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85" r:id="rId2"/>
    <p:sldId id="257" r:id="rId3"/>
    <p:sldId id="286" r:id="rId4"/>
    <p:sldId id="259" r:id="rId5"/>
    <p:sldId id="260" r:id="rId6"/>
    <p:sldId id="262" r:id="rId7"/>
    <p:sldId id="261" r:id="rId8"/>
    <p:sldId id="263" r:id="rId9"/>
    <p:sldId id="265" r:id="rId10"/>
    <p:sldId id="264" r:id="rId11"/>
    <p:sldId id="266" r:id="rId12"/>
    <p:sldId id="288" r:id="rId13"/>
    <p:sldId id="272" r:id="rId14"/>
    <p:sldId id="278" r:id="rId15"/>
    <p:sldId id="277" r:id="rId16"/>
    <p:sldId id="267" r:id="rId17"/>
    <p:sldId id="269" r:id="rId18"/>
    <p:sldId id="268" r:id="rId19"/>
    <p:sldId id="270" r:id="rId20"/>
    <p:sldId id="287" r:id="rId21"/>
    <p:sldId id="271" r:id="rId22"/>
    <p:sldId id="276" r:id="rId23"/>
    <p:sldId id="273" r:id="rId24"/>
    <p:sldId id="274" r:id="rId25"/>
    <p:sldId id="275" r:id="rId26"/>
    <p:sldId id="279" r:id="rId27"/>
    <p:sldId id="281" r:id="rId28"/>
    <p:sldId id="280" r:id="rId29"/>
    <p:sldId id="283" r:id="rId30"/>
    <p:sldId id="284" r:id="rId31"/>
    <p:sldId id="301" r:id="rId32"/>
    <p:sldId id="1049" r:id="rId33"/>
    <p:sldId id="1050" r:id="rId34"/>
    <p:sldId id="1044" r:id="rId35"/>
    <p:sldId id="1045" r:id="rId36"/>
    <p:sldId id="1046"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57" autoAdjust="0"/>
    <p:restoredTop sz="94660"/>
  </p:normalViewPr>
  <p:slideViewPr>
    <p:cSldViewPr snapToGrid="0">
      <p:cViewPr varScale="1">
        <p:scale>
          <a:sx n="47" d="100"/>
          <a:sy n="47" d="100"/>
        </p:scale>
        <p:origin x="46" y="9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rlene Ho" userId="3ac7a41518d9a049" providerId="LiveId" clId="{CE02BBEF-C41C-41DA-860A-CA1A3C45758E}"/>
    <pc:docChg chg="modSld">
      <pc:chgData name="Darlene Ho" userId="3ac7a41518d9a049" providerId="LiveId" clId="{CE02BBEF-C41C-41DA-860A-CA1A3C45758E}" dt="2023-05-07T02:56:04.521" v="4" actId="1036"/>
      <pc:docMkLst>
        <pc:docMk/>
      </pc:docMkLst>
      <pc:sldChg chg="modSp mod">
        <pc:chgData name="Darlene Ho" userId="3ac7a41518d9a049" providerId="LiveId" clId="{CE02BBEF-C41C-41DA-860A-CA1A3C45758E}" dt="2023-05-07T02:49:11.014" v="0" actId="1076"/>
        <pc:sldMkLst>
          <pc:docMk/>
          <pc:sldMk cId="3018251237" sldId="261"/>
        </pc:sldMkLst>
        <pc:grpChg chg="mod">
          <ac:chgData name="Darlene Ho" userId="3ac7a41518d9a049" providerId="LiveId" clId="{CE02BBEF-C41C-41DA-860A-CA1A3C45758E}" dt="2023-05-07T02:49:11.014" v="0" actId="1076"/>
          <ac:grpSpMkLst>
            <pc:docMk/>
            <pc:sldMk cId="3018251237" sldId="261"/>
            <ac:grpSpMk id="68" creationId="{051BE161-D0FA-4E34-930E-B50FA19120D4}"/>
          </ac:grpSpMkLst>
        </pc:grpChg>
      </pc:sldChg>
      <pc:sldChg chg="modSp mod">
        <pc:chgData name="Darlene Ho" userId="3ac7a41518d9a049" providerId="LiveId" clId="{CE02BBEF-C41C-41DA-860A-CA1A3C45758E}" dt="2023-05-07T02:54:26.705" v="2" actId="1036"/>
        <pc:sldMkLst>
          <pc:docMk/>
          <pc:sldMk cId="3193996516" sldId="268"/>
        </pc:sldMkLst>
        <pc:grpChg chg="mod">
          <ac:chgData name="Darlene Ho" userId="3ac7a41518d9a049" providerId="LiveId" clId="{CE02BBEF-C41C-41DA-860A-CA1A3C45758E}" dt="2023-05-07T02:54:26.705" v="2" actId="1036"/>
          <ac:grpSpMkLst>
            <pc:docMk/>
            <pc:sldMk cId="3193996516" sldId="268"/>
            <ac:grpSpMk id="35" creationId="{39DFE700-0FBA-B733-0DCC-1D7C7E6BB220}"/>
          </ac:grpSpMkLst>
        </pc:grpChg>
      </pc:sldChg>
      <pc:sldChg chg="modSp mod">
        <pc:chgData name="Darlene Ho" userId="3ac7a41518d9a049" providerId="LiveId" clId="{CE02BBEF-C41C-41DA-860A-CA1A3C45758E}" dt="2023-05-07T02:56:04.521" v="4" actId="1036"/>
        <pc:sldMkLst>
          <pc:docMk/>
          <pc:sldMk cId="4106367641" sldId="280"/>
        </pc:sldMkLst>
        <pc:grpChg chg="mod">
          <ac:chgData name="Darlene Ho" userId="3ac7a41518d9a049" providerId="LiveId" clId="{CE02BBEF-C41C-41DA-860A-CA1A3C45758E}" dt="2023-05-07T02:56:04.521" v="4" actId="1036"/>
          <ac:grpSpMkLst>
            <pc:docMk/>
            <pc:sldMk cId="4106367641" sldId="280"/>
            <ac:grpSpMk id="24" creationId="{50C15C70-C1C1-2574-EE4D-E1E552DB39D0}"/>
          </ac:grpSpMkLst>
        </pc:grpChg>
      </pc:sldChg>
    </pc:docChg>
  </pc:docChgLst>
</pc:chgInfo>
</file>

<file path=ppt/media/image1.jpeg>
</file>

<file path=ppt/media/image10.jpeg>
</file>

<file path=ppt/media/image11.jpeg>
</file>

<file path=ppt/media/image12.jpg>
</file>

<file path=ppt/media/image13.jpeg>
</file>

<file path=ppt/media/image14.jpeg>
</file>

<file path=ppt/media/image15.jpeg>
</file>

<file path=ppt/media/image16.png>
</file>

<file path=ppt/media/image17.png>
</file>

<file path=ppt/media/image18.png>
</file>

<file path=ppt/media/image19.png>
</file>

<file path=ppt/media/image2.jpg>
</file>

<file path=ppt/media/image20.png>
</file>

<file path=ppt/media/image3.jpeg>
</file>

<file path=ppt/media/image4.jp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F730C1-5DCA-4187-B38E-2101FB10174D}" type="datetimeFigureOut">
              <a:rPr lang="en-US" smtClean="0"/>
              <a:t>5/6/2023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E5FF6C-2FF8-4EFA-A41D-07F9CDF2F0C9}" type="slidenum">
              <a:rPr lang="en-US" smtClean="0"/>
              <a:t>‹#›</a:t>
            </a:fld>
            <a:endParaRPr lang="en-US"/>
          </a:p>
        </p:txBody>
      </p:sp>
    </p:spTree>
    <p:extLst>
      <p:ext uri="{BB962C8B-B14F-4D97-AF65-F5344CB8AC3E}">
        <p14:creationId xmlns:p14="http://schemas.microsoft.com/office/powerpoint/2010/main" val="2157289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E5FF6C-2FF8-4EFA-A41D-07F9CDF2F0C9}" type="slidenum">
              <a:rPr lang="en-US" smtClean="0"/>
              <a:t>1</a:t>
            </a:fld>
            <a:endParaRPr lang="en-US"/>
          </a:p>
        </p:txBody>
      </p:sp>
    </p:spTree>
    <p:extLst>
      <p:ext uri="{BB962C8B-B14F-4D97-AF65-F5344CB8AC3E}">
        <p14:creationId xmlns:p14="http://schemas.microsoft.com/office/powerpoint/2010/main" val="21720702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3"/>
        <p:cNvGrpSpPr/>
        <p:nvPr/>
      </p:nvGrpSpPr>
      <p:grpSpPr>
        <a:xfrm>
          <a:off x="0" y="0"/>
          <a:ext cx="0" cy="0"/>
          <a:chOff x="0" y="0"/>
          <a:chExt cx="0" cy="0"/>
        </a:xfrm>
      </p:grpSpPr>
      <p:sp>
        <p:nvSpPr>
          <p:cNvPr id="2854" name="Google Shape;2854;g13b5c19b354_0_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5" name="Google Shape;2855;g13b5c19b354_0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3819F-6D78-4720-EE52-310F733CCE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54C3D-1549-54B3-924B-331FBA4CC8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B72BA6B-761F-0B81-32C2-24B573A6B444}"/>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7ADC7F60-11E0-EFAC-107E-AB761918F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B2F479-4CC2-5246-5D4B-96A18E12A72D}"/>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87482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16CF-8087-2F89-1FCB-7FA5C18847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08C6DC-A72C-9B4F-E8BF-F773F7F8BD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795381-9C94-0A1C-AE61-E8A20C85D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71126E-06F7-9A6E-0D1B-9001EB84A623}"/>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6" name="Footer Placeholder 5">
            <a:extLst>
              <a:ext uri="{FF2B5EF4-FFF2-40B4-BE49-F238E27FC236}">
                <a16:creationId xmlns:a16="http://schemas.microsoft.com/office/drawing/2014/main" id="{5B7E609B-AEBB-C1D0-6C2F-296BFF588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B9111D-5CBD-249D-8754-F5757DC781B5}"/>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2152532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B0651-1358-1A3D-014E-2D480672AE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28901BF-3815-016D-0BED-863B38B7CE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4B9010-F9B3-9647-6969-12D7CEB61BC2}"/>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F171ABA9-9904-A307-B013-77131B049C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2C6563-51CC-9EAE-B44D-099E174C3E85}"/>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14715643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211511-5551-F42A-F1CA-8C510A30CD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1BA836-24BF-BA6F-D6AD-DE6049169E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AE3F99-8C57-C45C-F919-DD7637135EED}"/>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F3DF7050-D100-BC0A-F30B-A543490E6B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70AF7A-167F-E2A8-F39C-A84A179E456C}"/>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3250399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0E928-E8B2-EE9D-1B96-69D594D353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B62AF4-7375-C783-2C0F-2E3D041789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94BE8D-E0AD-E1E6-3B18-9DA348E85C02}"/>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878DD3C2-3664-BF20-F162-C15C55252F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2FF5CF-28FA-6DC7-6CB6-19BE104219F1}"/>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1404546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31005-0266-9A61-B4C5-463C12FD62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A59F5D-1AFD-D4C2-5408-4C262F29BD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81A6BF9-FCE2-BBC1-3149-3613141DC0A5}"/>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9D613E48-8D10-A4B6-24D6-81304E1D8E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FB4D30-9348-60F6-3F0D-51FCEDCA3E4F}"/>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553135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7A644-50F9-1E2E-2EDA-AFBDFB117A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42CF22-D2E7-5F11-50ED-B249278D07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A5224D-4BA7-320B-F228-CA256EFFAE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88E73E-8BBC-C84C-3633-05A6708BA141}"/>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6" name="Footer Placeholder 5">
            <a:extLst>
              <a:ext uri="{FF2B5EF4-FFF2-40B4-BE49-F238E27FC236}">
                <a16:creationId xmlns:a16="http://schemas.microsoft.com/office/drawing/2014/main" id="{6C4E596C-566E-8EAB-B383-CFC7AFD381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41805C-6A77-AEAA-66E5-B3A537CE3F95}"/>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2702885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C4640-8206-697F-4AD8-2C7EC5599D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46C8B5-7EFD-C23F-EF6B-E93D44847CC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AEF0D8-B707-C6D1-918A-9D7AACBF53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096D09-C910-2558-D1FE-65DB46EC70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5619BB-9C10-2E26-6A29-4CA6ACD8EF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437D5-2799-32DA-19F1-053C997B9DA4}"/>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8" name="Footer Placeholder 7">
            <a:extLst>
              <a:ext uri="{FF2B5EF4-FFF2-40B4-BE49-F238E27FC236}">
                <a16:creationId xmlns:a16="http://schemas.microsoft.com/office/drawing/2014/main" id="{8828B4B6-2941-CDA1-DC4E-988A59A111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114907A-CB41-33AA-28EA-0EFFB9605B0C}"/>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434450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93057-0DCD-B218-865B-17D0F31B5F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6EDB72-54EE-2967-5574-787E2B4A30A3}"/>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4" name="Footer Placeholder 3">
            <a:extLst>
              <a:ext uri="{FF2B5EF4-FFF2-40B4-BE49-F238E27FC236}">
                <a16:creationId xmlns:a16="http://schemas.microsoft.com/office/drawing/2014/main" id="{7F327326-E2EB-BFB1-24C6-C57A267A27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3F642E-1CF9-AF34-6CAC-28A7E045319B}"/>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1811365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46FB2B-3E3A-C926-3773-8A94FF64EC35}"/>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3" name="Footer Placeholder 2">
            <a:extLst>
              <a:ext uri="{FF2B5EF4-FFF2-40B4-BE49-F238E27FC236}">
                <a16:creationId xmlns:a16="http://schemas.microsoft.com/office/drawing/2014/main" id="{68B48DBF-E246-8A48-C12A-A81995C0B0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231010-FA71-BAAA-9E56-FFAA58F53065}"/>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849090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4F9C2-287D-E127-C193-2AC1D9632E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825948-3D85-9F02-60CF-9A78436C43C6}"/>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4" name="Footer Placeholder 3">
            <a:extLst>
              <a:ext uri="{FF2B5EF4-FFF2-40B4-BE49-F238E27FC236}">
                <a16:creationId xmlns:a16="http://schemas.microsoft.com/office/drawing/2014/main" id="{A683F71D-415D-A36F-89F2-1DF2EF4199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1D6FA6-CE3D-1BD3-F3DF-329BBABD2CF7}"/>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2587059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199F2-09C9-7C3D-05A0-190DCE2C35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EDDBFB-0837-58DA-28D3-0DA117C51B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06EAB4C-F283-3FE6-DBBA-6D98D754C2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10B1D7-E94B-7F37-A8A2-D18B238E5F13}"/>
              </a:ext>
            </a:extLst>
          </p:cNvPr>
          <p:cNvSpPr>
            <a:spLocks noGrp="1"/>
          </p:cNvSpPr>
          <p:nvPr>
            <p:ph type="dt" sz="half" idx="10"/>
          </p:nvPr>
        </p:nvSpPr>
        <p:spPr/>
        <p:txBody>
          <a:bodyPr/>
          <a:lstStyle/>
          <a:p>
            <a:fld id="{39861FCC-40BF-4C4F-BD89-3A047B97700B}" type="datetimeFigureOut">
              <a:rPr lang="en-US" smtClean="0"/>
              <a:t>5/6/2023</a:t>
            </a:fld>
            <a:endParaRPr lang="en-US"/>
          </a:p>
        </p:txBody>
      </p:sp>
      <p:sp>
        <p:nvSpPr>
          <p:cNvPr id="6" name="Footer Placeholder 5">
            <a:extLst>
              <a:ext uri="{FF2B5EF4-FFF2-40B4-BE49-F238E27FC236}">
                <a16:creationId xmlns:a16="http://schemas.microsoft.com/office/drawing/2014/main" id="{0797FCCF-D766-D6FD-83F2-05D9066642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9811CF-029C-4440-E061-6FB188266AAF}"/>
              </a:ext>
            </a:extLst>
          </p:cNvPr>
          <p:cNvSpPr>
            <a:spLocks noGrp="1"/>
          </p:cNvSpPr>
          <p:nvPr>
            <p:ph type="sldNum" sz="quarter" idx="12"/>
          </p:nvPr>
        </p:nvSpPr>
        <p:spPr/>
        <p:txBody>
          <a:bodyPr/>
          <a:lstStyle/>
          <a:p>
            <a:fld id="{9DFDF238-73BF-45CD-8C5A-4C70C5E96B8D}" type="slidenum">
              <a:rPr lang="en-US" smtClean="0"/>
              <a:t>‹#›</a:t>
            </a:fld>
            <a:endParaRPr lang="en-US"/>
          </a:p>
        </p:txBody>
      </p:sp>
    </p:spTree>
    <p:extLst>
      <p:ext uri="{BB962C8B-B14F-4D97-AF65-F5344CB8AC3E}">
        <p14:creationId xmlns:p14="http://schemas.microsoft.com/office/powerpoint/2010/main" val="2642913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A26DCD-18D3-15A2-B673-74271883F2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365D1F-76C0-9C85-097B-AA2189B2CA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8771B4-ED28-3EA3-AFA6-F8B3B8BC3A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861FCC-40BF-4C4F-BD89-3A047B97700B}" type="datetimeFigureOut">
              <a:rPr lang="en-US" smtClean="0"/>
              <a:t>5/6/2023</a:t>
            </a:fld>
            <a:endParaRPr lang="en-US"/>
          </a:p>
        </p:txBody>
      </p:sp>
      <p:sp>
        <p:nvSpPr>
          <p:cNvPr id="5" name="Footer Placeholder 4">
            <a:extLst>
              <a:ext uri="{FF2B5EF4-FFF2-40B4-BE49-F238E27FC236}">
                <a16:creationId xmlns:a16="http://schemas.microsoft.com/office/drawing/2014/main" id="{D669A9A4-7BB3-33CF-FFE5-E6434541F7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69B847-614F-21F4-B033-8CD299DEC4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FDF238-73BF-45CD-8C5A-4C70C5E96B8D}" type="slidenum">
              <a:rPr lang="en-US" smtClean="0"/>
              <a:t>‹#›</a:t>
            </a:fld>
            <a:endParaRPr lang="en-US"/>
          </a:p>
        </p:txBody>
      </p:sp>
    </p:spTree>
    <p:extLst>
      <p:ext uri="{BB962C8B-B14F-4D97-AF65-F5344CB8AC3E}">
        <p14:creationId xmlns:p14="http://schemas.microsoft.com/office/powerpoint/2010/main" val="2019566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hyperlink" Target="https://www.slideegg.com/tips-and-tricks-powerpoint-templates"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hyperlink" Target="https://www.slideegg.com/tips-and-tricks-powerpoint-templates" TargetMode="External"/><Relationship Id="rId2" Type="http://schemas.openxmlformats.org/officeDocument/2006/relationships/hyperlink" Target="https://www.slideegg.com/" TargetMode="External"/><Relationship Id="rId1" Type="http://schemas.openxmlformats.org/officeDocument/2006/relationships/slideLayout" Target="../slideLayouts/slideLayout6.xml"/><Relationship Id="rId4" Type="http://schemas.openxmlformats.org/officeDocument/2006/relationships/hyperlink" Target="https://slideegg.tawk.help/"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slideegg.com/tips-and-tricks-powerpoint-templates" TargetMode="External"/><Relationship Id="rId2" Type="http://schemas.openxmlformats.org/officeDocument/2006/relationships/hyperlink" Target="https://www.slideegg.com/" TargetMode="External"/><Relationship Id="rId1" Type="http://schemas.openxmlformats.org/officeDocument/2006/relationships/slideLayout" Target="../slideLayouts/slideLayout6.xml"/><Relationship Id="rId4" Type="http://schemas.openxmlformats.org/officeDocument/2006/relationships/hyperlink" Target="https://slideegg.tawk.help/" TargetMode="External"/></Relationships>
</file>

<file path=ppt/slides/_rels/slide36.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hyperlink" Target="https://www.slideegg.com/redesign" TargetMode="External"/><Relationship Id="rId3" Type="http://schemas.openxmlformats.org/officeDocument/2006/relationships/hyperlink" Target="https://www.facebook.com/SlideEgg" TargetMode="External"/><Relationship Id="rId7" Type="http://schemas.openxmlformats.org/officeDocument/2006/relationships/hyperlink" Target="https://www.youtube.com/channel/UCKevbriFTbpu-nd4NBafPEg" TargetMode="External"/><Relationship Id="rId12" Type="http://schemas.openxmlformats.org/officeDocument/2006/relationships/image" Target="../media/image20.png"/><Relationship Id="rId2" Type="http://schemas.openxmlformats.org/officeDocument/2006/relationships/hyperlink" Target="http://www.slideegg.com/" TargetMode="External"/><Relationship Id="rId1" Type="http://schemas.openxmlformats.org/officeDocument/2006/relationships/slideLayout" Target="../slideLayouts/slideLayout6.xml"/><Relationship Id="rId6" Type="http://schemas.openxmlformats.org/officeDocument/2006/relationships/image" Target="../media/image17.png"/><Relationship Id="rId11" Type="http://schemas.openxmlformats.org/officeDocument/2006/relationships/hyperlink" Target="https://www.instagram.com/slide_egg/" TargetMode="External"/><Relationship Id="rId5" Type="http://schemas.openxmlformats.org/officeDocument/2006/relationships/hyperlink" Target="https://www.instagram.com/egg_slide/" TargetMode="External"/><Relationship Id="rId10" Type="http://schemas.openxmlformats.org/officeDocument/2006/relationships/image" Target="../media/image19.png"/><Relationship Id="rId4" Type="http://schemas.openxmlformats.org/officeDocument/2006/relationships/image" Target="../media/image16.png"/><Relationship Id="rId9" Type="http://schemas.openxmlformats.org/officeDocument/2006/relationships/hyperlink" Target="https://twitter.com/egg_slide"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0E3313-9B3C-0650-01BB-3B42345F0DED}"/>
              </a:ext>
            </a:extLst>
          </p:cNvPr>
          <p:cNvPicPr>
            <a:picLocks noChangeAspect="1"/>
          </p:cNvPicPr>
          <p:nvPr/>
        </p:nvPicPr>
        <p:blipFill rotWithShape="1">
          <a:blip r:embed="rId3">
            <a:duotone>
              <a:schemeClr val="accent6">
                <a:shade val="45000"/>
                <a:satMod val="135000"/>
              </a:schemeClr>
              <a:prstClr val="white"/>
            </a:duotone>
            <a:extLst>
              <a:ext uri="{28A0092B-C50C-407E-A947-70E740481C1C}">
                <a14:useLocalDpi xmlns:a14="http://schemas.microsoft.com/office/drawing/2010/main" val="0"/>
              </a:ext>
            </a:extLst>
          </a:blip>
          <a:srcRect l="-10940" r="17176" b="21502"/>
          <a:stretch/>
        </p:blipFill>
        <p:spPr>
          <a:xfrm>
            <a:off x="0" y="0"/>
            <a:ext cx="12271346" cy="6858000"/>
          </a:xfrm>
          <a:prstGeom prst="rect">
            <a:avLst/>
          </a:prstGeom>
        </p:spPr>
      </p:pic>
      <p:sp>
        <p:nvSpPr>
          <p:cNvPr id="7" name="Freeform: Shape 6">
            <a:extLst>
              <a:ext uri="{FF2B5EF4-FFF2-40B4-BE49-F238E27FC236}">
                <a16:creationId xmlns:a16="http://schemas.microsoft.com/office/drawing/2014/main" id="{30AFBD57-5C4F-26EA-C0C6-3C86EBC5A558}"/>
              </a:ext>
            </a:extLst>
          </p:cNvPr>
          <p:cNvSpPr/>
          <p:nvPr/>
        </p:nvSpPr>
        <p:spPr>
          <a:xfrm>
            <a:off x="0" y="0"/>
            <a:ext cx="6572250" cy="6877050"/>
          </a:xfrm>
          <a:custGeom>
            <a:avLst/>
            <a:gdLst>
              <a:gd name="connsiteX0" fmla="*/ 0 w 6572250"/>
              <a:gd name="connsiteY0" fmla="*/ 0 h 6877050"/>
              <a:gd name="connsiteX1" fmla="*/ 6572250 w 6572250"/>
              <a:gd name="connsiteY1" fmla="*/ 0 h 6877050"/>
              <a:gd name="connsiteX2" fmla="*/ 6550519 w 6572250"/>
              <a:gd name="connsiteY2" fmla="*/ 31171 h 6877050"/>
              <a:gd name="connsiteX3" fmla="*/ 6330127 w 6572250"/>
              <a:gd name="connsiteY3" fmla="*/ 258684 h 6877050"/>
              <a:gd name="connsiteX4" fmla="*/ 4243593 w 6572250"/>
              <a:gd name="connsiteY4" fmla="*/ 1671945 h 6877050"/>
              <a:gd name="connsiteX5" fmla="*/ 3765077 w 6572250"/>
              <a:gd name="connsiteY5" fmla="*/ 2628583 h 6877050"/>
              <a:gd name="connsiteX6" fmla="*/ 3666032 w 6572250"/>
              <a:gd name="connsiteY6" fmla="*/ 5136250 h 6877050"/>
              <a:gd name="connsiteX7" fmla="*/ 3605297 w 6572250"/>
              <a:gd name="connsiteY7" fmla="*/ 5377303 h 6877050"/>
              <a:gd name="connsiteX8" fmla="*/ 2579518 w 6572250"/>
              <a:gd name="connsiteY8" fmla="*/ 6732590 h 6877050"/>
              <a:gd name="connsiteX9" fmla="*/ 2373432 w 6572250"/>
              <a:gd name="connsiteY9" fmla="*/ 6877050 h 6877050"/>
              <a:gd name="connsiteX10" fmla="*/ 0 w 6572250"/>
              <a:gd name="connsiteY10" fmla="*/ 6877050 h 6877050"/>
              <a:gd name="connsiteX11" fmla="*/ 0 w 6572250"/>
              <a:gd name="connsiteY11" fmla="*/ 0 h 687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72250" h="6877050">
                <a:moveTo>
                  <a:pt x="0" y="0"/>
                </a:moveTo>
                <a:lnTo>
                  <a:pt x="6572250" y="0"/>
                </a:lnTo>
                <a:lnTo>
                  <a:pt x="6550519" y="31171"/>
                </a:lnTo>
                <a:cubicBezTo>
                  <a:pt x="6485078" y="110567"/>
                  <a:pt x="6411651" y="186651"/>
                  <a:pt x="6330127" y="258684"/>
                </a:cubicBezTo>
                <a:cubicBezTo>
                  <a:pt x="5722960" y="795105"/>
                  <a:pt x="4779843" y="1095798"/>
                  <a:pt x="4243593" y="1671945"/>
                </a:cubicBezTo>
                <a:cubicBezTo>
                  <a:pt x="3972428" y="1963248"/>
                  <a:pt x="3833370" y="2286724"/>
                  <a:pt x="3765077" y="2628583"/>
                </a:cubicBezTo>
                <a:cubicBezTo>
                  <a:pt x="3606399" y="3422896"/>
                  <a:pt x="3829814" y="4316396"/>
                  <a:pt x="3666032" y="5136250"/>
                </a:cubicBezTo>
                <a:cubicBezTo>
                  <a:pt x="3649825" y="5217382"/>
                  <a:pt x="3629868" y="5297788"/>
                  <a:pt x="3605297" y="5377303"/>
                </a:cubicBezTo>
                <a:cubicBezTo>
                  <a:pt x="3445542" y="5895163"/>
                  <a:pt x="3078201" y="6357545"/>
                  <a:pt x="2579518" y="6732590"/>
                </a:cubicBezTo>
                <a:lnTo>
                  <a:pt x="2373432" y="6877050"/>
                </a:lnTo>
                <a:lnTo>
                  <a:pt x="0" y="6877050"/>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E6AC76D2-D81A-B985-C6A3-A27BD4853A76}"/>
              </a:ext>
            </a:extLst>
          </p:cNvPr>
          <p:cNvSpPr txBox="1"/>
          <p:nvPr/>
        </p:nvSpPr>
        <p:spPr>
          <a:xfrm>
            <a:off x="609600" y="2469029"/>
            <a:ext cx="6800850" cy="1938992"/>
          </a:xfrm>
          <a:prstGeom prst="rect">
            <a:avLst/>
          </a:prstGeom>
          <a:noFill/>
        </p:spPr>
        <p:txBody>
          <a:bodyPr wrap="square">
            <a:spAutoFit/>
          </a:bodyPr>
          <a:lstStyle/>
          <a:p>
            <a:r>
              <a:rPr lang="en-US" sz="6000" b="1" dirty="0">
                <a:solidFill>
                  <a:schemeClr val="accent1"/>
                </a:solidFill>
                <a:effectLst>
                  <a:outerShdw blurRad="38100" dist="38100" dir="2700000" algn="tl">
                    <a:srgbClr val="000000">
                      <a:alpha val="43137"/>
                    </a:srgbClr>
                  </a:outerShdw>
                </a:effectLst>
                <a:latin typeface="Lora" pitchFamily="2" charset="0"/>
              </a:rPr>
              <a:t>Breast Cancer PowerPoint</a:t>
            </a:r>
          </a:p>
        </p:txBody>
      </p:sp>
    </p:spTree>
    <p:extLst>
      <p:ext uri="{BB962C8B-B14F-4D97-AF65-F5344CB8AC3E}">
        <p14:creationId xmlns:p14="http://schemas.microsoft.com/office/powerpoint/2010/main" val="3773111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6F1A8E3-AEC6-8695-9F62-D5310D56EDB0}"/>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Family History</a:t>
            </a:r>
            <a:endParaRPr lang="en-US" sz="2400" b="1" dirty="0">
              <a:solidFill>
                <a:schemeClr val="accent1"/>
              </a:solidFill>
              <a:latin typeface="Lora" pitchFamily="2" charset="0"/>
            </a:endParaRPr>
          </a:p>
        </p:txBody>
      </p:sp>
      <p:grpSp>
        <p:nvGrpSpPr>
          <p:cNvPr id="6" name="Google Shape;1079;p68">
            <a:extLst>
              <a:ext uri="{FF2B5EF4-FFF2-40B4-BE49-F238E27FC236}">
                <a16:creationId xmlns:a16="http://schemas.microsoft.com/office/drawing/2014/main" id="{6BCE02B9-6448-0027-EC3C-0B3493011505}"/>
              </a:ext>
            </a:extLst>
          </p:cNvPr>
          <p:cNvGrpSpPr/>
          <p:nvPr/>
        </p:nvGrpSpPr>
        <p:grpSpPr>
          <a:xfrm>
            <a:off x="9222214" y="3737684"/>
            <a:ext cx="762399" cy="796679"/>
            <a:chOff x="5310611" y="1502972"/>
            <a:chExt cx="339515" cy="354781"/>
          </a:xfrm>
        </p:grpSpPr>
        <p:sp>
          <p:nvSpPr>
            <p:cNvPr id="94" name="Google Shape;1080;p68">
              <a:extLst>
                <a:ext uri="{FF2B5EF4-FFF2-40B4-BE49-F238E27FC236}">
                  <a16:creationId xmlns:a16="http://schemas.microsoft.com/office/drawing/2014/main" id="{6534537A-DAC1-8DC8-F655-F378ED8A7291}"/>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5" name="Google Shape;1081;p68">
              <a:extLst>
                <a:ext uri="{FF2B5EF4-FFF2-40B4-BE49-F238E27FC236}">
                  <a16:creationId xmlns:a16="http://schemas.microsoft.com/office/drawing/2014/main" id="{CB95A11E-4330-1669-DF68-F90F34AEE4C9}"/>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6" name="Google Shape;1082;p68">
              <a:extLst>
                <a:ext uri="{FF2B5EF4-FFF2-40B4-BE49-F238E27FC236}">
                  <a16:creationId xmlns:a16="http://schemas.microsoft.com/office/drawing/2014/main" id="{9AF3E4F7-840E-01AF-D585-6E0FB3B59EC0}"/>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7" name="Google Shape;1083;p68">
              <a:extLst>
                <a:ext uri="{FF2B5EF4-FFF2-40B4-BE49-F238E27FC236}">
                  <a16:creationId xmlns:a16="http://schemas.microsoft.com/office/drawing/2014/main" id="{8D6F869D-0F44-474F-FC4A-514F8D91DBE5}"/>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8" name="Google Shape;1084;p68">
              <a:extLst>
                <a:ext uri="{FF2B5EF4-FFF2-40B4-BE49-F238E27FC236}">
                  <a16:creationId xmlns:a16="http://schemas.microsoft.com/office/drawing/2014/main" id="{3DAEDA4C-4E50-822E-FD41-1DE7AEEB8EC2}"/>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9" name="Google Shape;1085;p68">
              <a:extLst>
                <a:ext uri="{FF2B5EF4-FFF2-40B4-BE49-F238E27FC236}">
                  <a16:creationId xmlns:a16="http://schemas.microsoft.com/office/drawing/2014/main" id="{69017E9A-2A3E-764D-250A-CC2A1DFFA88C}"/>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00" name="Google Shape;1086;p68">
              <a:extLst>
                <a:ext uri="{FF2B5EF4-FFF2-40B4-BE49-F238E27FC236}">
                  <a16:creationId xmlns:a16="http://schemas.microsoft.com/office/drawing/2014/main" id="{2687ACAB-89F3-C76C-8F30-86B9207B586C}"/>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01" name="Google Shape;1087;p68">
              <a:extLst>
                <a:ext uri="{FF2B5EF4-FFF2-40B4-BE49-F238E27FC236}">
                  <a16:creationId xmlns:a16="http://schemas.microsoft.com/office/drawing/2014/main" id="{CBC31061-AEED-5509-17E3-A236E1CB589B}"/>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7" name="Google Shape;1088;p68">
            <a:extLst>
              <a:ext uri="{FF2B5EF4-FFF2-40B4-BE49-F238E27FC236}">
                <a16:creationId xmlns:a16="http://schemas.microsoft.com/office/drawing/2014/main" id="{E27A1E4B-7B70-3E04-C879-C50BBE4D8793}"/>
              </a:ext>
            </a:extLst>
          </p:cNvPr>
          <p:cNvGrpSpPr/>
          <p:nvPr/>
        </p:nvGrpSpPr>
        <p:grpSpPr>
          <a:xfrm>
            <a:off x="1895254" y="4858408"/>
            <a:ext cx="1386665" cy="796561"/>
            <a:chOff x="1706374" y="3430551"/>
            <a:chExt cx="944428" cy="542521"/>
          </a:xfrm>
        </p:grpSpPr>
        <p:grpSp>
          <p:nvGrpSpPr>
            <p:cNvPr id="64" name="Google Shape;1089;p68">
              <a:extLst>
                <a:ext uri="{FF2B5EF4-FFF2-40B4-BE49-F238E27FC236}">
                  <a16:creationId xmlns:a16="http://schemas.microsoft.com/office/drawing/2014/main" id="{140BE096-C88C-83E3-9030-BDE91B271287}"/>
                </a:ext>
              </a:extLst>
            </p:cNvPr>
            <p:cNvGrpSpPr/>
            <p:nvPr/>
          </p:nvGrpSpPr>
          <p:grpSpPr>
            <a:xfrm>
              <a:off x="2230505" y="3430551"/>
              <a:ext cx="420297" cy="542521"/>
              <a:chOff x="6253375" y="1973150"/>
              <a:chExt cx="274812" cy="354728"/>
            </a:xfrm>
          </p:grpSpPr>
          <p:sp>
            <p:nvSpPr>
              <p:cNvPr id="78" name="Google Shape;1090;p68">
                <a:extLst>
                  <a:ext uri="{FF2B5EF4-FFF2-40B4-BE49-F238E27FC236}">
                    <a16:creationId xmlns:a16="http://schemas.microsoft.com/office/drawing/2014/main" id="{E9AFBAC1-6317-01A5-B934-8AEDDA245EEB}"/>
                  </a:ext>
                </a:extLst>
              </p:cNvPr>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9" name="Google Shape;1091;p68">
                <a:extLst>
                  <a:ext uri="{FF2B5EF4-FFF2-40B4-BE49-F238E27FC236}">
                    <a16:creationId xmlns:a16="http://schemas.microsoft.com/office/drawing/2014/main" id="{BEBB39CB-C44F-25C4-4CB0-3F7806D54A99}"/>
                  </a:ext>
                </a:extLst>
              </p:cNvPr>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0" name="Google Shape;1092;p68">
                <a:extLst>
                  <a:ext uri="{FF2B5EF4-FFF2-40B4-BE49-F238E27FC236}">
                    <a16:creationId xmlns:a16="http://schemas.microsoft.com/office/drawing/2014/main" id="{31454659-2445-193D-98FC-C454B77D0D92}"/>
                  </a:ext>
                </a:extLst>
              </p:cNvPr>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1" name="Google Shape;1093;p68">
                <a:extLst>
                  <a:ext uri="{FF2B5EF4-FFF2-40B4-BE49-F238E27FC236}">
                    <a16:creationId xmlns:a16="http://schemas.microsoft.com/office/drawing/2014/main" id="{5ABE4EC0-F217-1105-7472-A2263529CFD3}"/>
                  </a:ext>
                </a:extLst>
              </p:cNvPr>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2" name="Google Shape;1094;p68">
                <a:extLst>
                  <a:ext uri="{FF2B5EF4-FFF2-40B4-BE49-F238E27FC236}">
                    <a16:creationId xmlns:a16="http://schemas.microsoft.com/office/drawing/2014/main" id="{DEBA3666-E681-4284-5B0A-EEC3B832C7E4}"/>
                  </a:ext>
                </a:extLst>
              </p:cNvPr>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3" name="Google Shape;1095;p68">
                <a:extLst>
                  <a:ext uri="{FF2B5EF4-FFF2-40B4-BE49-F238E27FC236}">
                    <a16:creationId xmlns:a16="http://schemas.microsoft.com/office/drawing/2014/main" id="{FCB2F2C5-7358-1E2F-09B9-0012FD70B301}"/>
                  </a:ext>
                </a:extLst>
              </p:cNvPr>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4" name="Google Shape;1096;p68">
                <a:extLst>
                  <a:ext uri="{FF2B5EF4-FFF2-40B4-BE49-F238E27FC236}">
                    <a16:creationId xmlns:a16="http://schemas.microsoft.com/office/drawing/2014/main" id="{6E0BB674-7A9F-82A7-D6ED-5A4D84B4589F}"/>
                  </a:ext>
                </a:extLst>
              </p:cNvPr>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5" name="Google Shape;1097;p68">
                <a:extLst>
                  <a:ext uri="{FF2B5EF4-FFF2-40B4-BE49-F238E27FC236}">
                    <a16:creationId xmlns:a16="http://schemas.microsoft.com/office/drawing/2014/main" id="{6794C7CE-0076-8CF9-7339-B5C06D799A90}"/>
                  </a:ext>
                </a:extLst>
              </p:cNvPr>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6" name="Google Shape;1098;p68">
                <a:extLst>
                  <a:ext uri="{FF2B5EF4-FFF2-40B4-BE49-F238E27FC236}">
                    <a16:creationId xmlns:a16="http://schemas.microsoft.com/office/drawing/2014/main" id="{305F76C5-F2FE-85CE-DA98-29E8AA288867}"/>
                  </a:ext>
                </a:extLst>
              </p:cNvPr>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7" name="Google Shape;1099;p68">
                <a:extLst>
                  <a:ext uri="{FF2B5EF4-FFF2-40B4-BE49-F238E27FC236}">
                    <a16:creationId xmlns:a16="http://schemas.microsoft.com/office/drawing/2014/main" id="{6E7B0404-6E12-1C1F-CABE-17BB12E5ACD0}"/>
                  </a:ext>
                </a:extLst>
              </p:cNvPr>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8" name="Google Shape;1100;p68">
                <a:extLst>
                  <a:ext uri="{FF2B5EF4-FFF2-40B4-BE49-F238E27FC236}">
                    <a16:creationId xmlns:a16="http://schemas.microsoft.com/office/drawing/2014/main" id="{CBAFB93D-ECFD-3595-DA79-F8883AA35035}"/>
                  </a:ext>
                </a:extLst>
              </p:cNvPr>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89" name="Google Shape;1101;p68">
                <a:extLst>
                  <a:ext uri="{FF2B5EF4-FFF2-40B4-BE49-F238E27FC236}">
                    <a16:creationId xmlns:a16="http://schemas.microsoft.com/office/drawing/2014/main" id="{4FF6767F-3D4A-8589-220B-148F12C7D93C}"/>
                  </a:ext>
                </a:extLst>
              </p:cNvPr>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0" name="Google Shape;1102;p68">
                <a:extLst>
                  <a:ext uri="{FF2B5EF4-FFF2-40B4-BE49-F238E27FC236}">
                    <a16:creationId xmlns:a16="http://schemas.microsoft.com/office/drawing/2014/main" id="{D4035D86-8C53-3021-5098-38158CDBA8F3}"/>
                  </a:ext>
                </a:extLst>
              </p:cNvPr>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1" name="Google Shape;1103;p68">
                <a:extLst>
                  <a:ext uri="{FF2B5EF4-FFF2-40B4-BE49-F238E27FC236}">
                    <a16:creationId xmlns:a16="http://schemas.microsoft.com/office/drawing/2014/main" id="{66264878-5394-B9C5-6731-43B11BE30609}"/>
                  </a:ext>
                </a:extLst>
              </p:cNvPr>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2" name="Google Shape;1104;p68">
                <a:extLst>
                  <a:ext uri="{FF2B5EF4-FFF2-40B4-BE49-F238E27FC236}">
                    <a16:creationId xmlns:a16="http://schemas.microsoft.com/office/drawing/2014/main" id="{0415294D-F56B-A1EC-8773-7B0C2CEA954B}"/>
                  </a:ext>
                </a:extLst>
              </p:cNvPr>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93" name="Google Shape;1105;p68">
                <a:extLst>
                  <a:ext uri="{FF2B5EF4-FFF2-40B4-BE49-F238E27FC236}">
                    <a16:creationId xmlns:a16="http://schemas.microsoft.com/office/drawing/2014/main" id="{A7A74D4F-2457-B444-8DD5-364227AD7090}"/>
                  </a:ext>
                </a:extLst>
              </p:cNvPr>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65" name="Google Shape;1106;p68">
              <a:extLst>
                <a:ext uri="{FF2B5EF4-FFF2-40B4-BE49-F238E27FC236}">
                  <a16:creationId xmlns:a16="http://schemas.microsoft.com/office/drawing/2014/main" id="{B895BE84-0D16-4043-B438-D089765F6ED7}"/>
                </a:ext>
              </a:extLst>
            </p:cNvPr>
            <p:cNvGrpSpPr/>
            <p:nvPr/>
          </p:nvGrpSpPr>
          <p:grpSpPr>
            <a:xfrm>
              <a:off x="1706374" y="3430788"/>
              <a:ext cx="402716" cy="542161"/>
              <a:chOff x="6712032" y="2880172"/>
              <a:chExt cx="263316" cy="354493"/>
            </a:xfrm>
          </p:grpSpPr>
          <p:sp>
            <p:nvSpPr>
              <p:cNvPr id="66" name="Google Shape;1107;p68">
                <a:extLst>
                  <a:ext uri="{FF2B5EF4-FFF2-40B4-BE49-F238E27FC236}">
                    <a16:creationId xmlns:a16="http://schemas.microsoft.com/office/drawing/2014/main" id="{810BCC55-8E02-55DB-BD0D-7421BD25CDD2}"/>
                  </a:ext>
                </a:extLst>
              </p:cNvPr>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7" name="Google Shape;1108;p68">
                <a:extLst>
                  <a:ext uri="{FF2B5EF4-FFF2-40B4-BE49-F238E27FC236}">
                    <a16:creationId xmlns:a16="http://schemas.microsoft.com/office/drawing/2014/main" id="{B9961F02-3F82-76CA-3C38-3EF1E90173D6}"/>
                  </a:ext>
                </a:extLst>
              </p:cNvPr>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8" name="Google Shape;1109;p68">
                <a:extLst>
                  <a:ext uri="{FF2B5EF4-FFF2-40B4-BE49-F238E27FC236}">
                    <a16:creationId xmlns:a16="http://schemas.microsoft.com/office/drawing/2014/main" id="{AC20592A-4690-3FDC-25FD-347B31CA6A54}"/>
                  </a:ext>
                </a:extLst>
              </p:cNvPr>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9" name="Google Shape;1110;p68">
                <a:extLst>
                  <a:ext uri="{FF2B5EF4-FFF2-40B4-BE49-F238E27FC236}">
                    <a16:creationId xmlns:a16="http://schemas.microsoft.com/office/drawing/2014/main" id="{18F14EA7-32CD-A605-6257-770E1C37CBC0}"/>
                  </a:ext>
                </a:extLst>
              </p:cNvPr>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0" name="Google Shape;1111;p68">
                <a:extLst>
                  <a:ext uri="{FF2B5EF4-FFF2-40B4-BE49-F238E27FC236}">
                    <a16:creationId xmlns:a16="http://schemas.microsoft.com/office/drawing/2014/main" id="{74A09965-6BA4-9B95-4569-81CB8DA6D9C6}"/>
                  </a:ext>
                </a:extLst>
              </p:cNvPr>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1" name="Google Shape;1112;p68">
                <a:extLst>
                  <a:ext uri="{FF2B5EF4-FFF2-40B4-BE49-F238E27FC236}">
                    <a16:creationId xmlns:a16="http://schemas.microsoft.com/office/drawing/2014/main" id="{AE0FAB17-F45B-0D2B-DC2A-3DE9D0F18BCC}"/>
                  </a:ext>
                </a:extLst>
              </p:cNvPr>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2" name="Google Shape;1113;p68">
                <a:extLst>
                  <a:ext uri="{FF2B5EF4-FFF2-40B4-BE49-F238E27FC236}">
                    <a16:creationId xmlns:a16="http://schemas.microsoft.com/office/drawing/2014/main" id="{79D19F55-37F6-DFC7-884E-936EE2226174}"/>
                  </a:ext>
                </a:extLst>
              </p:cNvPr>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3" name="Google Shape;1114;p68">
                <a:extLst>
                  <a:ext uri="{FF2B5EF4-FFF2-40B4-BE49-F238E27FC236}">
                    <a16:creationId xmlns:a16="http://schemas.microsoft.com/office/drawing/2014/main" id="{E7B352F6-359A-9FFB-7610-F1CC9597B25F}"/>
                  </a:ext>
                </a:extLst>
              </p:cNvPr>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4" name="Google Shape;1115;p68">
                <a:extLst>
                  <a:ext uri="{FF2B5EF4-FFF2-40B4-BE49-F238E27FC236}">
                    <a16:creationId xmlns:a16="http://schemas.microsoft.com/office/drawing/2014/main" id="{86C5773A-D8F9-8D84-AB9E-8E8130F6032C}"/>
                  </a:ext>
                </a:extLst>
              </p:cNvPr>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5" name="Google Shape;1116;p68">
                <a:extLst>
                  <a:ext uri="{FF2B5EF4-FFF2-40B4-BE49-F238E27FC236}">
                    <a16:creationId xmlns:a16="http://schemas.microsoft.com/office/drawing/2014/main" id="{FDCAE328-0923-7851-CEFF-4A4461074B9E}"/>
                  </a:ext>
                </a:extLst>
              </p:cNvPr>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6" name="Google Shape;1117;p68">
                <a:extLst>
                  <a:ext uri="{FF2B5EF4-FFF2-40B4-BE49-F238E27FC236}">
                    <a16:creationId xmlns:a16="http://schemas.microsoft.com/office/drawing/2014/main" id="{12E20510-062F-3E77-A66E-7EB10C7639C8}"/>
                  </a:ext>
                </a:extLst>
              </p:cNvPr>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77" name="Google Shape;1118;p68">
                <a:extLst>
                  <a:ext uri="{FF2B5EF4-FFF2-40B4-BE49-F238E27FC236}">
                    <a16:creationId xmlns:a16="http://schemas.microsoft.com/office/drawing/2014/main" id="{2382C901-3391-74A9-C36F-9C228B90FE60}"/>
                  </a:ext>
                </a:extLst>
              </p:cNvPr>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sp>
        <p:nvSpPr>
          <p:cNvPr id="8" name="Google Shape;1119;p68">
            <a:extLst>
              <a:ext uri="{FF2B5EF4-FFF2-40B4-BE49-F238E27FC236}">
                <a16:creationId xmlns:a16="http://schemas.microsoft.com/office/drawing/2014/main" id="{8BEA8E56-D180-FDC0-8394-F60C991CA594}"/>
              </a:ext>
            </a:extLst>
          </p:cNvPr>
          <p:cNvSpPr txBox="1"/>
          <p:nvPr/>
        </p:nvSpPr>
        <p:spPr>
          <a:xfrm>
            <a:off x="1157475" y="1938334"/>
            <a:ext cx="2862224" cy="52504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1st Generation</a:t>
            </a:r>
            <a:endParaRPr b="1">
              <a:solidFill>
                <a:schemeClr val="accent1"/>
              </a:solidFill>
              <a:latin typeface="Lora" pitchFamily="2" charset="0"/>
              <a:ea typeface="Merriweather Black"/>
              <a:cs typeface="Merriweather Black"/>
              <a:sym typeface="Merriweather Black"/>
            </a:endParaRPr>
          </a:p>
        </p:txBody>
      </p:sp>
      <p:sp>
        <p:nvSpPr>
          <p:cNvPr id="9" name="Google Shape;1120;p68">
            <a:extLst>
              <a:ext uri="{FF2B5EF4-FFF2-40B4-BE49-F238E27FC236}">
                <a16:creationId xmlns:a16="http://schemas.microsoft.com/office/drawing/2014/main" id="{B7434966-7ED8-CC2C-1795-7BACFD7B7FEA}"/>
              </a:ext>
            </a:extLst>
          </p:cNvPr>
          <p:cNvSpPr txBox="1"/>
          <p:nvPr/>
        </p:nvSpPr>
        <p:spPr>
          <a:xfrm>
            <a:off x="4559724" y="1938334"/>
            <a:ext cx="2862224" cy="52504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1"/>
                </a:solidFill>
                <a:latin typeface="Lora" pitchFamily="2" charset="0"/>
                <a:ea typeface="Merriweather Black"/>
                <a:cs typeface="Merriweather Black"/>
                <a:sym typeface="Merriweather Black"/>
              </a:rPr>
              <a:t>2nd Generation</a:t>
            </a:r>
            <a:endParaRPr b="1" dirty="0">
              <a:solidFill>
                <a:schemeClr val="accent1"/>
              </a:solidFill>
              <a:latin typeface="Lora" pitchFamily="2" charset="0"/>
              <a:ea typeface="Merriweather Black"/>
              <a:cs typeface="Merriweather Black"/>
              <a:sym typeface="Merriweather Black"/>
            </a:endParaRPr>
          </a:p>
        </p:txBody>
      </p:sp>
      <p:sp>
        <p:nvSpPr>
          <p:cNvPr id="10" name="Google Shape;1121;p68">
            <a:extLst>
              <a:ext uri="{FF2B5EF4-FFF2-40B4-BE49-F238E27FC236}">
                <a16:creationId xmlns:a16="http://schemas.microsoft.com/office/drawing/2014/main" id="{DC936E26-2571-B8FB-95C2-6FA3C5FFE67C}"/>
              </a:ext>
            </a:extLst>
          </p:cNvPr>
          <p:cNvSpPr txBox="1"/>
          <p:nvPr/>
        </p:nvSpPr>
        <p:spPr>
          <a:xfrm>
            <a:off x="8172301" y="1938334"/>
            <a:ext cx="2862224" cy="525049"/>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1"/>
                </a:solidFill>
                <a:latin typeface="Lora" pitchFamily="2" charset="0"/>
                <a:ea typeface="Merriweather Black"/>
                <a:cs typeface="Merriweather Black"/>
                <a:sym typeface="Merriweather Black"/>
              </a:rPr>
              <a:t>Patient</a:t>
            </a:r>
            <a:endParaRPr b="1" dirty="0">
              <a:solidFill>
                <a:schemeClr val="accent1"/>
              </a:solidFill>
              <a:latin typeface="Lora" pitchFamily="2" charset="0"/>
              <a:ea typeface="Merriweather Black"/>
              <a:cs typeface="Merriweather Black"/>
              <a:sym typeface="Merriweather Black"/>
            </a:endParaRPr>
          </a:p>
        </p:txBody>
      </p:sp>
      <p:grpSp>
        <p:nvGrpSpPr>
          <p:cNvPr id="11" name="Google Shape;1122;p68">
            <a:extLst>
              <a:ext uri="{FF2B5EF4-FFF2-40B4-BE49-F238E27FC236}">
                <a16:creationId xmlns:a16="http://schemas.microsoft.com/office/drawing/2014/main" id="{DA1E9CAC-797E-5239-7687-DA24B39A5DCF}"/>
              </a:ext>
            </a:extLst>
          </p:cNvPr>
          <p:cNvGrpSpPr/>
          <p:nvPr/>
        </p:nvGrpSpPr>
        <p:grpSpPr>
          <a:xfrm>
            <a:off x="1895263" y="2825293"/>
            <a:ext cx="1386647" cy="796620"/>
            <a:chOff x="1706385" y="2045839"/>
            <a:chExt cx="944416" cy="542561"/>
          </a:xfrm>
        </p:grpSpPr>
        <p:grpSp>
          <p:nvGrpSpPr>
            <p:cNvPr id="35" name="Google Shape;1123;p68">
              <a:extLst>
                <a:ext uri="{FF2B5EF4-FFF2-40B4-BE49-F238E27FC236}">
                  <a16:creationId xmlns:a16="http://schemas.microsoft.com/office/drawing/2014/main" id="{B30A5619-27B0-822D-8757-61A769CC481B}"/>
                </a:ext>
              </a:extLst>
            </p:cNvPr>
            <p:cNvGrpSpPr/>
            <p:nvPr/>
          </p:nvGrpSpPr>
          <p:grpSpPr>
            <a:xfrm>
              <a:off x="1706385" y="2045839"/>
              <a:ext cx="402716" cy="542561"/>
              <a:chOff x="4896940" y="1502999"/>
              <a:chExt cx="263316" cy="354754"/>
            </a:xfrm>
          </p:grpSpPr>
          <p:sp>
            <p:nvSpPr>
              <p:cNvPr id="51" name="Google Shape;1124;p68">
                <a:extLst>
                  <a:ext uri="{FF2B5EF4-FFF2-40B4-BE49-F238E27FC236}">
                    <a16:creationId xmlns:a16="http://schemas.microsoft.com/office/drawing/2014/main" id="{406D95C5-E55E-2D39-05D6-A7A380061E7D}"/>
                  </a:ext>
                </a:extLst>
              </p:cNvPr>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2" name="Google Shape;1125;p68">
                <a:extLst>
                  <a:ext uri="{FF2B5EF4-FFF2-40B4-BE49-F238E27FC236}">
                    <a16:creationId xmlns:a16="http://schemas.microsoft.com/office/drawing/2014/main" id="{0CE2BE57-4ED3-7983-AADE-0CF21954DECC}"/>
                  </a:ext>
                </a:extLst>
              </p:cNvPr>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3" name="Google Shape;1126;p68">
                <a:extLst>
                  <a:ext uri="{FF2B5EF4-FFF2-40B4-BE49-F238E27FC236}">
                    <a16:creationId xmlns:a16="http://schemas.microsoft.com/office/drawing/2014/main" id="{29FE1B85-D80E-6058-1F8F-FE3AC12EFB70}"/>
                  </a:ext>
                </a:extLst>
              </p:cNvPr>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4" name="Google Shape;1127;p68">
                <a:extLst>
                  <a:ext uri="{FF2B5EF4-FFF2-40B4-BE49-F238E27FC236}">
                    <a16:creationId xmlns:a16="http://schemas.microsoft.com/office/drawing/2014/main" id="{24176B48-320A-3CF5-6C82-2A4623FE2F73}"/>
                  </a:ext>
                </a:extLst>
              </p:cNvPr>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5" name="Google Shape;1128;p68">
                <a:extLst>
                  <a:ext uri="{FF2B5EF4-FFF2-40B4-BE49-F238E27FC236}">
                    <a16:creationId xmlns:a16="http://schemas.microsoft.com/office/drawing/2014/main" id="{44ADBB54-1D30-8E1C-8680-48C08BACB8BB}"/>
                  </a:ext>
                </a:extLst>
              </p:cNvPr>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6" name="Google Shape;1129;p68">
                <a:extLst>
                  <a:ext uri="{FF2B5EF4-FFF2-40B4-BE49-F238E27FC236}">
                    <a16:creationId xmlns:a16="http://schemas.microsoft.com/office/drawing/2014/main" id="{A92901D4-3FAD-B431-29CD-D16F216E6045}"/>
                  </a:ext>
                </a:extLst>
              </p:cNvPr>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7" name="Google Shape;1130;p68">
                <a:extLst>
                  <a:ext uri="{FF2B5EF4-FFF2-40B4-BE49-F238E27FC236}">
                    <a16:creationId xmlns:a16="http://schemas.microsoft.com/office/drawing/2014/main" id="{88A5384A-2D41-E4AF-7FB4-1C05496467FC}"/>
                  </a:ext>
                </a:extLst>
              </p:cNvPr>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8" name="Google Shape;1131;p68">
                <a:extLst>
                  <a:ext uri="{FF2B5EF4-FFF2-40B4-BE49-F238E27FC236}">
                    <a16:creationId xmlns:a16="http://schemas.microsoft.com/office/drawing/2014/main" id="{F931E8B4-05B3-C413-9F58-6D2DA9758018}"/>
                  </a:ext>
                </a:extLst>
              </p:cNvPr>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9" name="Google Shape;1132;p68">
                <a:extLst>
                  <a:ext uri="{FF2B5EF4-FFF2-40B4-BE49-F238E27FC236}">
                    <a16:creationId xmlns:a16="http://schemas.microsoft.com/office/drawing/2014/main" id="{AF0B9A39-3D96-1463-E7B6-6A1806A5E38B}"/>
                  </a:ext>
                </a:extLst>
              </p:cNvPr>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0" name="Google Shape;1133;p68">
                <a:extLst>
                  <a:ext uri="{FF2B5EF4-FFF2-40B4-BE49-F238E27FC236}">
                    <a16:creationId xmlns:a16="http://schemas.microsoft.com/office/drawing/2014/main" id="{0BCE3AD3-9CF4-F4B2-E672-A82354FC7DF4}"/>
                  </a:ext>
                </a:extLst>
              </p:cNvPr>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1" name="Google Shape;1134;p68">
                <a:extLst>
                  <a:ext uri="{FF2B5EF4-FFF2-40B4-BE49-F238E27FC236}">
                    <a16:creationId xmlns:a16="http://schemas.microsoft.com/office/drawing/2014/main" id="{858281A4-9F22-3B79-6F5C-6BB3B2FEAC8E}"/>
                  </a:ext>
                </a:extLst>
              </p:cNvPr>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2" name="Google Shape;1135;p68">
                <a:extLst>
                  <a:ext uri="{FF2B5EF4-FFF2-40B4-BE49-F238E27FC236}">
                    <a16:creationId xmlns:a16="http://schemas.microsoft.com/office/drawing/2014/main" id="{C08267CC-2E36-1886-AB3F-CBA50D1605D0}"/>
                  </a:ext>
                </a:extLst>
              </p:cNvPr>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63" name="Google Shape;1136;p68">
                <a:extLst>
                  <a:ext uri="{FF2B5EF4-FFF2-40B4-BE49-F238E27FC236}">
                    <a16:creationId xmlns:a16="http://schemas.microsoft.com/office/drawing/2014/main" id="{C5205230-C7F4-16AC-0C9A-852A7476B058}"/>
                  </a:ext>
                </a:extLst>
              </p:cNvPr>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36" name="Google Shape;1137;p68">
              <a:extLst>
                <a:ext uri="{FF2B5EF4-FFF2-40B4-BE49-F238E27FC236}">
                  <a16:creationId xmlns:a16="http://schemas.microsoft.com/office/drawing/2014/main" id="{9F2A3099-E5DC-790C-07B0-F45B91F4152E}"/>
                </a:ext>
              </a:extLst>
            </p:cNvPr>
            <p:cNvGrpSpPr/>
            <p:nvPr/>
          </p:nvGrpSpPr>
          <p:grpSpPr>
            <a:xfrm>
              <a:off x="2230505" y="2045865"/>
              <a:ext cx="420297" cy="542521"/>
              <a:chOff x="6705276" y="2419290"/>
              <a:chExt cx="274812" cy="354728"/>
            </a:xfrm>
          </p:grpSpPr>
          <p:sp>
            <p:nvSpPr>
              <p:cNvPr id="37" name="Google Shape;1138;p68">
                <a:extLst>
                  <a:ext uri="{FF2B5EF4-FFF2-40B4-BE49-F238E27FC236}">
                    <a16:creationId xmlns:a16="http://schemas.microsoft.com/office/drawing/2014/main" id="{3B6E6F4D-06BE-43F7-0FB8-4EC6AAFD7BA9}"/>
                  </a:ext>
                </a:extLst>
              </p:cNvPr>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8" name="Google Shape;1139;p68">
                <a:extLst>
                  <a:ext uri="{FF2B5EF4-FFF2-40B4-BE49-F238E27FC236}">
                    <a16:creationId xmlns:a16="http://schemas.microsoft.com/office/drawing/2014/main" id="{F95EBAD0-A1CB-2F92-5ADB-E82E2464D7B9}"/>
                  </a:ext>
                </a:extLst>
              </p:cNvPr>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9" name="Google Shape;1140;p68">
                <a:extLst>
                  <a:ext uri="{FF2B5EF4-FFF2-40B4-BE49-F238E27FC236}">
                    <a16:creationId xmlns:a16="http://schemas.microsoft.com/office/drawing/2014/main" id="{CD4DA3D9-42AC-ABF3-6EC0-77C9A35397B1}"/>
                  </a:ext>
                </a:extLst>
              </p:cNvPr>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0" name="Google Shape;1141;p68">
                <a:extLst>
                  <a:ext uri="{FF2B5EF4-FFF2-40B4-BE49-F238E27FC236}">
                    <a16:creationId xmlns:a16="http://schemas.microsoft.com/office/drawing/2014/main" id="{6AA15728-A54B-382C-80A5-E399E6FCD84C}"/>
                  </a:ext>
                </a:extLst>
              </p:cNvPr>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1" name="Google Shape;1142;p68">
                <a:extLst>
                  <a:ext uri="{FF2B5EF4-FFF2-40B4-BE49-F238E27FC236}">
                    <a16:creationId xmlns:a16="http://schemas.microsoft.com/office/drawing/2014/main" id="{BE22027B-773A-4D44-DFB2-CC26B761CAE3}"/>
                  </a:ext>
                </a:extLst>
              </p:cNvPr>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2" name="Google Shape;1143;p68">
                <a:extLst>
                  <a:ext uri="{FF2B5EF4-FFF2-40B4-BE49-F238E27FC236}">
                    <a16:creationId xmlns:a16="http://schemas.microsoft.com/office/drawing/2014/main" id="{C73B781A-C4C9-B2DC-DCDD-9EA774A75AFD}"/>
                  </a:ext>
                </a:extLst>
              </p:cNvPr>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3" name="Google Shape;1144;p68">
                <a:extLst>
                  <a:ext uri="{FF2B5EF4-FFF2-40B4-BE49-F238E27FC236}">
                    <a16:creationId xmlns:a16="http://schemas.microsoft.com/office/drawing/2014/main" id="{2457BDC8-3B8E-3272-5C1F-CF56149FA8DE}"/>
                  </a:ext>
                </a:extLst>
              </p:cNvPr>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4" name="Google Shape;1145;p68">
                <a:extLst>
                  <a:ext uri="{FF2B5EF4-FFF2-40B4-BE49-F238E27FC236}">
                    <a16:creationId xmlns:a16="http://schemas.microsoft.com/office/drawing/2014/main" id="{EC591055-7808-BF61-5795-9A3A69CF8CC9}"/>
                  </a:ext>
                </a:extLst>
              </p:cNvPr>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5" name="Google Shape;1146;p68">
                <a:extLst>
                  <a:ext uri="{FF2B5EF4-FFF2-40B4-BE49-F238E27FC236}">
                    <a16:creationId xmlns:a16="http://schemas.microsoft.com/office/drawing/2014/main" id="{6F125A37-3EC8-8FAA-5DB5-0E3C84980D84}"/>
                  </a:ext>
                </a:extLst>
              </p:cNvPr>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6" name="Google Shape;1147;p68">
                <a:extLst>
                  <a:ext uri="{FF2B5EF4-FFF2-40B4-BE49-F238E27FC236}">
                    <a16:creationId xmlns:a16="http://schemas.microsoft.com/office/drawing/2014/main" id="{FE6E43FE-2A69-5145-BABC-356AE76C0979}"/>
                  </a:ext>
                </a:extLst>
              </p:cNvPr>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7" name="Google Shape;1148;p68">
                <a:extLst>
                  <a:ext uri="{FF2B5EF4-FFF2-40B4-BE49-F238E27FC236}">
                    <a16:creationId xmlns:a16="http://schemas.microsoft.com/office/drawing/2014/main" id="{1CD469DF-FA51-34C5-29FB-57B68A7C058F}"/>
                  </a:ext>
                </a:extLst>
              </p:cNvPr>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8" name="Google Shape;1149;p68">
                <a:extLst>
                  <a:ext uri="{FF2B5EF4-FFF2-40B4-BE49-F238E27FC236}">
                    <a16:creationId xmlns:a16="http://schemas.microsoft.com/office/drawing/2014/main" id="{D97A4765-73EB-2D6B-B116-DF55ED6291D8}"/>
                  </a:ext>
                </a:extLst>
              </p:cNvPr>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9" name="Google Shape;1150;p68">
                <a:extLst>
                  <a:ext uri="{FF2B5EF4-FFF2-40B4-BE49-F238E27FC236}">
                    <a16:creationId xmlns:a16="http://schemas.microsoft.com/office/drawing/2014/main" id="{0F4D1F34-BCE2-EC3A-C48E-1FBA973FD7C9}"/>
                  </a:ext>
                </a:extLst>
              </p:cNvPr>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50" name="Google Shape;1151;p68">
                <a:extLst>
                  <a:ext uri="{FF2B5EF4-FFF2-40B4-BE49-F238E27FC236}">
                    <a16:creationId xmlns:a16="http://schemas.microsoft.com/office/drawing/2014/main" id="{1221D03D-223E-D753-6827-31AB70181766}"/>
                  </a:ext>
                </a:extLst>
              </p:cNvPr>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grpSp>
        <p:nvGrpSpPr>
          <p:cNvPr id="12" name="Google Shape;1152;p68">
            <a:extLst>
              <a:ext uri="{FF2B5EF4-FFF2-40B4-BE49-F238E27FC236}">
                <a16:creationId xmlns:a16="http://schemas.microsoft.com/office/drawing/2014/main" id="{2A3C6432-72F4-353D-CD2D-C75A8B785419}"/>
              </a:ext>
            </a:extLst>
          </p:cNvPr>
          <p:cNvGrpSpPr/>
          <p:nvPr/>
        </p:nvGrpSpPr>
        <p:grpSpPr>
          <a:xfrm>
            <a:off x="5286042" y="3742962"/>
            <a:ext cx="1409586" cy="796737"/>
            <a:chOff x="4035297" y="2711506"/>
            <a:chExt cx="960039" cy="542641"/>
          </a:xfrm>
        </p:grpSpPr>
        <p:sp>
          <p:nvSpPr>
            <p:cNvPr id="19" name="Google Shape;1153;p68">
              <a:extLst>
                <a:ext uri="{FF2B5EF4-FFF2-40B4-BE49-F238E27FC236}">
                  <a16:creationId xmlns:a16="http://schemas.microsoft.com/office/drawing/2014/main" id="{0A30A5AB-C569-7EEB-756E-19EB124B41AA}"/>
                </a:ext>
              </a:extLst>
            </p:cNvPr>
            <p:cNvSpPr/>
            <p:nvPr/>
          </p:nvSpPr>
          <p:spPr>
            <a:xfrm>
              <a:off x="4035302" y="2741775"/>
              <a:ext cx="175371" cy="393547"/>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20" name="Google Shape;1154;p68">
              <a:extLst>
                <a:ext uri="{FF2B5EF4-FFF2-40B4-BE49-F238E27FC236}">
                  <a16:creationId xmlns:a16="http://schemas.microsoft.com/office/drawing/2014/main" id="{4F30E6F6-797A-3D6C-4BF6-F2C03E2E0C8A}"/>
                </a:ext>
              </a:extLst>
            </p:cNvPr>
            <p:cNvGrpSpPr/>
            <p:nvPr/>
          </p:nvGrpSpPr>
          <p:grpSpPr>
            <a:xfrm>
              <a:off x="4035297" y="2711626"/>
              <a:ext cx="402716" cy="542521"/>
              <a:chOff x="8062968" y="2419290"/>
              <a:chExt cx="263316" cy="354728"/>
            </a:xfrm>
          </p:grpSpPr>
          <p:sp>
            <p:nvSpPr>
              <p:cNvPr id="29" name="Google Shape;1155;p68">
                <a:extLst>
                  <a:ext uri="{FF2B5EF4-FFF2-40B4-BE49-F238E27FC236}">
                    <a16:creationId xmlns:a16="http://schemas.microsoft.com/office/drawing/2014/main" id="{50FBE7BE-0503-6CBF-926D-F0A998446016}"/>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0" name="Google Shape;1156;p68">
                <a:extLst>
                  <a:ext uri="{FF2B5EF4-FFF2-40B4-BE49-F238E27FC236}">
                    <a16:creationId xmlns:a16="http://schemas.microsoft.com/office/drawing/2014/main" id="{43570A86-811C-6215-08E1-FF6AC8AA6E4F}"/>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1" name="Google Shape;1157;p68">
                <a:extLst>
                  <a:ext uri="{FF2B5EF4-FFF2-40B4-BE49-F238E27FC236}">
                    <a16:creationId xmlns:a16="http://schemas.microsoft.com/office/drawing/2014/main" id="{41C2E1D3-F8CC-311D-6012-B40356FFA18E}"/>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2" name="Google Shape;1158;p68">
                <a:extLst>
                  <a:ext uri="{FF2B5EF4-FFF2-40B4-BE49-F238E27FC236}">
                    <a16:creationId xmlns:a16="http://schemas.microsoft.com/office/drawing/2014/main" id="{561FC01E-E449-1BBC-8133-0C8C3562E76A}"/>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3" name="Google Shape;1159;p68">
                <a:extLst>
                  <a:ext uri="{FF2B5EF4-FFF2-40B4-BE49-F238E27FC236}">
                    <a16:creationId xmlns:a16="http://schemas.microsoft.com/office/drawing/2014/main" id="{6B5E4DD9-6BF1-DC82-325E-A591847417F9}"/>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4" name="Google Shape;1160;p68">
                <a:extLst>
                  <a:ext uri="{FF2B5EF4-FFF2-40B4-BE49-F238E27FC236}">
                    <a16:creationId xmlns:a16="http://schemas.microsoft.com/office/drawing/2014/main" id="{8DAA56D4-9391-6DD6-DB8C-C0A538FAF3CD}"/>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21" name="Google Shape;1161;p68">
              <a:extLst>
                <a:ext uri="{FF2B5EF4-FFF2-40B4-BE49-F238E27FC236}">
                  <a16:creationId xmlns:a16="http://schemas.microsoft.com/office/drawing/2014/main" id="{E711FD0C-55A2-97D6-A9DC-1727369ED346}"/>
                </a:ext>
              </a:extLst>
            </p:cNvPr>
            <p:cNvGrpSpPr/>
            <p:nvPr/>
          </p:nvGrpSpPr>
          <p:grpSpPr>
            <a:xfrm>
              <a:off x="4571995" y="2711506"/>
              <a:ext cx="423340" cy="542641"/>
              <a:chOff x="7603081" y="1973072"/>
              <a:chExt cx="276802" cy="354807"/>
            </a:xfrm>
          </p:grpSpPr>
          <p:sp>
            <p:nvSpPr>
              <p:cNvPr id="22" name="Google Shape;1162;p68">
                <a:extLst>
                  <a:ext uri="{FF2B5EF4-FFF2-40B4-BE49-F238E27FC236}">
                    <a16:creationId xmlns:a16="http://schemas.microsoft.com/office/drawing/2014/main" id="{78E6826A-45F7-8C97-0DAC-376814EA676C}"/>
                  </a:ext>
                </a:extLst>
              </p:cNvPr>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3" name="Google Shape;1163;p68">
                <a:extLst>
                  <a:ext uri="{FF2B5EF4-FFF2-40B4-BE49-F238E27FC236}">
                    <a16:creationId xmlns:a16="http://schemas.microsoft.com/office/drawing/2014/main" id="{FB844D3A-4F21-DCD6-6CFD-62CCEC7D2058}"/>
                  </a:ext>
                </a:extLst>
              </p:cNvPr>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4" name="Google Shape;1164;p68">
                <a:extLst>
                  <a:ext uri="{FF2B5EF4-FFF2-40B4-BE49-F238E27FC236}">
                    <a16:creationId xmlns:a16="http://schemas.microsoft.com/office/drawing/2014/main" id="{5F844062-2861-DFD2-5E92-D3B163A9DBBA}"/>
                  </a:ext>
                </a:extLst>
              </p:cNvPr>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5" name="Google Shape;1165;p68">
                <a:extLst>
                  <a:ext uri="{FF2B5EF4-FFF2-40B4-BE49-F238E27FC236}">
                    <a16:creationId xmlns:a16="http://schemas.microsoft.com/office/drawing/2014/main" id="{2DFD79C2-37C1-2C26-C558-451CD6FD611B}"/>
                  </a:ext>
                </a:extLst>
              </p:cNvPr>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6" name="Google Shape;1166;p68">
                <a:extLst>
                  <a:ext uri="{FF2B5EF4-FFF2-40B4-BE49-F238E27FC236}">
                    <a16:creationId xmlns:a16="http://schemas.microsoft.com/office/drawing/2014/main" id="{CD0BC600-5ED2-8ED9-3FC8-3FAE32CC6894}"/>
                  </a:ext>
                </a:extLst>
              </p:cNvPr>
              <p:cNvSpPr/>
              <p:nvPr/>
            </p:nvSpPr>
            <p:spPr>
              <a:xfrm>
                <a:off x="7678016" y="2126020"/>
                <a:ext cx="126931" cy="118756"/>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7" name="Google Shape;1167;p68">
                <a:extLst>
                  <a:ext uri="{FF2B5EF4-FFF2-40B4-BE49-F238E27FC236}">
                    <a16:creationId xmlns:a16="http://schemas.microsoft.com/office/drawing/2014/main" id="{6740ED7D-FC8B-7D0C-E2E4-312B33963608}"/>
                  </a:ext>
                </a:extLst>
              </p:cNvPr>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8" name="Google Shape;1168;p68">
                <a:extLst>
                  <a:ext uri="{FF2B5EF4-FFF2-40B4-BE49-F238E27FC236}">
                    <a16:creationId xmlns:a16="http://schemas.microsoft.com/office/drawing/2014/main" id="{CA4F11A1-B590-1BAE-2B9F-54AABDD99153}"/>
                  </a:ext>
                </a:extLst>
              </p:cNvPr>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sp>
        <p:nvSpPr>
          <p:cNvPr id="17" name="Google Shape;1173;p68">
            <a:extLst>
              <a:ext uri="{FF2B5EF4-FFF2-40B4-BE49-F238E27FC236}">
                <a16:creationId xmlns:a16="http://schemas.microsoft.com/office/drawing/2014/main" id="{55372782-788B-91BA-099D-5D36E0373294}"/>
              </a:ext>
            </a:extLst>
          </p:cNvPr>
          <p:cNvSpPr/>
          <p:nvPr/>
        </p:nvSpPr>
        <p:spPr>
          <a:xfrm>
            <a:off x="4023443" y="2825309"/>
            <a:ext cx="420656" cy="3483297"/>
          </a:xfrm>
          <a:prstGeom prst="rightBrace">
            <a:avLst>
              <a:gd name="adj1" fmla="val 61749"/>
              <a:gd name="adj2" fmla="val 48621"/>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8" name="Google Shape;1174;p68">
            <a:extLst>
              <a:ext uri="{FF2B5EF4-FFF2-40B4-BE49-F238E27FC236}">
                <a16:creationId xmlns:a16="http://schemas.microsoft.com/office/drawing/2014/main" id="{B4B3F9A6-634B-5B45-0961-D8613BD70B10}"/>
              </a:ext>
            </a:extLst>
          </p:cNvPr>
          <p:cNvSpPr/>
          <p:nvPr/>
        </p:nvSpPr>
        <p:spPr>
          <a:xfrm>
            <a:off x="7603407" y="3369960"/>
            <a:ext cx="288953" cy="2393996"/>
          </a:xfrm>
          <a:prstGeom prst="rightBrace">
            <a:avLst>
              <a:gd name="adj1" fmla="val 61749"/>
              <a:gd name="adj2" fmla="val 48621"/>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02" name="Freeform: Shape 101">
            <a:extLst>
              <a:ext uri="{FF2B5EF4-FFF2-40B4-BE49-F238E27FC236}">
                <a16:creationId xmlns:a16="http://schemas.microsoft.com/office/drawing/2014/main" id="{0E9E1DCE-C673-C39C-49DD-89DEC16C4688}"/>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3" name="TextBox 102">
            <a:extLst>
              <a:ext uri="{FF2B5EF4-FFF2-40B4-BE49-F238E27FC236}">
                <a16:creationId xmlns:a16="http://schemas.microsoft.com/office/drawing/2014/main" id="{BCEE207A-1747-692B-CAB7-BD80A9DC2152}"/>
              </a:ext>
            </a:extLst>
          </p:cNvPr>
          <p:cNvSpPr txBox="1"/>
          <p:nvPr/>
        </p:nvSpPr>
        <p:spPr>
          <a:xfrm>
            <a:off x="1254431" y="3783347"/>
            <a:ext cx="2774100"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104" name="TextBox 103">
            <a:extLst>
              <a:ext uri="{FF2B5EF4-FFF2-40B4-BE49-F238E27FC236}">
                <a16:creationId xmlns:a16="http://schemas.microsoft.com/office/drawing/2014/main" id="{6707AACA-A025-E49B-97C8-CC34404BAA09}"/>
              </a:ext>
            </a:extLst>
          </p:cNvPr>
          <p:cNvSpPr txBox="1"/>
          <p:nvPr/>
        </p:nvSpPr>
        <p:spPr>
          <a:xfrm>
            <a:off x="1254431" y="5878493"/>
            <a:ext cx="2774100"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105" name="TextBox 104">
            <a:extLst>
              <a:ext uri="{FF2B5EF4-FFF2-40B4-BE49-F238E27FC236}">
                <a16:creationId xmlns:a16="http://schemas.microsoft.com/office/drawing/2014/main" id="{47128E2E-2813-CD04-603C-488076B28FB7}"/>
              </a:ext>
            </a:extLst>
          </p:cNvPr>
          <p:cNvSpPr txBox="1"/>
          <p:nvPr/>
        </p:nvSpPr>
        <p:spPr>
          <a:xfrm>
            <a:off x="4627010" y="4752767"/>
            <a:ext cx="2774100"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106" name="TextBox 105">
            <a:extLst>
              <a:ext uri="{FF2B5EF4-FFF2-40B4-BE49-F238E27FC236}">
                <a16:creationId xmlns:a16="http://schemas.microsoft.com/office/drawing/2014/main" id="{13D38DFE-2B84-08F2-38C8-B4AFF15D70F5}"/>
              </a:ext>
            </a:extLst>
          </p:cNvPr>
          <p:cNvSpPr txBox="1"/>
          <p:nvPr/>
        </p:nvSpPr>
        <p:spPr>
          <a:xfrm>
            <a:off x="8260425" y="4752767"/>
            <a:ext cx="2774100"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Tree>
    <p:extLst>
      <p:ext uri="{BB962C8B-B14F-4D97-AF65-F5344CB8AC3E}">
        <p14:creationId xmlns:p14="http://schemas.microsoft.com/office/powerpoint/2010/main" val="42899359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6975195-6434-E75C-8AF2-72653E3CCAAA}"/>
              </a:ext>
            </a:extLst>
          </p:cNvPr>
          <p:cNvSpPr/>
          <p:nvPr/>
        </p:nvSpPr>
        <p:spPr>
          <a:xfrm>
            <a:off x="0" y="5746417"/>
            <a:ext cx="12271346" cy="1111583"/>
          </a:xfrm>
          <a:custGeom>
            <a:avLst/>
            <a:gdLst>
              <a:gd name="connsiteX0" fmla="*/ 2594935 w 12286956"/>
              <a:gd name="connsiteY0" fmla="*/ 916 h 1892428"/>
              <a:gd name="connsiteX1" fmla="*/ 3161241 w 12286956"/>
              <a:gd name="connsiteY1" fmla="*/ 81638 h 1892428"/>
              <a:gd name="connsiteX2" fmla="*/ 5057441 w 12286956"/>
              <a:gd name="connsiteY2" fmla="*/ 845187 h 1892428"/>
              <a:gd name="connsiteX3" fmla="*/ 6126289 w 12286956"/>
              <a:gd name="connsiteY3" fmla="*/ 829332 h 1892428"/>
              <a:gd name="connsiteX4" fmla="*/ 8662483 w 12286956"/>
              <a:gd name="connsiteY4" fmla="*/ 128753 h 1892428"/>
              <a:gd name="connsiteX5" fmla="*/ 8918053 w 12286956"/>
              <a:gd name="connsiteY5" fmla="*/ 90623 h 1892428"/>
              <a:gd name="connsiteX6" fmla="*/ 12230515 w 12286956"/>
              <a:gd name="connsiteY6" fmla="*/ 1742709 h 1892428"/>
              <a:gd name="connsiteX7" fmla="*/ 12286956 w 12286956"/>
              <a:gd name="connsiteY7" fmla="*/ 1892428 h 1892428"/>
              <a:gd name="connsiteX8" fmla="*/ 0 w 12286956"/>
              <a:gd name="connsiteY8" fmla="*/ 1892428 h 1892428"/>
              <a:gd name="connsiteX9" fmla="*/ 621 w 12286956"/>
              <a:gd name="connsiteY9" fmla="*/ 1815432 h 1892428"/>
              <a:gd name="connsiteX10" fmla="*/ 145057 w 12286956"/>
              <a:gd name="connsiteY10" fmla="*/ 1281521 h 1892428"/>
              <a:gd name="connsiteX11" fmla="*/ 2010248 w 12286956"/>
              <a:gd name="connsiteY11" fmla="*/ 46677 h 1892428"/>
              <a:gd name="connsiteX12" fmla="*/ 2594935 w 12286956"/>
              <a:gd name="connsiteY12" fmla="*/ 916 h 189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86956" h="1892428">
                <a:moveTo>
                  <a:pt x="2594935" y="916"/>
                </a:moveTo>
                <a:cubicBezTo>
                  <a:pt x="2788679" y="5980"/>
                  <a:pt x="2979360" y="32124"/>
                  <a:pt x="3161241" y="81638"/>
                </a:cubicBezTo>
                <a:cubicBezTo>
                  <a:pt x="3838480" y="266037"/>
                  <a:pt x="4356688" y="713236"/>
                  <a:pt x="5057441" y="845187"/>
                </a:cubicBezTo>
                <a:cubicBezTo>
                  <a:pt x="5411755" y="911922"/>
                  <a:pt x="5767943" y="893585"/>
                  <a:pt x="6126289" y="829332"/>
                </a:cubicBezTo>
                <a:cubicBezTo>
                  <a:pt x="6958905" y="680040"/>
                  <a:pt x="7803093" y="282845"/>
                  <a:pt x="8662483" y="128753"/>
                </a:cubicBezTo>
                <a:cubicBezTo>
                  <a:pt x="8747527" y="113504"/>
                  <a:pt x="8832704" y="100613"/>
                  <a:pt x="8918053" y="90623"/>
                </a:cubicBezTo>
                <a:cubicBezTo>
                  <a:pt x="10369877" y="-79737"/>
                  <a:pt x="11767921" y="672228"/>
                  <a:pt x="12230515" y="1742709"/>
                </a:cubicBezTo>
                <a:lnTo>
                  <a:pt x="12286956" y="1892428"/>
                </a:lnTo>
                <a:lnTo>
                  <a:pt x="0" y="1892428"/>
                </a:lnTo>
                <a:lnTo>
                  <a:pt x="621" y="1815432"/>
                </a:lnTo>
                <a:cubicBezTo>
                  <a:pt x="13320" y="1635683"/>
                  <a:pt x="60202" y="1455488"/>
                  <a:pt x="145057" y="1281521"/>
                </a:cubicBezTo>
                <a:cubicBezTo>
                  <a:pt x="450221" y="656137"/>
                  <a:pt x="1207331" y="190643"/>
                  <a:pt x="2010248" y="46677"/>
                </a:cubicBezTo>
                <a:cubicBezTo>
                  <a:pt x="2204383" y="11868"/>
                  <a:pt x="2401190" y="-4149"/>
                  <a:pt x="2594935" y="91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1D0953EC-CE3D-8F6E-EF4E-C524F71C17DC}"/>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Family History</a:t>
            </a:r>
            <a:endParaRPr lang="en-US" sz="2400" b="1" dirty="0">
              <a:solidFill>
                <a:schemeClr val="accent1"/>
              </a:solidFill>
              <a:latin typeface="Lora" pitchFamily="2" charset="0"/>
            </a:endParaRPr>
          </a:p>
        </p:txBody>
      </p:sp>
      <p:graphicFrame>
        <p:nvGraphicFramePr>
          <p:cNvPr id="6" name="Google Shape;1180;p69">
            <a:extLst>
              <a:ext uri="{FF2B5EF4-FFF2-40B4-BE49-F238E27FC236}">
                <a16:creationId xmlns:a16="http://schemas.microsoft.com/office/drawing/2014/main" id="{641BB3B4-D7F8-09C0-4D69-834795ADDE98}"/>
              </a:ext>
            </a:extLst>
          </p:cNvPr>
          <p:cNvGraphicFramePr/>
          <p:nvPr>
            <p:extLst>
              <p:ext uri="{D42A27DB-BD31-4B8C-83A1-F6EECF244321}">
                <p14:modId xmlns:p14="http://schemas.microsoft.com/office/powerpoint/2010/main" val="2203447312"/>
              </p:ext>
            </p:extLst>
          </p:nvPr>
        </p:nvGraphicFramePr>
        <p:xfrm>
          <a:off x="1030774" y="2100066"/>
          <a:ext cx="9732475" cy="3386334"/>
        </p:xfrm>
        <a:graphic>
          <a:graphicData uri="http://schemas.openxmlformats.org/drawingml/2006/table">
            <a:tbl>
              <a:tblPr>
                <a:noFill/>
              </a:tblPr>
              <a:tblGrid>
                <a:gridCol w="1946495">
                  <a:extLst>
                    <a:ext uri="{9D8B030D-6E8A-4147-A177-3AD203B41FA5}">
                      <a16:colId xmlns:a16="http://schemas.microsoft.com/office/drawing/2014/main" val="20000"/>
                    </a:ext>
                  </a:extLst>
                </a:gridCol>
                <a:gridCol w="1946495">
                  <a:extLst>
                    <a:ext uri="{9D8B030D-6E8A-4147-A177-3AD203B41FA5}">
                      <a16:colId xmlns:a16="http://schemas.microsoft.com/office/drawing/2014/main" val="20001"/>
                    </a:ext>
                  </a:extLst>
                </a:gridCol>
                <a:gridCol w="1946495">
                  <a:extLst>
                    <a:ext uri="{9D8B030D-6E8A-4147-A177-3AD203B41FA5}">
                      <a16:colId xmlns:a16="http://schemas.microsoft.com/office/drawing/2014/main" val="20002"/>
                    </a:ext>
                  </a:extLst>
                </a:gridCol>
                <a:gridCol w="1946495">
                  <a:extLst>
                    <a:ext uri="{9D8B030D-6E8A-4147-A177-3AD203B41FA5}">
                      <a16:colId xmlns:a16="http://schemas.microsoft.com/office/drawing/2014/main" val="20003"/>
                    </a:ext>
                  </a:extLst>
                </a:gridCol>
                <a:gridCol w="1946495">
                  <a:extLst>
                    <a:ext uri="{9D8B030D-6E8A-4147-A177-3AD203B41FA5}">
                      <a16:colId xmlns:a16="http://schemas.microsoft.com/office/drawing/2014/main" val="20004"/>
                    </a:ext>
                  </a:extLst>
                </a:gridCol>
              </a:tblGrid>
              <a:tr h="1577130">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alpha val="0"/>
                        </a:schemeClr>
                      </a:solidFill>
                      <a:prstDash val="solid"/>
                      <a:round/>
                      <a:headEnd type="none" w="sm" len="sm"/>
                      <a:tailEnd type="none" w="sm" len="sm"/>
                    </a:lnL>
                    <a:lnR w="28575" cap="flat" cmpd="sng">
                      <a:solidFill>
                        <a:schemeClr val="accent6">
                          <a:alpha val="0"/>
                        </a:schemeClr>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b="1" dirty="0">
                          <a:solidFill>
                            <a:schemeClr val="accent1"/>
                          </a:solidFill>
                          <a:latin typeface="Lora" pitchFamily="2" charset="0"/>
                          <a:ea typeface="Merriweather Black"/>
                          <a:cs typeface="Merriweather Black"/>
                          <a:sym typeface="Merriweather Black"/>
                        </a:rPr>
                        <a:t>1st Generation</a:t>
                      </a:r>
                    </a:p>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Maternal</a:t>
                      </a:r>
                    </a:p>
                  </a:txBody>
                  <a:tcPr marL="91425" marR="91425" marT="91425" marB="91425" anchor="ctr">
                    <a:lnL w="28575" cap="flat" cmpd="sng">
                      <a:solidFill>
                        <a:schemeClr val="accent6">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1st Generation</a:t>
                      </a:r>
                    </a:p>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Paternal</a:t>
                      </a:r>
                      <a:endParaRPr lang="en-US" b="1" dirty="0">
                        <a:solidFill>
                          <a:schemeClr val="dk1"/>
                        </a:solidFill>
                        <a:latin typeface="Lora" pitchFamily="2" charset="0"/>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2nd Generation</a:t>
                      </a:r>
                      <a:endParaRPr lang="en-US" b="1" dirty="0">
                        <a:solidFill>
                          <a:schemeClr val="dk1"/>
                        </a:solidFill>
                        <a:latin typeface="Lora" pitchFamily="2" charset="0"/>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Patient</a:t>
                      </a:r>
                      <a:endParaRPr lang="en-US" b="1" dirty="0">
                        <a:solidFill>
                          <a:schemeClr val="dk1"/>
                        </a:solidFill>
                        <a:latin typeface="Lora" pitchFamily="2" charset="0"/>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accent6">
                          <a:alpha val="0"/>
                        </a:schemeClr>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904602">
                <a:tc>
                  <a:txBody>
                    <a:bodyPr/>
                    <a:lstStyle/>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Breast Cancer</a:t>
                      </a:r>
                      <a:endParaRPr lang="en-US" b="1" dirty="0">
                        <a:solidFill>
                          <a:schemeClr val="dk1"/>
                        </a:solidFill>
                        <a:latin typeface="Lora" pitchFamily="2" charset="0"/>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904602">
                <a:tc>
                  <a:txBody>
                    <a:bodyPr/>
                    <a:lstStyle/>
                    <a:p>
                      <a:pPr marL="0" lvl="0" indent="0" algn="ctr" rtl="0">
                        <a:spcBef>
                          <a:spcPts val="0"/>
                        </a:spcBef>
                        <a:spcAft>
                          <a:spcPts val="0"/>
                        </a:spcAft>
                        <a:buClr>
                          <a:schemeClr val="dk1"/>
                        </a:buClr>
                        <a:buSzPts val="1100"/>
                        <a:buFont typeface="Arial"/>
                        <a:buNone/>
                      </a:pPr>
                      <a:r>
                        <a:rPr lang="en-US" b="1" dirty="0">
                          <a:solidFill>
                            <a:schemeClr val="accent1"/>
                          </a:solidFill>
                          <a:latin typeface="Lora" pitchFamily="2" charset="0"/>
                          <a:ea typeface="Merriweather Black"/>
                          <a:cs typeface="Merriweather Black"/>
                          <a:sym typeface="Merriweather Black"/>
                        </a:rPr>
                        <a:t>No Cancer</a:t>
                      </a:r>
                      <a:endParaRPr lang="en-US" b="1" dirty="0">
                        <a:solidFill>
                          <a:schemeClr val="dk1"/>
                        </a:solidFill>
                        <a:latin typeface="Lora" pitchFamily="2" charset="0"/>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l" rtl="0">
                        <a:spcBef>
                          <a:spcPts val="0"/>
                        </a:spcBef>
                        <a:spcAft>
                          <a:spcPts val="0"/>
                        </a:spcAft>
                        <a:buNone/>
                      </a:pPr>
                      <a:endParaRPr lang="en-US" b="1" dirty="0">
                        <a:latin typeface="Lora" pitchFamily="2" charset="0"/>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5" name="Group 14">
            <a:extLst>
              <a:ext uri="{FF2B5EF4-FFF2-40B4-BE49-F238E27FC236}">
                <a16:creationId xmlns:a16="http://schemas.microsoft.com/office/drawing/2014/main" id="{C9DC5AF6-3A12-C103-9BBF-101D46C127D6}"/>
              </a:ext>
            </a:extLst>
          </p:cNvPr>
          <p:cNvGrpSpPr/>
          <p:nvPr/>
        </p:nvGrpSpPr>
        <p:grpSpPr>
          <a:xfrm>
            <a:off x="3746447" y="3933428"/>
            <a:ext cx="6234807" cy="1305322"/>
            <a:chOff x="3708347" y="3567180"/>
            <a:chExt cx="6234807" cy="1028083"/>
          </a:xfrm>
        </p:grpSpPr>
        <p:grpSp>
          <p:nvGrpSpPr>
            <p:cNvPr id="7" name="Google Shape;1181;p69">
              <a:extLst>
                <a:ext uri="{FF2B5EF4-FFF2-40B4-BE49-F238E27FC236}">
                  <a16:creationId xmlns:a16="http://schemas.microsoft.com/office/drawing/2014/main" id="{D88EC26A-BB47-DA00-E31B-246CDF68FA40}"/>
                </a:ext>
              </a:extLst>
            </p:cNvPr>
            <p:cNvGrpSpPr/>
            <p:nvPr/>
          </p:nvGrpSpPr>
          <p:grpSpPr>
            <a:xfrm>
              <a:off x="3708347" y="3567180"/>
              <a:ext cx="371782" cy="274285"/>
              <a:chOff x="5223609" y="3731112"/>
              <a:chExt cx="371782" cy="274285"/>
            </a:xfrm>
          </p:grpSpPr>
          <p:sp>
            <p:nvSpPr>
              <p:cNvPr id="8" name="Google Shape;1182;p69">
                <a:extLst>
                  <a:ext uri="{FF2B5EF4-FFF2-40B4-BE49-F238E27FC236}">
                    <a16:creationId xmlns:a16="http://schemas.microsoft.com/office/drawing/2014/main" id="{F20D9F61-F190-FA18-8251-556D6F119C44}"/>
                  </a:ext>
                </a:extLst>
              </p:cNvPr>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83;p69">
                <a:extLst>
                  <a:ext uri="{FF2B5EF4-FFF2-40B4-BE49-F238E27FC236}">
                    <a16:creationId xmlns:a16="http://schemas.microsoft.com/office/drawing/2014/main" id="{AD89D4E1-84C9-4F16-8CE8-EB8F2E906C4B}"/>
                  </a:ext>
                </a:extLst>
              </p:cNvPr>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 name="Google Shape;1184;p69">
              <a:extLst>
                <a:ext uri="{FF2B5EF4-FFF2-40B4-BE49-F238E27FC236}">
                  <a16:creationId xmlns:a16="http://schemas.microsoft.com/office/drawing/2014/main" id="{C27A97F1-7E48-6649-C853-4455DBB8C791}"/>
                </a:ext>
              </a:extLst>
            </p:cNvPr>
            <p:cNvSpPr/>
            <p:nvPr/>
          </p:nvSpPr>
          <p:spPr>
            <a:xfrm>
              <a:off x="5775976" y="4306213"/>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85;p69">
              <a:extLst>
                <a:ext uri="{FF2B5EF4-FFF2-40B4-BE49-F238E27FC236}">
                  <a16:creationId xmlns:a16="http://schemas.microsoft.com/office/drawing/2014/main" id="{001A5968-BF24-E7EA-1CF9-941CB839CF98}"/>
                </a:ext>
              </a:extLst>
            </p:cNvPr>
            <p:cNvSpPr/>
            <p:nvPr/>
          </p:nvSpPr>
          <p:spPr>
            <a:xfrm>
              <a:off x="7614875" y="4306213"/>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12" name="Google Shape;1186;p69">
              <a:extLst>
                <a:ext uri="{FF2B5EF4-FFF2-40B4-BE49-F238E27FC236}">
                  <a16:creationId xmlns:a16="http://schemas.microsoft.com/office/drawing/2014/main" id="{232A0592-A932-6557-3C91-CDBDE1BF250D}"/>
                </a:ext>
              </a:extLst>
            </p:cNvPr>
            <p:cNvGrpSpPr/>
            <p:nvPr/>
          </p:nvGrpSpPr>
          <p:grpSpPr>
            <a:xfrm>
              <a:off x="9571372" y="3567180"/>
              <a:ext cx="371782" cy="274285"/>
              <a:chOff x="5223609" y="3731112"/>
              <a:chExt cx="371782" cy="274285"/>
            </a:xfrm>
          </p:grpSpPr>
          <p:sp>
            <p:nvSpPr>
              <p:cNvPr id="13" name="Google Shape;1187;p69">
                <a:extLst>
                  <a:ext uri="{FF2B5EF4-FFF2-40B4-BE49-F238E27FC236}">
                    <a16:creationId xmlns:a16="http://schemas.microsoft.com/office/drawing/2014/main" id="{206C0B0B-CA83-2456-76C1-406A44A68E84}"/>
                  </a:ext>
                </a:extLst>
              </p:cNvPr>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8;p69">
                <a:extLst>
                  <a:ext uri="{FF2B5EF4-FFF2-40B4-BE49-F238E27FC236}">
                    <a16:creationId xmlns:a16="http://schemas.microsoft.com/office/drawing/2014/main" id="{8016746D-0B02-6BCE-1A7F-7C3216923383}"/>
                  </a:ext>
                </a:extLst>
              </p:cNvPr>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extLst>
      <p:ext uri="{BB962C8B-B14F-4D97-AF65-F5344CB8AC3E}">
        <p14:creationId xmlns:p14="http://schemas.microsoft.com/office/powerpoint/2010/main" val="1627295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picture containing person, shirt, posing&#10;&#10;Description automatically generated">
            <a:extLst>
              <a:ext uri="{FF2B5EF4-FFF2-40B4-BE49-F238E27FC236}">
                <a16:creationId xmlns:a16="http://schemas.microsoft.com/office/drawing/2014/main" id="{1D0E1D73-985C-D069-1400-1D4B827B4F53}"/>
              </a:ext>
            </a:extLst>
          </p:cNvPr>
          <p:cNvPicPr>
            <a:picLocks noChangeAspect="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t="1694" b="14053"/>
          <a:stretch/>
        </p:blipFill>
        <p:spPr>
          <a:xfrm>
            <a:off x="20" y="1282"/>
            <a:ext cx="12191980" cy="6856718"/>
          </a:xfrm>
          <a:prstGeom prst="rect">
            <a:avLst/>
          </a:prstGeom>
        </p:spPr>
      </p:pic>
      <p:grpSp>
        <p:nvGrpSpPr>
          <p:cNvPr id="7" name="Group 6">
            <a:extLst>
              <a:ext uri="{FF2B5EF4-FFF2-40B4-BE49-F238E27FC236}">
                <a16:creationId xmlns:a16="http://schemas.microsoft.com/office/drawing/2014/main" id="{20436C1F-8E25-B49F-375E-43FA595ACAEE}"/>
              </a:ext>
            </a:extLst>
          </p:cNvPr>
          <p:cNvGrpSpPr/>
          <p:nvPr/>
        </p:nvGrpSpPr>
        <p:grpSpPr>
          <a:xfrm>
            <a:off x="499681" y="2301615"/>
            <a:ext cx="5048250" cy="2256053"/>
            <a:chOff x="499681" y="2228671"/>
            <a:chExt cx="5048250" cy="2256053"/>
          </a:xfrm>
        </p:grpSpPr>
        <p:sp>
          <p:nvSpPr>
            <p:cNvPr id="5" name="TextBox 4">
              <a:extLst>
                <a:ext uri="{FF2B5EF4-FFF2-40B4-BE49-F238E27FC236}">
                  <a16:creationId xmlns:a16="http://schemas.microsoft.com/office/drawing/2014/main" id="{0DFD4F23-3D6D-DA80-CCC2-C6548FE8980D}"/>
                </a:ext>
              </a:extLst>
            </p:cNvPr>
            <p:cNvSpPr txBox="1"/>
            <p:nvPr/>
          </p:nvSpPr>
          <p:spPr>
            <a:xfrm>
              <a:off x="499681" y="2228671"/>
              <a:ext cx="5048250" cy="1200329"/>
            </a:xfrm>
            <a:prstGeom prst="rect">
              <a:avLst/>
            </a:prstGeom>
            <a:noFill/>
          </p:spPr>
          <p:txBody>
            <a:bodyPr wrap="square">
              <a:spAutoFit/>
            </a:bodyPr>
            <a:lstStyle/>
            <a:p>
              <a:pPr algn="ctr"/>
              <a:r>
                <a:rPr lang="en-US" sz="7200" b="1" dirty="0">
                  <a:solidFill>
                    <a:schemeClr val="accent1"/>
                  </a:solidFill>
                  <a:effectLst>
                    <a:outerShdw blurRad="38100" dist="38100" dir="2700000" algn="tl">
                      <a:srgbClr val="000000">
                        <a:alpha val="43137"/>
                      </a:srgbClr>
                    </a:outerShdw>
                  </a:effectLst>
                  <a:latin typeface="Lora" pitchFamily="2" charset="0"/>
                </a:rPr>
                <a:t>02</a:t>
              </a:r>
            </a:p>
          </p:txBody>
        </p:sp>
        <p:sp>
          <p:nvSpPr>
            <p:cNvPr id="6" name="TextBox 5">
              <a:extLst>
                <a:ext uri="{FF2B5EF4-FFF2-40B4-BE49-F238E27FC236}">
                  <a16:creationId xmlns:a16="http://schemas.microsoft.com/office/drawing/2014/main" id="{2D843E77-9348-24F5-6E3F-138C1B24A4CB}"/>
                </a:ext>
              </a:extLst>
            </p:cNvPr>
            <p:cNvSpPr txBox="1"/>
            <p:nvPr/>
          </p:nvSpPr>
          <p:spPr>
            <a:xfrm>
              <a:off x="499681" y="3284395"/>
              <a:ext cx="5048250" cy="1200329"/>
            </a:xfrm>
            <a:prstGeom prst="rect">
              <a:avLst/>
            </a:prstGeom>
            <a:noFill/>
          </p:spPr>
          <p:txBody>
            <a:bodyPr wrap="square">
              <a:spAutoFit/>
            </a:bodyPr>
            <a:lstStyle/>
            <a:p>
              <a:pPr algn="ctr"/>
              <a:r>
                <a:rPr lang="en-US" sz="7200" b="1" dirty="0">
                  <a:solidFill>
                    <a:schemeClr val="accent1"/>
                  </a:solidFill>
                  <a:effectLst>
                    <a:outerShdw blurRad="38100" dist="38100" dir="2700000" algn="tl">
                      <a:srgbClr val="000000">
                        <a:alpha val="43137"/>
                      </a:srgbClr>
                    </a:outerShdw>
                  </a:effectLst>
                  <a:latin typeface="Lora" pitchFamily="2" charset="0"/>
                </a:rPr>
                <a:t>Treatment</a:t>
              </a:r>
            </a:p>
          </p:txBody>
        </p:sp>
      </p:grpSp>
    </p:spTree>
    <p:extLst>
      <p:ext uri="{BB962C8B-B14F-4D97-AF65-F5344CB8AC3E}">
        <p14:creationId xmlns:p14="http://schemas.microsoft.com/office/powerpoint/2010/main" val="2920794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TextBox 209">
            <a:extLst>
              <a:ext uri="{FF2B5EF4-FFF2-40B4-BE49-F238E27FC236}">
                <a16:creationId xmlns:a16="http://schemas.microsoft.com/office/drawing/2014/main" id="{AE157B5F-39F8-8001-A076-E833BBD34C68}"/>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Physical Examination</a:t>
            </a:r>
            <a:endParaRPr lang="en-US" sz="3600" b="1" dirty="0">
              <a:solidFill>
                <a:schemeClr val="accent1"/>
              </a:solidFill>
              <a:latin typeface="Lora" pitchFamily="2" charset="0"/>
            </a:endParaRPr>
          </a:p>
        </p:txBody>
      </p:sp>
      <p:grpSp>
        <p:nvGrpSpPr>
          <p:cNvPr id="220" name="Group 219">
            <a:extLst>
              <a:ext uri="{FF2B5EF4-FFF2-40B4-BE49-F238E27FC236}">
                <a16:creationId xmlns:a16="http://schemas.microsoft.com/office/drawing/2014/main" id="{E20BB4A7-0B95-2183-E7F7-3D19CCD1545B}"/>
              </a:ext>
            </a:extLst>
          </p:cNvPr>
          <p:cNvGrpSpPr/>
          <p:nvPr/>
        </p:nvGrpSpPr>
        <p:grpSpPr>
          <a:xfrm>
            <a:off x="1587500" y="2163912"/>
            <a:ext cx="8853714" cy="4694088"/>
            <a:chOff x="1587500" y="2163912"/>
            <a:chExt cx="8853714" cy="4694088"/>
          </a:xfrm>
        </p:grpSpPr>
        <p:sp>
          <p:nvSpPr>
            <p:cNvPr id="4" name="Google Shape;1350;p74">
              <a:extLst>
                <a:ext uri="{FF2B5EF4-FFF2-40B4-BE49-F238E27FC236}">
                  <a16:creationId xmlns:a16="http://schemas.microsoft.com/office/drawing/2014/main" id="{F6DFF1B8-7173-B9F2-5B3F-C7637581B727}"/>
                </a:ext>
              </a:extLst>
            </p:cNvPr>
            <p:cNvSpPr/>
            <p:nvPr/>
          </p:nvSpPr>
          <p:spPr>
            <a:xfrm>
              <a:off x="5304378" y="4627031"/>
              <a:ext cx="47002" cy="93113"/>
            </a:xfrm>
            <a:custGeom>
              <a:avLst/>
              <a:gdLst/>
              <a:ahLst/>
              <a:cxnLst/>
              <a:rect l="l" t="t" r="r" b="b"/>
              <a:pathLst>
                <a:path w="897" h="1777" extrusionOk="0">
                  <a:moveTo>
                    <a:pt x="785" y="0"/>
                  </a:moveTo>
                  <a:cubicBezTo>
                    <a:pt x="772" y="0"/>
                    <a:pt x="756" y="4"/>
                    <a:pt x="739" y="10"/>
                  </a:cubicBezTo>
                  <a:cubicBezTo>
                    <a:pt x="697" y="28"/>
                    <a:pt x="655" y="34"/>
                    <a:pt x="616" y="34"/>
                  </a:cubicBezTo>
                  <a:cubicBezTo>
                    <a:pt x="529" y="34"/>
                    <a:pt x="451" y="6"/>
                    <a:pt x="401" y="6"/>
                  </a:cubicBezTo>
                  <a:cubicBezTo>
                    <a:pt x="390" y="6"/>
                    <a:pt x="380" y="7"/>
                    <a:pt x="372" y="10"/>
                  </a:cubicBezTo>
                  <a:cubicBezTo>
                    <a:pt x="258" y="36"/>
                    <a:pt x="182" y="149"/>
                    <a:pt x="194" y="276"/>
                  </a:cubicBezTo>
                  <a:cubicBezTo>
                    <a:pt x="232" y="592"/>
                    <a:pt x="194" y="921"/>
                    <a:pt x="93" y="1225"/>
                  </a:cubicBezTo>
                  <a:cubicBezTo>
                    <a:pt x="0" y="1469"/>
                    <a:pt x="67" y="1777"/>
                    <a:pt x="196" y="1777"/>
                  </a:cubicBezTo>
                  <a:cubicBezTo>
                    <a:pt x="208" y="1777"/>
                    <a:pt x="220" y="1774"/>
                    <a:pt x="232" y="1769"/>
                  </a:cubicBezTo>
                  <a:cubicBezTo>
                    <a:pt x="384" y="1706"/>
                    <a:pt x="270" y="1731"/>
                    <a:pt x="460" y="1276"/>
                  </a:cubicBezTo>
                  <a:cubicBezTo>
                    <a:pt x="637" y="833"/>
                    <a:pt x="612" y="567"/>
                    <a:pt x="739" y="390"/>
                  </a:cubicBezTo>
                  <a:cubicBezTo>
                    <a:pt x="863" y="220"/>
                    <a:pt x="896" y="0"/>
                    <a:pt x="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51;p74">
              <a:extLst>
                <a:ext uri="{FF2B5EF4-FFF2-40B4-BE49-F238E27FC236}">
                  <a16:creationId xmlns:a16="http://schemas.microsoft.com/office/drawing/2014/main" id="{381BC767-F018-7B2F-4377-DA2E8D3CA15A}"/>
                </a:ext>
              </a:extLst>
            </p:cNvPr>
            <p:cNvSpPr/>
            <p:nvPr/>
          </p:nvSpPr>
          <p:spPr>
            <a:xfrm>
              <a:off x="5294789" y="4716373"/>
              <a:ext cx="29763" cy="64714"/>
            </a:xfrm>
            <a:custGeom>
              <a:avLst/>
              <a:gdLst/>
              <a:ahLst/>
              <a:cxnLst/>
              <a:rect l="l" t="t" r="r" b="b"/>
              <a:pathLst>
                <a:path w="568" h="1235" extrusionOk="0">
                  <a:moveTo>
                    <a:pt x="428" y="1"/>
                  </a:moveTo>
                  <a:lnTo>
                    <a:pt x="289" y="14"/>
                  </a:lnTo>
                  <a:cubicBezTo>
                    <a:pt x="289" y="14"/>
                    <a:pt x="274" y="7"/>
                    <a:pt x="253" y="7"/>
                  </a:cubicBezTo>
                  <a:cubicBezTo>
                    <a:pt x="218" y="7"/>
                    <a:pt x="166" y="27"/>
                    <a:pt x="150" y="140"/>
                  </a:cubicBezTo>
                  <a:cubicBezTo>
                    <a:pt x="124" y="317"/>
                    <a:pt x="112" y="811"/>
                    <a:pt x="48" y="963"/>
                  </a:cubicBezTo>
                  <a:cubicBezTo>
                    <a:pt x="1" y="1077"/>
                    <a:pt x="61" y="1235"/>
                    <a:pt x="148" y="1235"/>
                  </a:cubicBezTo>
                  <a:cubicBezTo>
                    <a:pt x="176" y="1235"/>
                    <a:pt x="207" y="1218"/>
                    <a:pt x="238" y="1178"/>
                  </a:cubicBezTo>
                  <a:cubicBezTo>
                    <a:pt x="352" y="1001"/>
                    <a:pt x="264" y="646"/>
                    <a:pt x="377" y="532"/>
                  </a:cubicBezTo>
                  <a:cubicBezTo>
                    <a:pt x="491" y="418"/>
                    <a:pt x="567" y="1"/>
                    <a:pt x="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52;p74">
              <a:extLst>
                <a:ext uri="{FF2B5EF4-FFF2-40B4-BE49-F238E27FC236}">
                  <a16:creationId xmlns:a16="http://schemas.microsoft.com/office/drawing/2014/main" id="{727198E6-960B-E7D8-CFE8-F5C0D684029E}"/>
                </a:ext>
              </a:extLst>
            </p:cNvPr>
            <p:cNvSpPr/>
            <p:nvPr/>
          </p:nvSpPr>
          <p:spPr>
            <a:xfrm>
              <a:off x="5284204" y="4777210"/>
              <a:ext cx="23213" cy="39981"/>
            </a:xfrm>
            <a:custGeom>
              <a:avLst/>
              <a:gdLst/>
              <a:ahLst/>
              <a:cxnLst/>
              <a:rect l="l" t="t" r="r" b="b"/>
              <a:pathLst>
                <a:path w="443" h="763" extrusionOk="0">
                  <a:moveTo>
                    <a:pt x="299" y="0"/>
                  </a:moveTo>
                  <a:cubicBezTo>
                    <a:pt x="281" y="0"/>
                    <a:pt x="261" y="5"/>
                    <a:pt x="238" y="17"/>
                  </a:cubicBezTo>
                  <a:cubicBezTo>
                    <a:pt x="175" y="80"/>
                    <a:pt x="149" y="169"/>
                    <a:pt x="149" y="257"/>
                  </a:cubicBezTo>
                  <a:cubicBezTo>
                    <a:pt x="162" y="384"/>
                    <a:pt x="23" y="523"/>
                    <a:pt x="10" y="611"/>
                  </a:cubicBezTo>
                  <a:cubicBezTo>
                    <a:pt x="1" y="677"/>
                    <a:pt x="74" y="763"/>
                    <a:pt x="154" y="763"/>
                  </a:cubicBezTo>
                  <a:cubicBezTo>
                    <a:pt x="182" y="763"/>
                    <a:pt x="211" y="752"/>
                    <a:pt x="238" y="725"/>
                  </a:cubicBezTo>
                  <a:cubicBezTo>
                    <a:pt x="326" y="624"/>
                    <a:pt x="276" y="548"/>
                    <a:pt x="364" y="434"/>
                  </a:cubicBezTo>
                  <a:cubicBezTo>
                    <a:pt x="443" y="322"/>
                    <a:pt x="442"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53;p74">
              <a:extLst>
                <a:ext uri="{FF2B5EF4-FFF2-40B4-BE49-F238E27FC236}">
                  <a16:creationId xmlns:a16="http://schemas.microsoft.com/office/drawing/2014/main" id="{6D83E8D8-112B-7CB1-F042-86929C317F8F}"/>
                </a:ext>
              </a:extLst>
            </p:cNvPr>
            <p:cNvSpPr/>
            <p:nvPr/>
          </p:nvSpPr>
          <p:spPr>
            <a:xfrm>
              <a:off x="5247577" y="4595066"/>
              <a:ext cx="63717" cy="96205"/>
            </a:xfrm>
            <a:custGeom>
              <a:avLst/>
              <a:gdLst/>
              <a:ahLst/>
              <a:cxnLst/>
              <a:rect l="l" t="t" r="r" b="b"/>
              <a:pathLst>
                <a:path w="1216" h="1836" extrusionOk="0">
                  <a:moveTo>
                    <a:pt x="658" y="0"/>
                  </a:moveTo>
                  <a:cubicBezTo>
                    <a:pt x="570" y="190"/>
                    <a:pt x="507" y="393"/>
                    <a:pt x="481" y="608"/>
                  </a:cubicBezTo>
                  <a:cubicBezTo>
                    <a:pt x="443" y="924"/>
                    <a:pt x="0" y="1822"/>
                    <a:pt x="367" y="1835"/>
                  </a:cubicBezTo>
                  <a:cubicBezTo>
                    <a:pt x="376" y="1836"/>
                    <a:pt x="385" y="1836"/>
                    <a:pt x="393" y="1836"/>
                  </a:cubicBezTo>
                  <a:cubicBezTo>
                    <a:pt x="717" y="1836"/>
                    <a:pt x="635" y="1360"/>
                    <a:pt x="709" y="1088"/>
                  </a:cubicBezTo>
                  <a:cubicBezTo>
                    <a:pt x="785" y="797"/>
                    <a:pt x="1215" y="430"/>
                    <a:pt x="1114" y="279"/>
                  </a:cubicBezTo>
                  <a:cubicBezTo>
                    <a:pt x="1013" y="127"/>
                    <a:pt x="1089" y="89"/>
                    <a:pt x="709" y="38"/>
                  </a:cubicBezTo>
                  <a:lnTo>
                    <a:pt x="6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54;p74">
              <a:extLst>
                <a:ext uri="{FF2B5EF4-FFF2-40B4-BE49-F238E27FC236}">
                  <a16:creationId xmlns:a16="http://schemas.microsoft.com/office/drawing/2014/main" id="{F50B6B99-6CFB-71DB-9331-194FCECA3ACD}"/>
                </a:ext>
              </a:extLst>
            </p:cNvPr>
            <p:cNvSpPr/>
            <p:nvPr/>
          </p:nvSpPr>
          <p:spPr>
            <a:xfrm>
              <a:off x="5239350" y="4689702"/>
              <a:ext cx="43072" cy="59421"/>
            </a:xfrm>
            <a:custGeom>
              <a:avLst/>
              <a:gdLst/>
              <a:ahLst/>
              <a:cxnLst/>
              <a:rect l="l" t="t" r="r" b="b"/>
              <a:pathLst>
                <a:path w="822" h="1134" extrusionOk="0">
                  <a:moveTo>
                    <a:pt x="698" y="1"/>
                  </a:moveTo>
                  <a:cubicBezTo>
                    <a:pt x="691" y="1"/>
                    <a:pt x="684" y="2"/>
                    <a:pt x="676" y="4"/>
                  </a:cubicBezTo>
                  <a:cubicBezTo>
                    <a:pt x="568" y="29"/>
                    <a:pt x="520" y="70"/>
                    <a:pt x="471" y="70"/>
                  </a:cubicBezTo>
                  <a:cubicBezTo>
                    <a:pt x="445" y="70"/>
                    <a:pt x="420" y="59"/>
                    <a:pt x="385" y="29"/>
                  </a:cubicBezTo>
                  <a:cubicBezTo>
                    <a:pt x="385" y="29"/>
                    <a:pt x="309" y="54"/>
                    <a:pt x="259" y="333"/>
                  </a:cubicBezTo>
                  <a:cubicBezTo>
                    <a:pt x="222" y="611"/>
                    <a:pt x="1" y="1133"/>
                    <a:pt x="226" y="1133"/>
                  </a:cubicBezTo>
                  <a:cubicBezTo>
                    <a:pt x="236" y="1133"/>
                    <a:pt x="247" y="1132"/>
                    <a:pt x="259" y="1130"/>
                  </a:cubicBezTo>
                  <a:cubicBezTo>
                    <a:pt x="550" y="1079"/>
                    <a:pt x="398" y="852"/>
                    <a:pt x="575" y="586"/>
                  </a:cubicBezTo>
                  <a:cubicBezTo>
                    <a:pt x="755" y="322"/>
                    <a:pt x="821" y="1"/>
                    <a:pt x="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55;p74">
              <a:extLst>
                <a:ext uri="{FF2B5EF4-FFF2-40B4-BE49-F238E27FC236}">
                  <a16:creationId xmlns:a16="http://schemas.microsoft.com/office/drawing/2014/main" id="{54AEF658-9100-90C4-3F31-4548B04BDB36}"/>
                </a:ext>
              </a:extLst>
            </p:cNvPr>
            <p:cNvSpPr/>
            <p:nvPr/>
          </p:nvSpPr>
          <p:spPr>
            <a:xfrm>
              <a:off x="5237620" y="4748861"/>
              <a:ext cx="34532" cy="32802"/>
            </a:xfrm>
            <a:custGeom>
              <a:avLst/>
              <a:gdLst/>
              <a:ahLst/>
              <a:cxnLst/>
              <a:rect l="l" t="t" r="r" b="b"/>
              <a:pathLst>
                <a:path w="659" h="626" extrusionOk="0">
                  <a:moveTo>
                    <a:pt x="165" y="1"/>
                  </a:moveTo>
                  <a:cubicBezTo>
                    <a:pt x="165" y="64"/>
                    <a:pt x="165" y="140"/>
                    <a:pt x="165" y="216"/>
                  </a:cubicBezTo>
                  <a:cubicBezTo>
                    <a:pt x="140" y="317"/>
                    <a:pt x="1" y="558"/>
                    <a:pt x="165" y="608"/>
                  </a:cubicBezTo>
                  <a:cubicBezTo>
                    <a:pt x="193" y="620"/>
                    <a:pt x="210" y="625"/>
                    <a:pt x="221" y="625"/>
                  </a:cubicBezTo>
                  <a:cubicBezTo>
                    <a:pt x="271" y="625"/>
                    <a:pt x="190" y="520"/>
                    <a:pt x="304" y="406"/>
                  </a:cubicBezTo>
                  <a:cubicBezTo>
                    <a:pt x="456" y="279"/>
                    <a:pt x="659" y="39"/>
                    <a:pt x="406" y="14"/>
                  </a:cubicBezTo>
                  <a:lnTo>
                    <a:pt x="1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356;p74">
              <a:extLst>
                <a:ext uri="{FF2B5EF4-FFF2-40B4-BE49-F238E27FC236}">
                  <a16:creationId xmlns:a16="http://schemas.microsoft.com/office/drawing/2014/main" id="{A50F27BE-F12B-4E76-0801-544C3C1C4B3F}"/>
                </a:ext>
              </a:extLst>
            </p:cNvPr>
            <p:cNvSpPr/>
            <p:nvPr/>
          </p:nvSpPr>
          <p:spPr>
            <a:xfrm>
              <a:off x="5246266" y="4427963"/>
              <a:ext cx="98143" cy="81533"/>
            </a:xfrm>
            <a:custGeom>
              <a:avLst/>
              <a:gdLst/>
              <a:ahLst/>
              <a:cxnLst/>
              <a:rect l="l" t="t" r="r" b="b"/>
              <a:pathLst>
                <a:path w="1873" h="1556" extrusionOk="0">
                  <a:moveTo>
                    <a:pt x="1481" y="0"/>
                  </a:moveTo>
                  <a:cubicBezTo>
                    <a:pt x="1316" y="76"/>
                    <a:pt x="1177" y="190"/>
                    <a:pt x="1063" y="329"/>
                  </a:cubicBezTo>
                  <a:cubicBezTo>
                    <a:pt x="924" y="532"/>
                    <a:pt x="0" y="1101"/>
                    <a:pt x="430" y="1443"/>
                  </a:cubicBezTo>
                  <a:cubicBezTo>
                    <a:pt x="531" y="1523"/>
                    <a:pt x="601" y="1555"/>
                    <a:pt x="653" y="1555"/>
                  </a:cubicBezTo>
                  <a:cubicBezTo>
                    <a:pt x="821" y="1555"/>
                    <a:pt x="787" y="1212"/>
                    <a:pt x="962" y="1076"/>
                  </a:cubicBezTo>
                  <a:cubicBezTo>
                    <a:pt x="1202" y="899"/>
                    <a:pt x="1645" y="557"/>
                    <a:pt x="1759" y="443"/>
                  </a:cubicBezTo>
                  <a:cubicBezTo>
                    <a:pt x="1873" y="342"/>
                    <a:pt x="1810" y="127"/>
                    <a:pt x="1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57;p74">
              <a:extLst>
                <a:ext uri="{FF2B5EF4-FFF2-40B4-BE49-F238E27FC236}">
                  <a16:creationId xmlns:a16="http://schemas.microsoft.com/office/drawing/2014/main" id="{FF44CB5C-2D80-70ED-3490-C510776FFD26}"/>
                </a:ext>
              </a:extLst>
            </p:cNvPr>
            <p:cNvSpPr/>
            <p:nvPr/>
          </p:nvSpPr>
          <p:spPr>
            <a:xfrm>
              <a:off x="5201832" y="4496922"/>
              <a:ext cx="67019" cy="43230"/>
            </a:xfrm>
            <a:custGeom>
              <a:avLst/>
              <a:gdLst/>
              <a:ahLst/>
              <a:cxnLst/>
              <a:rect l="l" t="t" r="r" b="b"/>
              <a:pathLst>
                <a:path w="1279" h="825" extrusionOk="0">
                  <a:moveTo>
                    <a:pt x="1164" y="0"/>
                  </a:moveTo>
                  <a:cubicBezTo>
                    <a:pt x="1038" y="0"/>
                    <a:pt x="924" y="64"/>
                    <a:pt x="848" y="152"/>
                  </a:cubicBezTo>
                  <a:cubicBezTo>
                    <a:pt x="684" y="317"/>
                    <a:pt x="0" y="621"/>
                    <a:pt x="532" y="823"/>
                  </a:cubicBezTo>
                  <a:cubicBezTo>
                    <a:pt x="532" y="823"/>
                    <a:pt x="534" y="824"/>
                    <a:pt x="540" y="824"/>
                  </a:cubicBezTo>
                  <a:cubicBezTo>
                    <a:pt x="567" y="824"/>
                    <a:pt x="661" y="798"/>
                    <a:pt x="848" y="507"/>
                  </a:cubicBezTo>
                  <a:cubicBezTo>
                    <a:pt x="1063" y="165"/>
                    <a:pt x="1202" y="292"/>
                    <a:pt x="1278" y="241"/>
                  </a:cubicBezTo>
                  <a:lnTo>
                    <a:pt x="11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358;p74">
              <a:extLst>
                <a:ext uri="{FF2B5EF4-FFF2-40B4-BE49-F238E27FC236}">
                  <a16:creationId xmlns:a16="http://schemas.microsoft.com/office/drawing/2014/main" id="{4E214BA4-117B-4907-7CFA-A2DDAB3DEC31}"/>
                </a:ext>
              </a:extLst>
            </p:cNvPr>
            <p:cNvSpPr/>
            <p:nvPr/>
          </p:nvSpPr>
          <p:spPr>
            <a:xfrm>
              <a:off x="5177308" y="4528728"/>
              <a:ext cx="47631" cy="37256"/>
            </a:xfrm>
            <a:custGeom>
              <a:avLst/>
              <a:gdLst/>
              <a:ahLst/>
              <a:cxnLst/>
              <a:rect l="l" t="t" r="r" b="b"/>
              <a:pathLst>
                <a:path w="909" h="711" extrusionOk="0">
                  <a:moveTo>
                    <a:pt x="817" y="0"/>
                  </a:moveTo>
                  <a:cubicBezTo>
                    <a:pt x="801" y="0"/>
                    <a:pt x="778" y="12"/>
                    <a:pt x="747" y="39"/>
                  </a:cubicBezTo>
                  <a:cubicBezTo>
                    <a:pt x="658" y="102"/>
                    <a:pt x="557" y="191"/>
                    <a:pt x="481" y="279"/>
                  </a:cubicBezTo>
                  <a:cubicBezTo>
                    <a:pt x="392" y="368"/>
                    <a:pt x="0" y="684"/>
                    <a:pt x="367" y="709"/>
                  </a:cubicBezTo>
                  <a:cubicBezTo>
                    <a:pt x="381" y="710"/>
                    <a:pt x="394" y="710"/>
                    <a:pt x="407" y="710"/>
                  </a:cubicBezTo>
                  <a:cubicBezTo>
                    <a:pt x="719" y="710"/>
                    <a:pt x="686" y="566"/>
                    <a:pt x="747" y="456"/>
                  </a:cubicBezTo>
                  <a:cubicBezTo>
                    <a:pt x="800" y="360"/>
                    <a:pt x="908" y="0"/>
                    <a:pt x="8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59;p74">
              <a:extLst>
                <a:ext uri="{FF2B5EF4-FFF2-40B4-BE49-F238E27FC236}">
                  <a16:creationId xmlns:a16="http://schemas.microsoft.com/office/drawing/2014/main" id="{0A432110-688E-87E2-4AE5-79A312B882DE}"/>
                </a:ext>
              </a:extLst>
            </p:cNvPr>
            <p:cNvGrpSpPr/>
            <p:nvPr/>
          </p:nvGrpSpPr>
          <p:grpSpPr>
            <a:xfrm>
              <a:off x="5144821" y="2163912"/>
              <a:ext cx="1977236" cy="4694088"/>
              <a:chOff x="3680113" y="1311634"/>
              <a:chExt cx="1783781" cy="4234812"/>
            </a:xfrm>
          </p:grpSpPr>
          <p:sp>
            <p:nvSpPr>
              <p:cNvPr id="26" name="Google Shape;1360;p74">
                <a:extLst>
                  <a:ext uri="{FF2B5EF4-FFF2-40B4-BE49-F238E27FC236}">
                    <a16:creationId xmlns:a16="http://schemas.microsoft.com/office/drawing/2014/main" id="{8C3CE9CD-B003-0869-CDCF-811BAC735846}"/>
                  </a:ext>
                </a:extLst>
              </p:cNvPr>
              <p:cNvSpPr/>
              <p:nvPr/>
            </p:nvSpPr>
            <p:spPr>
              <a:xfrm>
                <a:off x="3680113" y="1311634"/>
                <a:ext cx="1783781" cy="4234812"/>
              </a:xfrm>
              <a:custGeom>
                <a:avLst/>
                <a:gdLst/>
                <a:ahLst/>
                <a:cxnLst/>
                <a:rect l="l" t="t" r="r" b="b"/>
                <a:pathLst>
                  <a:path w="37734" h="89583" extrusionOk="0">
                    <a:moveTo>
                      <a:pt x="18354" y="1"/>
                    </a:moveTo>
                    <a:cubicBezTo>
                      <a:pt x="17137" y="1"/>
                      <a:pt x="14213" y="481"/>
                      <a:pt x="14666" y="5170"/>
                    </a:cubicBezTo>
                    <a:cubicBezTo>
                      <a:pt x="14666" y="5170"/>
                      <a:pt x="14585" y="5142"/>
                      <a:pt x="14491" y="5142"/>
                    </a:cubicBezTo>
                    <a:cubicBezTo>
                      <a:pt x="14350" y="5142"/>
                      <a:pt x="14180" y="5206"/>
                      <a:pt x="14210" y="5524"/>
                    </a:cubicBezTo>
                    <a:cubicBezTo>
                      <a:pt x="14261" y="6043"/>
                      <a:pt x="14388" y="5993"/>
                      <a:pt x="14400" y="6220"/>
                    </a:cubicBezTo>
                    <a:cubicBezTo>
                      <a:pt x="14413" y="6448"/>
                      <a:pt x="14210" y="7511"/>
                      <a:pt x="14754" y="7802"/>
                    </a:cubicBezTo>
                    <a:cubicBezTo>
                      <a:pt x="14754" y="7802"/>
                      <a:pt x="14788" y="7847"/>
                      <a:pt x="14912" y="7847"/>
                    </a:cubicBezTo>
                    <a:cubicBezTo>
                      <a:pt x="14974" y="7847"/>
                      <a:pt x="15058" y="7836"/>
                      <a:pt x="15172" y="7802"/>
                    </a:cubicBezTo>
                    <a:cubicBezTo>
                      <a:pt x="15172" y="7802"/>
                      <a:pt x="15881" y="10156"/>
                      <a:pt x="16387" y="10750"/>
                    </a:cubicBezTo>
                    <a:cubicBezTo>
                      <a:pt x="16387" y="10750"/>
                      <a:pt x="16906" y="12497"/>
                      <a:pt x="15855" y="13142"/>
                    </a:cubicBezTo>
                    <a:cubicBezTo>
                      <a:pt x="14792" y="13775"/>
                      <a:pt x="10161" y="15002"/>
                      <a:pt x="9250" y="16419"/>
                    </a:cubicBezTo>
                    <a:cubicBezTo>
                      <a:pt x="8339" y="17824"/>
                      <a:pt x="8035" y="18520"/>
                      <a:pt x="8086" y="20911"/>
                    </a:cubicBezTo>
                    <a:cubicBezTo>
                      <a:pt x="8149" y="23303"/>
                      <a:pt x="8503" y="25998"/>
                      <a:pt x="7516" y="27909"/>
                    </a:cubicBezTo>
                    <a:cubicBezTo>
                      <a:pt x="6529" y="29807"/>
                      <a:pt x="5441" y="32135"/>
                      <a:pt x="5125" y="33742"/>
                    </a:cubicBezTo>
                    <a:cubicBezTo>
                      <a:pt x="4809" y="35349"/>
                      <a:pt x="4619" y="37589"/>
                      <a:pt x="4467" y="38855"/>
                    </a:cubicBezTo>
                    <a:cubicBezTo>
                      <a:pt x="4328" y="40120"/>
                      <a:pt x="4454" y="41803"/>
                      <a:pt x="2986" y="42904"/>
                    </a:cubicBezTo>
                    <a:cubicBezTo>
                      <a:pt x="1974" y="43676"/>
                      <a:pt x="1076" y="44561"/>
                      <a:pt x="304" y="45561"/>
                    </a:cubicBezTo>
                    <a:cubicBezTo>
                      <a:pt x="139" y="45776"/>
                      <a:pt x="0" y="46093"/>
                      <a:pt x="443" y="46194"/>
                    </a:cubicBezTo>
                    <a:cubicBezTo>
                      <a:pt x="507" y="46210"/>
                      <a:pt x="571" y="46217"/>
                      <a:pt x="633" y="46217"/>
                    </a:cubicBezTo>
                    <a:cubicBezTo>
                      <a:pt x="1003" y="46217"/>
                      <a:pt x="1327" y="45966"/>
                      <a:pt x="1392" y="45890"/>
                    </a:cubicBezTo>
                    <a:cubicBezTo>
                      <a:pt x="1468" y="45802"/>
                      <a:pt x="1923" y="45409"/>
                      <a:pt x="2101" y="45397"/>
                    </a:cubicBezTo>
                    <a:lnTo>
                      <a:pt x="2101" y="45397"/>
                    </a:lnTo>
                    <a:cubicBezTo>
                      <a:pt x="2101" y="45397"/>
                      <a:pt x="2063" y="45928"/>
                      <a:pt x="2025" y="46219"/>
                    </a:cubicBezTo>
                    <a:cubicBezTo>
                      <a:pt x="1987" y="46497"/>
                      <a:pt x="1999" y="46839"/>
                      <a:pt x="1911" y="47295"/>
                    </a:cubicBezTo>
                    <a:cubicBezTo>
                      <a:pt x="1822" y="47750"/>
                      <a:pt x="1632" y="48585"/>
                      <a:pt x="1569" y="48927"/>
                    </a:cubicBezTo>
                    <a:cubicBezTo>
                      <a:pt x="1493" y="49281"/>
                      <a:pt x="936" y="50635"/>
                      <a:pt x="1556" y="50648"/>
                    </a:cubicBezTo>
                    <a:cubicBezTo>
                      <a:pt x="1556" y="50648"/>
                      <a:pt x="1558" y="50648"/>
                      <a:pt x="1561" y="50648"/>
                    </a:cubicBezTo>
                    <a:cubicBezTo>
                      <a:pt x="1590" y="50648"/>
                      <a:pt x="1775" y="50616"/>
                      <a:pt x="2088" y="49863"/>
                    </a:cubicBezTo>
                    <a:cubicBezTo>
                      <a:pt x="2442" y="49041"/>
                      <a:pt x="2645" y="47826"/>
                      <a:pt x="2898" y="47687"/>
                    </a:cubicBezTo>
                    <a:cubicBezTo>
                      <a:pt x="2898" y="47687"/>
                      <a:pt x="2899" y="47686"/>
                      <a:pt x="2900" y="47686"/>
                    </a:cubicBezTo>
                    <a:cubicBezTo>
                      <a:pt x="2908" y="47686"/>
                      <a:pt x="2928" y="47723"/>
                      <a:pt x="2809" y="48231"/>
                    </a:cubicBezTo>
                    <a:cubicBezTo>
                      <a:pt x="2670" y="48813"/>
                      <a:pt x="2177" y="50218"/>
                      <a:pt x="2177" y="50648"/>
                    </a:cubicBezTo>
                    <a:cubicBezTo>
                      <a:pt x="2177" y="51078"/>
                      <a:pt x="2214" y="51141"/>
                      <a:pt x="2480" y="51167"/>
                    </a:cubicBezTo>
                    <a:cubicBezTo>
                      <a:pt x="2487" y="51168"/>
                      <a:pt x="2493" y="51168"/>
                      <a:pt x="2500" y="51168"/>
                    </a:cubicBezTo>
                    <a:cubicBezTo>
                      <a:pt x="2765" y="51168"/>
                      <a:pt x="2900" y="50412"/>
                      <a:pt x="3012" y="50079"/>
                    </a:cubicBezTo>
                    <a:cubicBezTo>
                      <a:pt x="3126" y="49737"/>
                      <a:pt x="3758" y="47915"/>
                      <a:pt x="4011" y="47611"/>
                    </a:cubicBezTo>
                    <a:lnTo>
                      <a:pt x="4011" y="47611"/>
                    </a:lnTo>
                    <a:cubicBezTo>
                      <a:pt x="4011" y="47611"/>
                      <a:pt x="3670" y="48408"/>
                      <a:pt x="3644" y="48750"/>
                    </a:cubicBezTo>
                    <a:cubicBezTo>
                      <a:pt x="3619" y="49079"/>
                      <a:pt x="2961" y="51116"/>
                      <a:pt x="3417" y="51179"/>
                    </a:cubicBezTo>
                    <a:cubicBezTo>
                      <a:pt x="3429" y="51181"/>
                      <a:pt x="3441" y="51181"/>
                      <a:pt x="3453" y="51181"/>
                    </a:cubicBezTo>
                    <a:cubicBezTo>
                      <a:pt x="3880" y="51181"/>
                      <a:pt x="4027" y="50311"/>
                      <a:pt x="4125" y="50028"/>
                    </a:cubicBezTo>
                    <a:cubicBezTo>
                      <a:pt x="4214" y="49737"/>
                      <a:pt x="4846" y="47688"/>
                      <a:pt x="4846" y="47687"/>
                    </a:cubicBezTo>
                    <a:lnTo>
                      <a:pt x="4846" y="47687"/>
                    </a:lnTo>
                    <a:cubicBezTo>
                      <a:pt x="4846" y="47687"/>
                      <a:pt x="4657" y="48522"/>
                      <a:pt x="4669" y="48813"/>
                    </a:cubicBezTo>
                    <a:cubicBezTo>
                      <a:pt x="4695" y="49092"/>
                      <a:pt x="4429" y="50597"/>
                      <a:pt x="4872" y="50661"/>
                    </a:cubicBezTo>
                    <a:cubicBezTo>
                      <a:pt x="4879" y="50661"/>
                      <a:pt x="4886" y="50662"/>
                      <a:pt x="4893" y="50662"/>
                    </a:cubicBezTo>
                    <a:cubicBezTo>
                      <a:pt x="5332" y="50662"/>
                      <a:pt x="5872" y="49138"/>
                      <a:pt x="5935" y="48851"/>
                    </a:cubicBezTo>
                    <a:cubicBezTo>
                      <a:pt x="5998" y="48573"/>
                      <a:pt x="6213" y="47712"/>
                      <a:pt x="6491" y="47320"/>
                    </a:cubicBezTo>
                    <a:cubicBezTo>
                      <a:pt x="6757" y="46940"/>
                      <a:pt x="6757" y="44473"/>
                      <a:pt x="6783" y="43992"/>
                    </a:cubicBezTo>
                    <a:cubicBezTo>
                      <a:pt x="6808" y="43511"/>
                      <a:pt x="6694" y="41879"/>
                      <a:pt x="7466" y="40905"/>
                    </a:cubicBezTo>
                    <a:cubicBezTo>
                      <a:pt x="8238" y="39943"/>
                      <a:pt x="9655" y="35349"/>
                      <a:pt x="9845" y="34742"/>
                    </a:cubicBezTo>
                    <a:cubicBezTo>
                      <a:pt x="10022" y="34135"/>
                      <a:pt x="11123" y="31237"/>
                      <a:pt x="11110" y="29681"/>
                    </a:cubicBezTo>
                    <a:cubicBezTo>
                      <a:pt x="11085" y="28124"/>
                      <a:pt x="11173" y="26416"/>
                      <a:pt x="11237" y="26239"/>
                    </a:cubicBezTo>
                    <a:cubicBezTo>
                      <a:pt x="11242" y="26224"/>
                      <a:pt x="11248" y="26217"/>
                      <a:pt x="11255" y="26217"/>
                    </a:cubicBezTo>
                    <a:cubicBezTo>
                      <a:pt x="11317" y="26217"/>
                      <a:pt x="11406" y="26914"/>
                      <a:pt x="11578" y="27340"/>
                    </a:cubicBezTo>
                    <a:cubicBezTo>
                      <a:pt x="11755" y="27808"/>
                      <a:pt x="12338" y="30060"/>
                      <a:pt x="11933" y="31591"/>
                    </a:cubicBezTo>
                    <a:cubicBezTo>
                      <a:pt x="11528" y="33122"/>
                      <a:pt x="10844" y="34350"/>
                      <a:pt x="10566" y="36982"/>
                    </a:cubicBezTo>
                    <a:cubicBezTo>
                      <a:pt x="10275" y="39614"/>
                      <a:pt x="8516" y="45637"/>
                      <a:pt x="8896" y="48370"/>
                    </a:cubicBezTo>
                    <a:cubicBezTo>
                      <a:pt x="9275" y="51091"/>
                      <a:pt x="9769" y="53242"/>
                      <a:pt x="10174" y="55140"/>
                    </a:cubicBezTo>
                    <a:cubicBezTo>
                      <a:pt x="10579" y="57038"/>
                      <a:pt x="11578" y="60898"/>
                      <a:pt x="11591" y="62074"/>
                    </a:cubicBezTo>
                    <a:cubicBezTo>
                      <a:pt x="11616" y="63238"/>
                      <a:pt x="11604" y="65706"/>
                      <a:pt x="11237" y="67693"/>
                    </a:cubicBezTo>
                    <a:cubicBezTo>
                      <a:pt x="10870" y="69667"/>
                      <a:pt x="10465" y="72691"/>
                      <a:pt x="11022" y="75336"/>
                    </a:cubicBezTo>
                    <a:cubicBezTo>
                      <a:pt x="11566" y="77980"/>
                      <a:pt x="12236" y="80878"/>
                      <a:pt x="12376" y="81814"/>
                    </a:cubicBezTo>
                    <a:cubicBezTo>
                      <a:pt x="12502" y="82751"/>
                      <a:pt x="11983" y="83826"/>
                      <a:pt x="12224" y="84054"/>
                    </a:cubicBezTo>
                    <a:cubicBezTo>
                      <a:pt x="12451" y="84282"/>
                      <a:pt x="11249" y="85547"/>
                      <a:pt x="11097" y="85800"/>
                    </a:cubicBezTo>
                    <a:cubicBezTo>
                      <a:pt x="10933" y="86041"/>
                      <a:pt x="9187" y="87243"/>
                      <a:pt x="9528" y="87989"/>
                    </a:cubicBezTo>
                    <a:cubicBezTo>
                      <a:pt x="9560" y="88021"/>
                      <a:pt x="9608" y="88043"/>
                      <a:pt x="9659" y="88043"/>
                    </a:cubicBezTo>
                    <a:cubicBezTo>
                      <a:pt x="9671" y="88043"/>
                      <a:pt x="9682" y="88042"/>
                      <a:pt x="9693" y="88040"/>
                    </a:cubicBezTo>
                    <a:lnTo>
                      <a:pt x="9693" y="88040"/>
                    </a:lnTo>
                    <a:cubicBezTo>
                      <a:pt x="9693" y="88040"/>
                      <a:pt x="9598" y="88548"/>
                      <a:pt x="10151" y="88548"/>
                    </a:cubicBezTo>
                    <a:cubicBezTo>
                      <a:pt x="10171" y="88548"/>
                      <a:pt x="10191" y="88547"/>
                      <a:pt x="10212" y="88546"/>
                    </a:cubicBezTo>
                    <a:cubicBezTo>
                      <a:pt x="10212" y="88546"/>
                      <a:pt x="10219" y="88995"/>
                      <a:pt x="10533" y="88995"/>
                    </a:cubicBezTo>
                    <a:cubicBezTo>
                      <a:pt x="10645" y="88995"/>
                      <a:pt x="10795" y="88939"/>
                      <a:pt x="10996" y="88787"/>
                    </a:cubicBezTo>
                    <a:cubicBezTo>
                      <a:pt x="10996" y="88787"/>
                      <a:pt x="11067" y="89272"/>
                      <a:pt x="11460" y="89272"/>
                    </a:cubicBezTo>
                    <a:cubicBezTo>
                      <a:pt x="11593" y="89272"/>
                      <a:pt x="11765" y="89216"/>
                      <a:pt x="11983" y="89065"/>
                    </a:cubicBezTo>
                    <a:cubicBezTo>
                      <a:pt x="11983" y="89065"/>
                      <a:pt x="12501" y="89583"/>
                      <a:pt x="13054" y="89583"/>
                    </a:cubicBezTo>
                    <a:cubicBezTo>
                      <a:pt x="13235" y="89583"/>
                      <a:pt x="13419" y="89528"/>
                      <a:pt x="13590" y="89381"/>
                    </a:cubicBezTo>
                    <a:cubicBezTo>
                      <a:pt x="14286" y="88787"/>
                      <a:pt x="14122" y="88166"/>
                      <a:pt x="14565" y="87660"/>
                    </a:cubicBezTo>
                    <a:cubicBezTo>
                      <a:pt x="15008" y="87154"/>
                      <a:pt x="15488" y="85965"/>
                      <a:pt x="15438" y="85003"/>
                    </a:cubicBezTo>
                    <a:cubicBezTo>
                      <a:pt x="15514" y="84623"/>
                      <a:pt x="15653" y="84269"/>
                      <a:pt x="15868" y="83953"/>
                    </a:cubicBezTo>
                    <a:cubicBezTo>
                      <a:pt x="16184" y="83497"/>
                      <a:pt x="15590" y="81915"/>
                      <a:pt x="15767" y="81270"/>
                    </a:cubicBezTo>
                    <a:cubicBezTo>
                      <a:pt x="15957" y="80625"/>
                      <a:pt x="15754" y="78436"/>
                      <a:pt x="15830" y="77841"/>
                    </a:cubicBezTo>
                    <a:cubicBezTo>
                      <a:pt x="15906" y="77246"/>
                      <a:pt x="16564" y="72653"/>
                      <a:pt x="16589" y="71944"/>
                    </a:cubicBezTo>
                    <a:cubicBezTo>
                      <a:pt x="16627" y="71223"/>
                      <a:pt x="15944" y="66377"/>
                      <a:pt x="16463" y="65212"/>
                    </a:cubicBezTo>
                    <a:cubicBezTo>
                      <a:pt x="16982" y="64061"/>
                      <a:pt x="17121" y="61467"/>
                      <a:pt x="17197" y="60784"/>
                    </a:cubicBezTo>
                    <a:cubicBezTo>
                      <a:pt x="17273" y="60100"/>
                      <a:pt x="17209" y="57203"/>
                      <a:pt x="17437" y="56393"/>
                    </a:cubicBezTo>
                    <a:cubicBezTo>
                      <a:pt x="17652" y="55583"/>
                      <a:pt x="18070" y="51154"/>
                      <a:pt x="18222" y="50256"/>
                    </a:cubicBezTo>
                    <a:cubicBezTo>
                      <a:pt x="18386" y="49357"/>
                      <a:pt x="18272" y="46282"/>
                      <a:pt x="18272" y="46004"/>
                    </a:cubicBezTo>
                    <a:cubicBezTo>
                      <a:pt x="18272" y="45738"/>
                      <a:pt x="18399" y="45536"/>
                      <a:pt x="18867" y="45536"/>
                    </a:cubicBezTo>
                    <a:cubicBezTo>
                      <a:pt x="19335" y="45536"/>
                      <a:pt x="19449" y="45738"/>
                      <a:pt x="19449" y="46004"/>
                    </a:cubicBezTo>
                    <a:cubicBezTo>
                      <a:pt x="19449" y="46270"/>
                      <a:pt x="19335" y="49357"/>
                      <a:pt x="19500" y="50256"/>
                    </a:cubicBezTo>
                    <a:cubicBezTo>
                      <a:pt x="19652" y="51154"/>
                      <a:pt x="20069" y="55583"/>
                      <a:pt x="20284" y="56393"/>
                    </a:cubicBezTo>
                    <a:cubicBezTo>
                      <a:pt x="20512" y="57203"/>
                      <a:pt x="20449" y="60113"/>
                      <a:pt x="20525" y="60784"/>
                    </a:cubicBezTo>
                    <a:cubicBezTo>
                      <a:pt x="20601" y="61467"/>
                      <a:pt x="20740" y="64048"/>
                      <a:pt x="21259" y="65212"/>
                    </a:cubicBezTo>
                    <a:cubicBezTo>
                      <a:pt x="21777" y="66377"/>
                      <a:pt x="21081" y="71223"/>
                      <a:pt x="21119" y="71944"/>
                    </a:cubicBezTo>
                    <a:cubicBezTo>
                      <a:pt x="21157" y="72653"/>
                      <a:pt x="21815" y="77246"/>
                      <a:pt x="21891" y="77841"/>
                    </a:cubicBezTo>
                    <a:cubicBezTo>
                      <a:pt x="21967" y="78436"/>
                      <a:pt x="21955" y="79929"/>
                      <a:pt x="22132" y="80574"/>
                    </a:cubicBezTo>
                    <a:cubicBezTo>
                      <a:pt x="22321" y="81207"/>
                      <a:pt x="21512" y="83016"/>
                      <a:pt x="21828" y="83459"/>
                    </a:cubicBezTo>
                    <a:cubicBezTo>
                      <a:pt x="22144" y="83915"/>
                      <a:pt x="22284" y="84990"/>
                      <a:pt x="22284" y="84990"/>
                    </a:cubicBezTo>
                    <a:cubicBezTo>
                      <a:pt x="22233" y="85952"/>
                      <a:pt x="22714" y="87154"/>
                      <a:pt x="23157" y="87660"/>
                    </a:cubicBezTo>
                    <a:cubicBezTo>
                      <a:pt x="23600" y="88154"/>
                      <a:pt x="23435" y="88774"/>
                      <a:pt x="24131" y="89381"/>
                    </a:cubicBezTo>
                    <a:cubicBezTo>
                      <a:pt x="24299" y="89528"/>
                      <a:pt x="24482" y="89583"/>
                      <a:pt x="24662" y="89583"/>
                    </a:cubicBezTo>
                    <a:cubicBezTo>
                      <a:pt x="25213" y="89583"/>
                      <a:pt x="25738" y="89065"/>
                      <a:pt x="25738" y="89065"/>
                    </a:cubicBezTo>
                    <a:cubicBezTo>
                      <a:pt x="25954" y="89214"/>
                      <a:pt x="26124" y="89270"/>
                      <a:pt x="26257" y="89270"/>
                    </a:cubicBezTo>
                    <a:cubicBezTo>
                      <a:pt x="26654" y="89270"/>
                      <a:pt x="26725" y="88774"/>
                      <a:pt x="26725" y="88774"/>
                    </a:cubicBezTo>
                    <a:cubicBezTo>
                      <a:pt x="26929" y="88928"/>
                      <a:pt x="27080" y="88984"/>
                      <a:pt x="27192" y="88984"/>
                    </a:cubicBezTo>
                    <a:cubicBezTo>
                      <a:pt x="27503" y="88984"/>
                      <a:pt x="27510" y="88546"/>
                      <a:pt x="27510" y="88546"/>
                    </a:cubicBezTo>
                    <a:cubicBezTo>
                      <a:pt x="27531" y="88547"/>
                      <a:pt x="27551" y="88548"/>
                      <a:pt x="27571" y="88548"/>
                    </a:cubicBezTo>
                    <a:cubicBezTo>
                      <a:pt x="28134" y="88548"/>
                      <a:pt x="28016" y="88040"/>
                      <a:pt x="28016" y="88040"/>
                    </a:cubicBezTo>
                    <a:lnTo>
                      <a:pt x="28016" y="88040"/>
                    </a:lnTo>
                    <a:cubicBezTo>
                      <a:pt x="28027" y="88042"/>
                      <a:pt x="28037" y="88043"/>
                      <a:pt x="28048" y="88043"/>
                    </a:cubicBezTo>
                    <a:cubicBezTo>
                      <a:pt x="28100" y="88043"/>
                      <a:pt x="28151" y="88019"/>
                      <a:pt x="28193" y="87977"/>
                    </a:cubicBezTo>
                    <a:cubicBezTo>
                      <a:pt x="28535" y="87243"/>
                      <a:pt x="26776" y="85889"/>
                      <a:pt x="26611" y="85648"/>
                    </a:cubicBezTo>
                    <a:cubicBezTo>
                      <a:pt x="26459" y="85395"/>
                      <a:pt x="26042" y="84573"/>
                      <a:pt x="25725" y="84155"/>
                    </a:cubicBezTo>
                    <a:cubicBezTo>
                      <a:pt x="25194" y="83421"/>
                      <a:pt x="25156" y="83181"/>
                      <a:pt x="25346" y="81802"/>
                    </a:cubicBezTo>
                    <a:cubicBezTo>
                      <a:pt x="25485" y="80853"/>
                      <a:pt x="26143" y="77980"/>
                      <a:pt x="26700" y="75336"/>
                    </a:cubicBezTo>
                    <a:cubicBezTo>
                      <a:pt x="27269" y="72678"/>
                      <a:pt x="26852" y="69667"/>
                      <a:pt x="26485" y="67680"/>
                    </a:cubicBezTo>
                    <a:cubicBezTo>
                      <a:pt x="26118" y="65706"/>
                      <a:pt x="26105" y="63238"/>
                      <a:pt x="26130" y="62062"/>
                    </a:cubicBezTo>
                    <a:cubicBezTo>
                      <a:pt x="26156" y="60898"/>
                      <a:pt x="27155" y="57025"/>
                      <a:pt x="27560" y="55127"/>
                    </a:cubicBezTo>
                    <a:cubicBezTo>
                      <a:pt x="27952" y="53229"/>
                      <a:pt x="28459" y="51078"/>
                      <a:pt x="28838" y="48358"/>
                    </a:cubicBezTo>
                    <a:cubicBezTo>
                      <a:pt x="29218" y="45637"/>
                      <a:pt x="27459" y="39626"/>
                      <a:pt x="27168" y="36994"/>
                    </a:cubicBezTo>
                    <a:cubicBezTo>
                      <a:pt x="26890" y="34350"/>
                      <a:pt x="26206" y="33122"/>
                      <a:pt x="25801" y="31591"/>
                    </a:cubicBezTo>
                    <a:cubicBezTo>
                      <a:pt x="25396" y="30073"/>
                      <a:pt x="25978" y="27820"/>
                      <a:pt x="26168" y="27352"/>
                    </a:cubicBezTo>
                    <a:cubicBezTo>
                      <a:pt x="26329" y="26927"/>
                      <a:pt x="26417" y="26229"/>
                      <a:pt x="26479" y="26229"/>
                    </a:cubicBezTo>
                    <a:cubicBezTo>
                      <a:pt x="26486" y="26229"/>
                      <a:pt x="26492" y="26236"/>
                      <a:pt x="26497" y="26251"/>
                    </a:cubicBezTo>
                    <a:cubicBezTo>
                      <a:pt x="26890" y="27175"/>
                      <a:pt x="27079" y="28162"/>
                      <a:pt x="27079" y="29162"/>
                    </a:cubicBezTo>
                    <a:cubicBezTo>
                      <a:pt x="27054" y="30706"/>
                      <a:pt x="27990" y="33591"/>
                      <a:pt x="28168" y="34198"/>
                    </a:cubicBezTo>
                    <a:cubicBezTo>
                      <a:pt x="28332" y="34805"/>
                      <a:pt x="29471" y="40310"/>
                      <a:pt x="30243" y="41284"/>
                    </a:cubicBezTo>
                    <a:cubicBezTo>
                      <a:pt x="31015" y="42258"/>
                      <a:pt x="30913" y="44043"/>
                      <a:pt x="30939" y="44523"/>
                    </a:cubicBezTo>
                    <a:cubicBezTo>
                      <a:pt x="30964" y="45004"/>
                      <a:pt x="30964" y="47155"/>
                      <a:pt x="31230" y="47535"/>
                    </a:cubicBezTo>
                    <a:cubicBezTo>
                      <a:pt x="31508" y="47927"/>
                      <a:pt x="31723" y="49357"/>
                      <a:pt x="31787" y="49648"/>
                    </a:cubicBezTo>
                    <a:cubicBezTo>
                      <a:pt x="31847" y="49916"/>
                      <a:pt x="32376" y="50652"/>
                      <a:pt x="32811" y="50652"/>
                    </a:cubicBezTo>
                    <a:cubicBezTo>
                      <a:pt x="32828" y="50652"/>
                      <a:pt x="32845" y="50650"/>
                      <a:pt x="32862" y="50648"/>
                    </a:cubicBezTo>
                    <a:cubicBezTo>
                      <a:pt x="33292" y="50585"/>
                      <a:pt x="33027" y="49079"/>
                      <a:pt x="33052" y="48800"/>
                    </a:cubicBezTo>
                    <a:cubicBezTo>
                      <a:pt x="33077" y="48522"/>
                      <a:pt x="32888" y="47687"/>
                      <a:pt x="32887" y="47687"/>
                    </a:cubicBezTo>
                    <a:lnTo>
                      <a:pt x="32887" y="47687"/>
                    </a:lnTo>
                    <a:cubicBezTo>
                      <a:pt x="32888" y="47688"/>
                      <a:pt x="33520" y="49724"/>
                      <a:pt x="33609" y="50015"/>
                    </a:cubicBezTo>
                    <a:cubicBezTo>
                      <a:pt x="33695" y="50311"/>
                      <a:pt x="33841" y="51169"/>
                      <a:pt x="34268" y="51169"/>
                    </a:cubicBezTo>
                    <a:cubicBezTo>
                      <a:pt x="34280" y="51169"/>
                      <a:pt x="34292" y="51168"/>
                      <a:pt x="34305" y="51167"/>
                    </a:cubicBezTo>
                    <a:cubicBezTo>
                      <a:pt x="34773" y="51116"/>
                      <a:pt x="34115" y="49066"/>
                      <a:pt x="34090" y="48737"/>
                    </a:cubicBezTo>
                    <a:cubicBezTo>
                      <a:pt x="34064" y="48408"/>
                      <a:pt x="33723" y="47611"/>
                      <a:pt x="33723" y="47611"/>
                    </a:cubicBezTo>
                    <a:lnTo>
                      <a:pt x="33723" y="47611"/>
                    </a:lnTo>
                    <a:cubicBezTo>
                      <a:pt x="33963" y="47902"/>
                      <a:pt x="34608" y="49724"/>
                      <a:pt x="34722" y="50066"/>
                    </a:cubicBezTo>
                    <a:cubicBezTo>
                      <a:pt x="34821" y="50412"/>
                      <a:pt x="34968" y="51168"/>
                      <a:pt x="35223" y="51168"/>
                    </a:cubicBezTo>
                    <a:cubicBezTo>
                      <a:pt x="35229" y="51168"/>
                      <a:pt x="35235" y="51168"/>
                      <a:pt x="35241" y="51167"/>
                    </a:cubicBezTo>
                    <a:cubicBezTo>
                      <a:pt x="35519" y="51129"/>
                      <a:pt x="35545" y="51066"/>
                      <a:pt x="35557" y="50635"/>
                    </a:cubicBezTo>
                    <a:cubicBezTo>
                      <a:pt x="35570" y="50205"/>
                      <a:pt x="35064" y="48813"/>
                      <a:pt x="34925" y="48218"/>
                    </a:cubicBezTo>
                    <a:cubicBezTo>
                      <a:pt x="34806" y="47723"/>
                      <a:pt x="34825" y="47686"/>
                      <a:pt x="34834" y="47686"/>
                    </a:cubicBezTo>
                    <a:cubicBezTo>
                      <a:pt x="34835" y="47686"/>
                      <a:pt x="34836" y="47687"/>
                      <a:pt x="34836" y="47687"/>
                    </a:cubicBezTo>
                    <a:cubicBezTo>
                      <a:pt x="35077" y="47813"/>
                      <a:pt x="35292" y="49041"/>
                      <a:pt x="35633" y="49863"/>
                    </a:cubicBezTo>
                    <a:cubicBezTo>
                      <a:pt x="35938" y="50596"/>
                      <a:pt x="36131" y="50636"/>
                      <a:pt x="36170" y="50636"/>
                    </a:cubicBezTo>
                    <a:cubicBezTo>
                      <a:pt x="36175" y="50636"/>
                      <a:pt x="36177" y="50635"/>
                      <a:pt x="36177" y="50635"/>
                    </a:cubicBezTo>
                    <a:cubicBezTo>
                      <a:pt x="36798" y="50623"/>
                      <a:pt x="36241" y="49269"/>
                      <a:pt x="36165" y="48927"/>
                    </a:cubicBezTo>
                    <a:cubicBezTo>
                      <a:pt x="36089" y="48585"/>
                      <a:pt x="35912" y="47738"/>
                      <a:pt x="35823" y="47282"/>
                    </a:cubicBezTo>
                    <a:cubicBezTo>
                      <a:pt x="35735" y="46826"/>
                      <a:pt x="35747" y="46497"/>
                      <a:pt x="35709" y="46206"/>
                    </a:cubicBezTo>
                    <a:cubicBezTo>
                      <a:pt x="35671" y="45928"/>
                      <a:pt x="35621" y="45397"/>
                      <a:pt x="35621" y="45397"/>
                    </a:cubicBezTo>
                    <a:lnTo>
                      <a:pt x="35621" y="45397"/>
                    </a:lnTo>
                    <a:cubicBezTo>
                      <a:pt x="35811" y="45409"/>
                      <a:pt x="36253" y="45802"/>
                      <a:pt x="36342" y="45877"/>
                    </a:cubicBezTo>
                    <a:cubicBezTo>
                      <a:pt x="36408" y="45954"/>
                      <a:pt x="36732" y="46213"/>
                      <a:pt x="37115" y="46213"/>
                    </a:cubicBezTo>
                    <a:cubicBezTo>
                      <a:pt x="37172" y="46213"/>
                      <a:pt x="37231" y="46207"/>
                      <a:pt x="37291" y="46194"/>
                    </a:cubicBezTo>
                    <a:cubicBezTo>
                      <a:pt x="37734" y="46093"/>
                      <a:pt x="37595" y="45776"/>
                      <a:pt x="37418" y="45561"/>
                    </a:cubicBezTo>
                    <a:cubicBezTo>
                      <a:pt x="36646" y="44561"/>
                      <a:pt x="35747" y="43676"/>
                      <a:pt x="34748" y="42904"/>
                    </a:cubicBezTo>
                    <a:cubicBezTo>
                      <a:pt x="33267" y="41803"/>
                      <a:pt x="33406" y="40120"/>
                      <a:pt x="33254" y="38855"/>
                    </a:cubicBezTo>
                    <a:cubicBezTo>
                      <a:pt x="33115" y="37577"/>
                      <a:pt x="32925" y="35337"/>
                      <a:pt x="32609" y="33742"/>
                    </a:cubicBezTo>
                    <a:cubicBezTo>
                      <a:pt x="32280" y="32135"/>
                      <a:pt x="31205" y="29807"/>
                      <a:pt x="30218" y="27896"/>
                    </a:cubicBezTo>
                    <a:cubicBezTo>
                      <a:pt x="29231" y="25998"/>
                      <a:pt x="29572" y="23290"/>
                      <a:pt x="29635" y="20911"/>
                    </a:cubicBezTo>
                    <a:cubicBezTo>
                      <a:pt x="29699" y="18520"/>
                      <a:pt x="29395" y="17811"/>
                      <a:pt x="28484" y="16407"/>
                    </a:cubicBezTo>
                    <a:cubicBezTo>
                      <a:pt x="27573" y="15015"/>
                      <a:pt x="22942" y="13775"/>
                      <a:pt x="21879" y="13142"/>
                    </a:cubicBezTo>
                    <a:cubicBezTo>
                      <a:pt x="20816" y="12497"/>
                      <a:pt x="21347" y="10750"/>
                      <a:pt x="21347" y="10750"/>
                    </a:cubicBezTo>
                    <a:cubicBezTo>
                      <a:pt x="21853" y="10156"/>
                      <a:pt x="22549" y="7802"/>
                      <a:pt x="22549" y="7802"/>
                    </a:cubicBezTo>
                    <a:cubicBezTo>
                      <a:pt x="22667" y="7836"/>
                      <a:pt x="22753" y="7847"/>
                      <a:pt x="22815" y="7847"/>
                    </a:cubicBezTo>
                    <a:cubicBezTo>
                      <a:pt x="22939" y="7847"/>
                      <a:pt x="22967" y="7802"/>
                      <a:pt x="22967" y="7802"/>
                    </a:cubicBezTo>
                    <a:cubicBezTo>
                      <a:pt x="23511" y="7524"/>
                      <a:pt x="23308" y="6461"/>
                      <a:pt x="23321" y="6220"/>
                    </a:cubicBezTo>
                    <a:cubicBezTo>
                      <a:pt x="23334" y="5980"/>
                      <a:pt x="23460" y="6043"/>
                      <a:pt x="23511" y="5524"/>
                    </a:cubicBezTo>
                    <a:cubicBezTo>
                      <a:pt x="23541" y="5206"/>
                      <a:pt x="23371" y="5142"/>
                      <a:pt x="23230" y="5142"/>
                    </a:cubicBezTo>
                    <a:cubicBezTo>
                      <a:pt x="23136" y="5142"/>
                      <a:pt x="23055" y="5170"/>
                      <a:pt x="23055" y="5170"/>
                    </a:cubicBezTo>
                    <a:cubicBezTo>
                      <a:pt x="23518" y="481"/>
                      <a:pt x="20596" y="1"/>
                      <a:pt x="19380" y="1"/>
                    </a:cubicBezTo>
                    <a:cubicBezTo>
                      <a:pt x="19067" y="1"/>
                      <a:pt x="18867" y="33"/>
                      <a:pt x="18867" y="33"/>
                    </a:cubicBezTo>
                    <a:cubicBezTo>
                      <a:pt x="18867" y="33"/>
                      <a:pt x="18667" y="1"/>
                      <a:pt x="18354" y="1"/>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61;p74">
                <a:extLst>
                  <a:ext uri="{FF2B5EF4-FFF2-40B4-BE49-F238E27FC236}">
                    <a16:creationId xmlns:a16="http://schemas.microsoft.com/office/drawing/2014/main" id="{1D929B95-2346-B64F-390D-9E55B79736A8}"/>
                  </a:ext>
                </a:extLst>
              </p:cNvPr>
              <p:cNvSpPr/>
              <p:nvPr/>
            </p:nvSpPr>
            <p:spPr>
              <a:xfrm>
                <a:off x="4524125" y="1873192"/>
                <a:ext cx="96341" cy="37014"/>
              </a:xfrm>
              <a:custGeom>
                <a:avLst/>
                <a:gdLst/>
                <a:ahLst/>
                <a:cxnLst/>
                <a:rect l="l" t="t" r="r" b="b"/>
                <a:pathLst>
                  <a:path w="2038" h="783" extrusionOk="0">
                    <a:moveTo>
                      <a:pt x="1007" y="1"/>
                    </a:moveTo>
                    <a:cubicBezTo>
                      <a:pt x="811" y="1"/>
                      <a:pt x="614" y="4"/>
                      <a:pt x="418" y="10"/>
                    </a:cubicBezTo>
                    <a:cubicBezTo>
                      <a:pt x="418" y="10"/>
                      <a:pt x="342" y="251"/>
                      <a:pt x="266" y="301"/>
                    </a:cubicBezTo>
                    <a:cubicBezTo>
                      <a:pt x="190" y="339"/>
                      <a:pt x="1" y="466"/>
                      <a:pt x="89" y="542"/>
                    </a:cubicBezTo>
                    <a:cubicBezTo>
                      <a:pt x="178" y="618"/>
                      <a:pt x="241" y="744"/>
                      <a:pt x="368" y="744"/>
                    </a:cubicBezTo>
                    <a:cubicBezTo>
                      <a:pt x="412" y="738"/>
                      <a:pt x="459" y="735"/>
                      <a:pt x="508" y="735"/>
                    </a:cubicBezTo>
                    <a:cubicBezTo>
                      <a:pt x="557" y="735"/>
                      <a:pt x="608" y="738"/>
                      <a:pt x="659" y="744"/>
                    </a:cubicBezTo>
                    <a:cubicBezTo>
                      <a:pt x="709" y="757"/>
                      <a:pt x="823" y="770"/>
                      <a:pt x="924" y="782"/>
                    </a:cubicBezTo>
                    <a:lnTo>
                      <a:pt x="1102" y="782"/>
                    </a:lnTo>
                    <a:cubicBezTo>
                      <a:pt x="1215" y="770"/>
                      <a:pt x="1317" y="757"/>
                      <a:pt x="1380" y="744"/>
                    </a:cubicBezTo>
                    <a:cubicBezTo>
                      <a:pt x="1431" y="738"/>
                      <a:pt x="1478" y="735"/>
                      <a:pt x="1525" y="735"/>
                    </a:cubicBezTo>
                    <a:cubicBezTo>
                      <a:pt x="1573" y="735"/>
                      <a:pt x="1620" y="738"/>
                      <a:pt x="1671" y="744"/>
                    </a:cubicBezTo>
                    <a:cubicBezTo>
                      <a:pt x="1798" y="744"/>
                      <a:pt x="1861" y="618"/>
                      <a:pt x="1949" y="542"/>
                    </a:cubicBezTo>
                    <a:cubicBezTo>
                      <a:pt x="2038" y="466"/>
                      <a:pt x="1848" y="339"/>
                      <a:pt x="1760" y="301"/>
                    </a:cubicBezTo>
                    <a:cubicBezTo>
                      <a:pt x="1671" y="251"/>
                      <a:pt x="1595" y="10"/>
                      <a:pt x="1595" y="10"/>
                    </a:cubicBezTo>
                    <a:cubicBezTo>
                      <a:pt x="1399" y="4"/>
                      <a:pt x="1203" y="1"/>
                      <a:pt x="10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62;p74">
                <a:extLst>
                  <a:ext uri="{FF2B5EF4-FFF2-40B4-BE49-F238E27FC236}">
                    <a16:creationId xmlns:a16="http://schemas.microsoft.com/office/drawing/2014/main" id="{5C39DFCC-3FEC-F83D-9A6D-4EDAAE809A0E}"/>
                  </a:ext>
                </a:extLst>
              </p:cNvPr>
              <p:cNvSpPr/>
              <p:nvPr/>
            </p:nvSpPr>
            <p:spPr>
              <a:xfrm>
                <a:off x="4257931" y="4365199"/>
                <a:ext cx="93363" cy="885603"/>
              </a:xfrm>
              <a:custGeom>
                <a:avLst/>
                <a:gdLst/>
                <a:ahLst/>
                <a:cxnLst/>
                <a:rect l="l" t="t" r="r" b="b"/>
                <a:pathLst>
                  <a:path w="1975" h="18734" extrusionOk="0">
                    <a:moveTo>
                      <a:pt x="1112" y="0"/>
                    </a:moveTo>
                    <a:cubicBezTo>
                      <a:pt x="1000" y="0"/>
                      <a:pt x="883" y="34"/>
                      <a:pt x="785" y="112"/>
                    </a:cubicBezTo>
                    <a:cubicBezTo>
                      <a:pt x="785" y="112"/>
                      <a:pt x="127" y="226"/>
                      <a:pt x="64" y="618"/>
                    </a:cubicBezTo>
                    <a:cubicBezTo>
                      <a:pt x="1" y="1023"/>
                      <a:pt x="13" y="1289"/>
                      <a:pt x="418" y="1871"/>
                    </a:cubicBezTo>
                    <a:cubicBezTo>
                      <a:pt x="823" y="2441"/>
                      <a:pt x="633" y="3681"/>
                      <a:pt x="684" y="4668"/>
                    </a:cubicBezTo>
                    <a:cubicBezTo>
                      <a:pt x="735" y="5667"/>
                      <a:pt x="811" y="8261"/>
                      <a:pt x="798" y="9286"/>
                    </a:cubicBezTo>
                    <a:cubicBezTo>
                      <a:pt x="785" y="10311"/>
                      <a:pt x="1051" y="15588"/>
                      <a:pt x="899" y="16107"/>
                    </a:cubicBezTo>
                    <a:cubicBezTo>
                      <a:pt x="778" y="16558"/>
                      <a:pt x="350" y="18733"/>
                      <a:pt x="816" y="18733"/>
                    </a:cubicBezTo>
                    <a:cubicBezTo>
                      <a:pt x="886" y="18733"/>
                      <a:pt x="975" y="18684"/>
                      <a:pt x="1089" y="18574"/>
                    </a:cubicBezTo>
                    <a:cubicBezTo>
                      <a:pt x="1975" y="17739"/>
                      <a:pt x="1329" y="12969"/>
                      <a:pt x="1329" y="12298"/>
                    </a:cubicBezTo>
                    <a:cubicBezTo>
                      <a:pt x="1329" y="11615"/>
                      <a:pt x="1152" y="6211"/>
                      <a:pt x="1152" y="6211"/>
                    </a:cubicBezTo>
                    <a:cubicBezTo>
                      <a:pt x="1152" y="6211"/>
                      <a:pt x="899" y="998"/>
                      <a:pt x="1367" y="581"/>
                    </a:cubicBezTo>
                    <a:cubicBezTo>
                      <a:pt x="1715" y="280"/>
                      <a:pt x="1435" y="0"/>
                      <a:pt x="1112"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63;p74">
                <a:extLst>
                  <a:ext uri="{FF2B5EF4-FFF2-40B4-BE49-F238E27FC236}">
                    <a16:creationId xmlns:a16="http://schemas.microsoft.com/office/drawing/2014/main" id="{7B84FDA6-BDC0-B61E-D3B0-2B808B073405}"/>
                  </a:ext>
                </a:extLst>
              </p:cNvPr>
              <p:cNvSpPr/>
              <p:nvPr/>
            </p:nvSpPr>
            <p:spPr>
              <a:xfrm>
                <a:off x="4785545" y="4365199"/>
                <a:ext cx="93363" cy="885603"/>
              </a:xfrm>
              <a:custGeom>
                <a:avLst/>
                <a:gdLst/>
                <a:ahLst/>
                <a:cxnLst/>
                <a:rect l="l" t="t" r="r" b="b"/>
                <a:pathLst>
                  <a:path w="1975" h="18734" extrusionOk="0">
                    <a:moveTo>
                      <a:pt x="857" y="0"/>
                    </a:moveTo>
                    <a:cubicBezTo>
                      <a:pt x="533" y="0"/>
                      <a:pt x="260" y="280"/>
                      <a:pt x="608" y="581"/>
                    </a:cubicBezTo>
                    <a:cubicBezTo>
                      <a:pt x="1076" y="998"/>
                      <a:pt x="810" y="6211"/>
                      <a:pt x="810" y="6211"/>
                    </a:cubicBezTo>
                    <a:cubicBezTo>
                      <a:pt x="810" y="6211"/>
                      <a:pt x="633" y="11615"/>
                      <a:pt x="633" y="12298"/>
                    </a:cubicBezTo>
                    <a:cubicBezTo>
                      <a:pt x="633" y="12969"/>
                      <a:pt x="0" y="17739"/>
                      <a:pt x="874" y="18574"/>
                    </a:cubicBezTo>
                    <a:cubicBezTo>
                      <a:pt x="989" y="18684"/>
                      <a:pt x="1080" y="18733"/>
                      <a:pt x="1151" y="18733"/>
                    </a:cubicBezTo>
                    <a:cubicBezTo>
                      <a:pt x="1624" y="18733"/>
                      <a:pt x="1195" y="16558"/>
                      <a:pt x="1063" y="16107"/>
                    </a:cubicBezTo>
                    <a:cubicBezTo>
                      <a:pt x="912" y="15588"/>
                      <a:pt x="1190" y="10311"/>
                      <a:pt x="1177" y="9286"/>
                    </a:cubicBezTo>
                    <a:cubicBezTo>
                      <a:pt x="1165" y="8261"/>
                      <a:pt x="1241" y="5667"/>
                      <a:pt x="1291" y="4668"/>
                    </a:cubicBezTo>
                    <a:cubicBezTo>
                      <a:pt x="1342" y="3681"/>
                      <a:pt x="1139" y="2441"/>
                      <a:pt x="1544" y="1871"/>
                    </a:cubicBezTo>
                    <a:cubicBezTo>
                      <a:pt x="1949" y="1289"/>
                      <a:pt x="1974" y="1023"/>
                      <a:pt x="1911" y="618"/>
                    </a:cubicBezTo>
                    <a:cubicBezTo>
                      <a:pt x="1848" y="226"/>
                      <a:pt x="1190" y="112"/>
                      <a:pt x="1190" y="112"/>
                    </a:cubicBezTo>
                    <a:cubicBezTo>
                      <a:pt x="1089" y="34"/>
                      <a:pt x="970" y="0"/>
                      <a:pt x="857"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64;p74">
                <a:extLst>
                  <a:ext uri="{FF2B5EF4-FFF2-40B4-BE49-F238E27FC236}">
                    <a16:creationId xmlns:a16="http://schemas.microsoft.com/office/drawing/2014/main" id="{D41BF37A-1FFC-CBFC-A4A8-3ECE7AE98A03}"/>
                  </a:ext>
                </a:extLst>
              </p:cNvPr>
              <p:cNvSpPr/>
              <p:nvPr/>
            </p:nvSpPr>
            <p:spPr>
              <a:xfrm>
                <a:off x="4267527" y="4273773"/>
                <a:ext cx="187861" cy="969890"/>
              </a:xfrm>
              <a:custGeom>
                <a:avLst/>
                <a:gdLst/>
                <a:ahLst/>
                <a:cxnLst/>
                <a:rect l="l" t="t" r="r" b="b"/>
                <a:pathLst>
                  <a:path w="3974" h="20517" extrusionOk="0">
                    <a:moveTo>
                      <a:pt x="1530" y="1"/>
                    </a:moveTo>
                    <a:cubicBezTo>
                      <a:pt x="1135" y="1"/>
                      <a:pt x="636" y="184"/>
                      <a:pt x="481" y="553"/>
                    </a:cubicBezTo>
                    <a:cubicBezTo>
                      <a:pt x="481" y="553"/>
                      <a:pt x="0" y="1565"/>
                      <a:pt x="63" y="1958"/>
                    </a:cubicBezTo>
                    <a:cubicBezTo>
                      <a:pt x="114" y="2350"/>
                      <a:pt x="721" y="2312"/>
                      <a:pt x="1012" y="2995"/>
                    </a:cubicBezTo>
                    <a:cubicBezTo>
                      <a:pt x="1291" y="3691"/>
                      <a:pt x="1291" y="6058"/>
                      <a:pt x="1240" y="7310"/>
                    </a:cubicBezTo>
                    <a:cubicBezTo>
                      <a:pt x="1177" y="8563"/>
                      <a:pt x="1304" y="12967"/>
                      <a:pt x="1291" y="14105"/>
                    </a:cubicBezTo>
                    <a:cubicBezTo>
                      <a:pt x="1278" y="15257"/>
                      <a:pt x="1392" y="17648"/>
                      <a:pt x="1240" y="17977"/>
                    </a:cubicBezTo>
                    <a:cubicBezTo>
                      <a:pt x="1098" y="18274"/>
                      <a:pt x="54" y="20129"/>
                      <a:pt x="1417" y="20129"/>
                    </a:cubicBezTo>
                    <a:cubicBezTo>
                      <a:pt x="1508" y="20129"/>
                      <a:pt x="1609" y="20121"/>
                      <a:pt x="1721" y="20103"/>
                    </a:cubicBezTo>
                    <a:cubicBezTo>
                      <a:pt x="1721" y="20103"/>
                      <a:pt x="1974" y="19972"/>
                      <a:pt x="2203" y="19972"/>
                    </a:cubicBezTo>
                    <a:cubicBezTo>
                      <a:pt x="2356" y="19972"/>
                      <a:pt x="2498" y="20031"/>
                      <a:pt x="2544" y="20230"/>
                    </a:cubicBezTo>
                    <a:cubicBezTo>
                      <a:pt x="2591" y="20430"/>
                      <a:pt x="2703" y="20517"/>
                      <a:pt x="2815" y="20517"/>
                    </a:cubicBezTo>
                    <a:cubicBezTo>
                      <a:pt x="2973" y="20517"/>
                      <a:pt x="3133" y="20349"/>
                      <a:pt x="3126" y="20091"/>
                    </a:cubicBezTo>
                    <a:cubicBezTo>
                      <a:pt x="3113" y="19648"/>
                      <a:pt x="2354" y="16586"/>
                      <a:pt x="2442" y="14789"/>
                    </a:cubicBezTo>
                    <a:cubicBezTo>
                      <a:pt x="2531" y="12979"/>
                      <a:pt x="2379" y="8133"/>
                      <a:pt x="2594" y="6374"/>
                    </a:cubicBezTo>
                    <a:cubicBezTo>
                      <a:pt x="2822" y="4615"/>
                      <a:pt x="3126" y="2970"/>
                      <a:pt x="3543" y="2401"/>
                    </a:cubicBezTo>
                    <a:cubicBezTo>
                      <a:pt x="3973" y="1819"/>
                      <a:pt x="3973" y="667"/>
                      <a:pt x="3682" y="503"/>
                    </a:cubicBezTo>
                    <a:cubicBezTo>
                      <a:pt x="3391" y="338"/>
                      <a:pt x="2265" y="376"/>
                      <a:pt x="1974" y="123"/>
                    </a:cubicBezTo>
                    <a:cubicBezTo>
                      <a:pt x="1881" y="42"/>
                      <a:pt x="1717" y="1"/>
                      <a:pt x="1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65;p74">
                <a:extLst>
                  <a:ext uri="{FF2B5EF4-FFF2-40B4-BE49-F238E27FC236}">
                    <a16:creationId xmlns:a16="http://schemas.microsoft.com/office/drawing/2014/main" id="{24427DC3-1FA6-C546-C911-E54662930307}"/>
                  </a:ext>
                </a:extLst>
              </p:cNvPr>
              <p:cNvSpPr/>
              <p:nvPr/>
            </p:nvSpPr>
            <p:spPr>
              <a:xfrm>
                <a:off x="4681450" y="4273773"/>
                <a:ext cx="187294" cy="969890"/>
              </a:xfrm>
              <a:custGeom>
                <a:avLst/>
                <a:gdLst/>
                <a:ahLst/>
                <a:cxnLst/>
                <a:rect l="l" t="t" r="r" b="b"/>
                <a:pathLst>
                  <a:path w="3962" h="20517" extrusionOk="0">
                    <a:moveTo>
                      <a:pt x="2444" y="1"/>
                    </a:moveTo>
                    <a:cubicBezTo>
                      <a:pt x="2257" y="1"/>
                      <a:pt x="2093" y="42"/>
                      <a:pt x="2000" y="123"/>
                    </a:cubicBezTo>
                    <a:cubicBezTo>
                      <a:pt x="1722" y="376"/>
                      <a:pt x="583" y="338"/>
                      <a:pt x="292" y="503"/>
                    </a:cubicBezTo>
                    <a:cubicBezTo>
                      <a:pt x="1" y="667"/>
                      <a:pt x="13" y="1819"/>
                      <a:pt x="431" y="2401"/>
                    </a:cubicBezTo>
                    <a:cubicBezTo>
                      <a:pt x="848" y="2970"/>
                      <a:pt x="1152" y="4615"/>
                      <a:pt x="1367" y="6374"/>
                    </a:cubicBezTo>
                    <a:cubicBezTo>
                      <a:pt x="1595" y="8133"/>
                      <a:pt x="1443" y="12979"/>
                      <a:pt x="1532" y="14789"/>
                    </a:cubicBezTo>
                    <a:cubicBezTo>
                      <a:pt x="1620" y="16586"/>
                      <a:pt x="848" y="19648"/>
                      <a:pt x="836" y="20091"/>
                    </a:cubicBezTo>
                    <a:cubicBezTo>
                      <a:pt x="828" y="20349"/>
                      <a:pt x="993" y="20517"/>
                      <a:pt x="1154" y="20517"/>
                    </a:cubicBezTo>
                    <a:cubicBezTo>
                      <a:pt x="1269" y="20517"/>
                      <a:pt x="1383" y="20430"/>
                      <a:pt x="1431" y="20230"/>
                    </a:cubicBezTo>
                    <a:cubicBezTo>
                      <a:pt x="1476" y="20031"/>
                      <a:pt x="1616" y="19972"/>
                      <a:pt x="1767" y="19972"/>
                    </a:cubicBezTo>
                    <a:cubicBezTo>
                      <a:pt x="1992" y="19972"/>
                      <a:pt x="2240" y="20103"/>
                      <a:pt x="2240" y="20103"/>
                    </a:cubicBezTo>
                    <a:cubicBezTo>
                      <a:pt x="2354" y="20121"/>
                      <a:pt x="2457" y="20129"/>
                      <a:pt x="2548" y="20129"/>
                    </a:cubicBezTo>
                    <a:cubicBezTo>
                      <a:pt x="3921" y="20129"/>
                      <a:pt x="2888" y="18286"/>
                      <a:pt x="2734" y="17977"/>
                    </a:cubicBezTo>
                    <a:cubicBezTo>
                      <a:pt x="2582" y="17636"/>
                      <a:pt x="2696" y="15257"/>
                      <a:pt x="2683" y="14105"/>
                    </a:cubicBezTo>
                    <a:cubicBezTo>
                      <a:pt x="2671" y="12967"/>
                      <a:pt x="2785" y="8563"/>
                      <a:pt x="2734" y="7310"/>
                    </a:cubicBezTo>
                    <a:cubicBezTo>
                      <a:pt x="2683" y="6058"/>
                      <a:pt x="2671" y="3691"/>
                      <a:pt x="2962" y="2995"/>
                    </a:cubicBezTo>
                    <a:cubicBezTo>
                      <a:pt x="3240" y="2312"/>
                      <a:pt x="3847" y="2350"/>
                      <a:pt x="3911" y="1958"/>
                    </a:cubicBezTo>
                    <a:cubicBezTo>
                      <a:pt x="3961" y="1565"/>
                      <a:pt x="3493" y="553"/>
                      <a:pt x="3493" y="553"/>
                    </a:cubicBezTo>
                    <a:cubicBezTo>
                      <a:pt x="3338" y="184"/>
                      <a:pt x="2839" y="1"/>
                      <a:pt x="24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366;p74">
                <a:extLst>
                  <a:ext uri="{FF2B5EF4-FFF2-40B4-BE49-F238E27FC236}">
                    <a16:creationId xmlns:a16="http://schemas.microsoft.com/office/drawing/2014/main" id="{BF1BA61C-8A28-EA66-EE68-87916D9426C2}"/>
                  </a:ext>
                </a:extLst>
              </p:cNvPr>
              <p:cNvSpPr/>
              <p:nvPr/>
            </p:nvSpPr>
            <p:spPr>
              <a:xfrm>
                <a:off x="4365619" y="3278199"/>
                <a:ext cx="200435" cy="134396"/>
              </a:xfrm>
              <a:custGeom>
                <a:avLst/>
                <a:gdLst/>
                <a:ahLst/>
                <a:cxnLst/>
                <a:rect l="l" t="t" r="r" b="b"/>
                <a:pathLst>
                  <a:path w="4240" h="2843" extrusionOk="0">
                    <a:moveTo>
                      <a:pt x="645" y="0"/>
                    </a:moveTo>
                    <a:cubicBezTo>
                      <a:pt x="486" y="0"/>
                      <a:pt x="358" y="75"/>
                      <a:pt x="342" y="317"/>
                    </a:cubicBezTo>
                    <a:cubicBezTo>
                      <a:pt x="342" y="342"/>
                      <a:pt x="329" y="1076"/>
                      <a:pt x="178" y="1342"/>
                    </a:cubicBezTo>
                    <a:cubicBezTo>
                      <a:pt x="38" y="1607"/>
                      <a:pt x="0" y="2202"/>
                      <a:pt x="481" y="2443"/>
                    </a:cubicBezTo>
                    <a:cubicBezTo>
                      <a:pt x="805" y="2600"/>
                      <a:pt x="1681" y="2843"/>
                      <a:pt x="2328" y="2843"/>
                    </a:cubicBezTo>
                    <a:cubicBezTo>
                      <a:pt x="2616" y="2843"/>
                      <a:pt x="2858" y="2795"/>
                      <a:pt x="2987" y="2670"/>
                    </a:cubicBezTo>
                    <a:cubicBezTo>
                      <a:pt x="3316" y="2367"/>
                      <a:pt x="3708" y="2139"/>
                      <a:pt x="4126" y="2000"/>
                    </a:cubicBezTo>
                    <a:cubicBezTo>
                      <a:pt x="4239" y="1987"/>
                      <a:pt x="4201" y="1367"/>
                      <a:pt x="4062" y="1266"/>
                    </a:cubicBezTo>
                    <a:cubicBezTo>
                      <a:pt x="3963" y="1176"/>
                      <a:pt x="3431" y="788"/>
                      <a:pt x="3099" y="788"/>
                    </a:cubicBezTo>
                    <a:cubicBezTo>
                      <a:pt x="3009" y="788"/>
                      <a:pt x="2934" y="816"/>
                      <a:pt x="2885" y="886"/>
                    </a:cubicBezTo>
                    <a:cubicBezTo>
                      <a:pt x="2645" y="1215"/>
                      <a:pt x="2784" y="1481"/>
                      <a:pt x="2519" y="1582"/>
                    </a:cubicBezTo>
                    <a:cubicBezTo>
                      <a:pt x="2368" y="1630"/>
                      <a:pt x="1980" y="1786"/>
                      <a:pt x="1649" y="1786"/>
                    </a:cubicBezTo>
                    <a:cubicBezTo>
                      <a:pt x="1370" y="1786"/>
                      <a:pt x="1131" y="1674"/>
                      <a:pt x="1114" y="1291"/>
                    </a:cubicBezTo>
                    <a:cubicBezTo>
                      <a:pt x="1076" y="443"/>
                      <a:pt x="1494" y="292"/>
                      <a:pt x="1266" y="190"/>
                    </a:cubicBezTo>
                    <a:cubicBezTo>
                      <a:pt x="1135" y="139"/>
                      <a:pt x="861" y="0"/>
                      <a:pt x="645" y="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367;p74">
                <a:extLst>
                  <a:ext uri="{FF2B5EF4-FFF2-40B4-BE49-F238E27FC236}">
                    <a16:creationId xmlns:a16="http://schemas.microsoft.com/office/drawing/2014/main" id="{7E5B3CF3-9CED-4BDE-BF9F-24C36A9DDE11}"/>
                  </a:ext>
                </a:extLst>
              </p:cNvPr>
              <p:cNvSpPr/>
              <p:nvPr/>
            </p:nvSpPr>
            <p:spPr>
              <a:xfrm>
                <a:off x="4570216" y="3278199"/>
                <a:ext cx="200435" cy="134396"/>
              </a:xfrm>
              <a:custGeom>
                <a:avLst/>
                <a:gdLst/>
                <a:ahLst/>
                <a:cxnLst/>
                <a:rect l="l" t="t" r="r" b="b"/>
                <a:pathLst>
                  <a:path w="4240" h="2843" extrusionOk="0">
                    <a:moveTo>
                      <a:pt x="3597" y="0"/>
                    </a:moveTo>
                    <a:cubicBezTo>
                      <a:pt x="3379" y="0"/>
                      <a:pt x="3105" y="139"/>
                      <a:pt x="2974" y="190"/>
                    </a:cubicBezTo>
                    <a:cubicBezTo>
                      <a:pt x="2746" y="292"/>
                      <a:pt x="3163" y="443"/>
                      <a:pt x="3138" y="1291"/>
                    </a:cubicBezTo>
                    <a:cubicBezTo>
                      <a:pt x="3121" y="1674"/>
                      <a:pt x="2883" y="1786"/>
                      <a:pt x="2603" y="1786"/>
                    </a:cubicBezTo>
                    <a:cubicBezTo>
                      <a:pt x="2272" y="1786"/>
                      <a:pt x="1884" y="1630"/>
                      <a:pt x="1734" y="1582"/>
                    </a:cubicBezTo>
                    <a:cubicBezTo>
                      <a:pt x="1455" y="1481"/>
                      <a:pt x="1594" y="1215"/>
                      <a:pt x="1367" y="886"/>
                    </a:cubicBezTo>
                    <a:cubicBezTo>
                      <a:pt x="1316" y="816"/>
                      <a:pt x="1238" y="788"/>
                      <a:pt x="1147" y="788"/>
                    </a:cubicBezTo>
                    <a:cubicBezTo>
                      <a:pt x="808" y="788"/>
                      <a:pt x="277" y="1176"/>
                      <a:pt x="177" y="1266"/>
                    </a:cubicBezTo>
                    <a:cubicBezTo>
                      <a:pt x="51" y="1367"/>
                      <a:pt x="0" y="1987"/>
                      <a:pt x="114" y="2000"/>
                    </a:cubicBezTo>
                    <a:cubicBezTo>
                      <a:pt x="544" y="2139"/>
                      <a:pt x="924" y="2367"/>
                      <a:pt x="1265" y="2670"/>
                    </a:cubicBezTo>
                    <a:cubicBezTo>
                      <a:pt x="1394" y="2795"/>
                      <a:pt x="1636" y="2843"/>
                      <a:pt x="1924" y="2843"/>
                    </a:cubicBezTo>
                    <a:cubicBezTo>
                      <a:pt x="2571" y="2843"/>
                      <a:pt x="3447" y="2600"/>
                      <a:pt x="3771" y="2443"/>
                    </a:cubicBezTo>
                    <a:cubicBezTo>
                      <a:pt x="4239" y="2202"/>
                      <a:pt x="4201" y="1607"/>
                      <a:pt x="4062" y="1342"/>
                    </a:cubicBezTo>
                    <a:cubicBezTo>
                      <a:pt x="3923" y="1076"/>
                      <a:pt x="3910" y="342"/>
                      <a:pt x="3910" y="317"/>
                    </a:cubicBezTo>
                    <a:cubicBezTo>
                      <a:pt x="3889" y="75"/>
                      <a:pt x="3758" y="0"/>
                      <a:pt x="3597" y="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68;p74">
                <a:extLst>
                  <a:ext uri="{FF2B5EF4-FFF2-40B4-BE49-F238E27FC236}">
                    <a16:creationId xmlns:a16="http://schemas.microsoft.com/office/drawing/2014/main" id="{EB1D7660-9D4B-A050-02C3-3BA6DF33A0D2}"/>
                  </a:ext>
                </a:extLst>
              </p:cNvPr>
              <p:cNvSpPr/>
              <p:nvPr/>
            </p:nvSpPr>
            <p:spPr>
              <a:xfrm>
                <a:off x="4390626" y="2492471"/>
                <a:ext cx="151508" cy="127210"/>
              </a:xfrm>
              <a:custGeom>
                <a:avLst/>
                <a:gdLst/>
                <a:ahLst/>
                <a:cxnLst/>
                <a:rect l="l" t="t" r="r" b="b"/>
                <a:pathLst>
                  <a:path w="3205" h="2691" extrusionOk="0">
                    <a:moveTo>
                      <a:pt x="2847" y="1"/>
                    </a:moveTo>
                    <a:cubicBezTo>
                      <a:pt x="2771" y="1"/>
                      <a:pt x="2660" y="20"/>
                      <a:pt x="2521" y="96"/>
                    </a:cubicBezTo>
                    <a:cubicBezTo>
                      <a:pt x="2230" y="260"/>
                      <a:pt x="1268" y="1196"/>
                      <a:pt x="737" y="1298"/>
                    </a:cubicBezTo>
                    <a:cubicBezTo>
                      <a:pt x="302" y="1372"/>
                      <a:pt x="0" y="2691"/>
                      <a:pt x="227" y="2691"/>
                    </a:cubicBezTo>
                    <a:cubicBezTo>
                      <a:pt x="271" y="2691"/>
                      <a:pt x="334" y="2642"/>
                      <a:pt x="420" y="2525"/>
                    </a:cubicBezTo>
                    <a:cubicBezTo>
                      <a:pt x="965" y="1804"/>
                      <a:pt x="1686" y="1323"/>
                      <a:pt x="2065" y="994"/>
                    </a:cubicBezTo>
                    <a:cubicBezTo>
                      <a:pt x="2293" y="779"/>
                      <a:pt x="2572" y="627"/>
                      <a:pt x="2888" y="564"/>
                    </a:cubicBezTo>
                    <a:cubicBezTo>
                      <a:pt x="3141" y="488"/>
                      <a:pt x="3204" y="70"/>
                      <a:pt x="2964" y="20"/>
                    </a:cubicBezTo>
                    <a:cubicBezTo>
                      <a:pt x="2964" y="20"/>
                      <a:pt x="2923" y="1"/>
                      <a:pt x="28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69;p74">
                <a:extLst>
                  <a:ext uri="{FF2B5EF4-FFF2-40B4-BE49-F238E27FC236}">
                    <a16:creationId xmlns:a16="http://schemas.microsoft.com/office/drawing/2014/main" id="{24208700-6DEC-5B3D-592F-869EE5519B36}"/>
                  </a:ext>
                </a:extLst>
              </p:cNvPr>
              <p:cNvSpPr/>
              <p:nvPr/>
            </p:nvSpPr>
            <p:spPr>
              <a:xfrm>
                <a:off x="4367462" y="2559599"/>
                <a:ext cx="191359" cy="119930"/>
              </a:xfrm>
              <a:custGeom>
                <a:avLst/>
                <a:gdLst/>
                <a:ahLst/>
                <a:cxnLst/>
                <a:rect l="l" t="t" r="r" b="b"/>
                <a:pathLst>
                  <a:path w="4048" h="2537" extrusionOk="0">
                    <a:moveTo>
                      <a:pt x="3699" y="0"/>
                    </a:moveTo>
                    <a:cubicBezTo>
                      <a:pt x="3657" y="0"/>
                      <a:pt x="3601" y="9"/>
                      <a:pt x="3530" y="30"/>
                    </a:cubicBezTo>
                    <a:cubicBezTo>
                      <a:pt x="3315" y="181"/>
                      <a:pt x="3074" y="321"/>
                      <a:pt x="2821" y="434"/>
                    </a:cubicBezTo>
                    <a:cubicBezTo>
                      <a:pt x="2416" y="599"/>
                      <a:pt x="493" y="1535"/>
                      <a:pt x="290" y="1826"/>
                    </a:cubicBezTo>
                    <a:cubicBezTo>
                      <a:pt x="117" y="2062"/>
                      <a:pt x="1" y="2536"/>
                      <a:pt x="263" y="2536"/>
                    </a:cubicBezTo>
                    <a:cubicBezTo>
                      <a:pt x="325" y="2536"/>
                      <a:pt x="409" y="2510"/>
                      <a:pt x="518" y="2446"/>
                    </a:cubicBezTo>
                    <a:cubicBezTo>
                      <a:pt x="1075" y="2105"/>
                      <a:pt x="2669" y="941"/>
                      <a:pt x="3074" y="776"/>
                    </a:cubicBezTo>
                    <a:cubicBezTo>
                      <a:pt x="3425" y="640"/>
                      <a:pt x="4048" y="0"/>
                      <a:pt x="36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70;p74">
                <a:extLst>
                  <a:ext uri="{FF2B5EF4-FFF2-40B4-BE49-F238E27FC236}">
                    <a16:creationId xmlns:a16="http://schemas.microsoft.com/office/drawing/2014/main" id="{0B97105C-9B75-DC87-2866-E55CFAC9D3DD}"/>
                  </a:ext>
                </a:extLst>
              </p:cNvPr>
              <p:cNvSpPr/>
              <p:nvPr/>
            </p:nvSpPr>
            <p:spPr>
              <a:xfrm>
                <a:off x="4373371" y="2626491"/>
                <a:ext cx="194479" cy="124752"/>
              </a:xfrm>
              <a:custGeom>
                <a:avLst/>
                <a:gdLst/>
                <a:ahLst/>
                <a:cxnLst/>
                <a:rect l="l" t="t" r="r" b="b"/>
                <a:pathLst>
                  <a:path w="4114" h="2639" extrusionOk="0">
                    <a:moveTo>
                      <a:pt x="3538" y="1"/>
                    </a:moveTo>
                    <a:cubicBezTo>
                      <a:pt x="3378" y="1"/>
                      <a:pt x="3128" y="61"/>
                      <a:pt x="2848" y="348"/>
                    </a:cubicBezTo>
                    <a:cubicBezTo>
                      <a:pt x="2367" y="854"/>
                      <a:pt x="1671" y="1019"/>
                      <a:pt x="1254" y="1588"/>
                    </a:cubicBezTo>
                    <a:cubicBezTo>
                      <a:pt x="836" y="2158"/>
                      <a:pt x="1" y="2638"/>
                      <a:pt x="684" y="2638"/>
                    </a:cubicBezTo>
                    <a:cubicBezTo>
                      <a:pt x="1368" y="2626"/>
                      <a:pt x="1659" y="1715"/>
                      <a:pt x="2127" y="1398"/>
                    </a:cubicBezTo>
                    <a:cubicBezTo>
                      <a:pt x="2595" y="1082"/>
                      <a:pt x="4113" y="437"/>
                      <a:pt x="3721" y="32"/>
                    </a:cubicBezTo>
                    <a:cubicBezTo>
                      <a:pt x="3721" y="32"/>
                      <a:pt x="3653" y="1"/>
                      <a:pt x="3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71;p74">
                <a:extLst>
                  <a:ext uri="{FF2B5EF4-FFF2-40B4-BE49-F238E27FC236}">
                    <a16:creationId xmlns:a16="http://schemas.microsoft.com/office/drawing/2014/main" id="{29DEE633-ED13-7F32-B2BA-7D2C8485F2D0}"/>
                  </a:ext>
                </a:extLst>
              </p:cNvPr>
              <p:cNvSpPr/>
              <p:nvPr/>
            </p:nvSpPr>
            <p:spPr>
              <a:xfrm>
                <a:off x="4489427" y="2704586"/>
                <a:ext cx="50912" cy="20942"/>
              </a:xfrm>
              <a:custGeom>
                <a:avLst/>
                <a:gdLst/>
                <a:ahLst/>
                <a:cxnLst/>
                <a:rect l="l" t="t" r="r" b="b"/>
                <a:pathLst>
                  <a:path w="1077" h="443" extrusionOk="0">
                    <a:moveTo>
                      <a:pt x="655" y="1"/>
                    </a:moveTo>
                    <a:cubicBezTo>
                      <a:pt x="447" y="1"/>
                      <a:pt x="195" y="28"/>
                      <a:pt x="127" y="50"/>
                    </a:cubicBezTo>
                    <a:cubicBezTo>
                      <a:pt x="1" y="88"/>
                      <a:pt x="39" y="227"/>
                      <a:pt x="102" y="328"/>
                    </a:cubicBezTo>
                    <a:cubicBezTo>
                      <a:pt x="165" y="430"/>
                      <a:pt x="912" y="442"/>
                      <a:pt x="912" y="442"/>
                    </a:cubicBezTo>
                    <a:cubicBezTo>
                      <a:pt x="1076" y="430"/>
                      <a:pt x="1026" y="139"/>
                      <a:pt x="950" y="50"/>
                    </a:cubicBezTo>
                    <a:cubicBezTo>
                      <a:pt x="924" y="14"/>
                      <a:pt x="800" y="1"/>
                      <a:pt x="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72;p74">
                <a:extLst>
                  <a:ext uri="{FF2B5EF4-FFF2-40B4-BE49-F238E27FC236}">
                    <a16:creationId xmlns:a16="http://schemas.microsoft.com/office/drawing/2014/main" id="{9BD81D8D-2E28-547C-F7B2-9B7577A8F5ED}"/>
                  </a:ext>
                </a:extLst>
              </p:cNvPr>
              <p:cNvSpPr/>
              <p:nvPr/>
            </p:nvSpPr>
            <p:spPr>
              <a:xfrm>
                <a:off x="4466026" y="2776678"/>
                <a:ext cx="78472" cy="29923"/>
              </a:xfrm>
              <a:custGeom>
                <a:avLst/>
                <a:gdLst/>
                <a:ahLst/>
                <a:cxnLst/>
                <a:rect l="l" t="t" r="r" b="b"/>
                <a:pathLst>
                  <a:path w="1660" h="633" extrusionOk="0">
                    <a:moveTo>
                      <a:pt x="716" y="1"/>
                    </a:moveTo>
                    <a:cubicBezTo>
                      <a:pt x="483" y="1"/>
                      <a:pt x="1" y="77"/>
                      <a:pt x="167" y="221"/>
                    </a:cubicBezTo>
                    <a:cubicBezTo>
                      <a:pt x="344" y="373"/>
                      <a:pt x="559" y="373"/>
                      <a:pt x="901" y="474"/>
                    </a:cubicBezTo>
                    <a:cubicBezTo>
                      <a:pt x="1147" y="547"/>
                      <a:pt x="1373" y="633"/>
                      <a:pt x="1485" y="633"/>
                    </a:cubicBezTo>
                    <a:cubicBezTo>
                      <a:pt x="1529" y="633"/>
                      <a:pt x="1555" y="620"/>
                      <a:pt x="1559" y="588"/>
                    </a:cubicBezTo>
                    <a:cubicBezTo>
                      <a:pt x="1584" y="461"/>
                      <a:pt x="1660" y="195"/>
                      <a:pt x="1470" y="132"/>
                    </a:cubicBezTo>
                    <a:cubicBezTo>
                      <a:pt x="1470" y="132"/>
                      <a:pt x="951" y="18"/>
                      <a:pt x="799" y="6"/>
                    </a:cubicBezTo>
                    <a:cubicBezTo>
                      <a:pt x="779" y="2"/>
                      <a:pt x="750" y="1"/>
                      <a:pt x="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73;p74">
                <a:extLst>
                  <a:ext uri="{FF2B5EF4-FFF2-40B4-BE49-F238E27FC236}">
                    <a16:creationId xmlns:a16="http://schemas.microsoft.com/office/drawing/2014/main" id="{17A78165-532F-54A7-3DD3-A10EBA42F291}"/>
                  </a:ext>
                </a:extLst>
              </p:cNvPr>
              <p:cNvSpPr/>
              <p:nvPr/>
            </p:nvSpPr>
            <p:spPr>
              <a:xfrm>
                <a:off x="4468816" y="2852409"/>
                <a:ext cx="77952" cy="31814"/>
              </a:xfrm>
              <a:custGeom>
                <a:avLst/>
                <a:gdLst/>
                <a:ahLst/>
                <a:cxnLst/>
                <a:rect l="l" t="t" r="r" b="b"/>
                <a:pathLst>
                  <a:path w="1649" h="673" extrusionOk="0">
                    <a:moveTo>
                      <a:pt x="1478" y="1"/>
                    </a:moveTo>
                    <a:cubicBezTo>
                      <a:pt x="1454" y="1"/>
                      <a:pt x="1424" y="12"/>
                      <a:pt x="1386" y="36"/>
                    </a:cubicBezTo>
                    <a:cubicBezTo>
                      <a:pt x="1247" y="137"/>
                      <a:pt x="1082" y="188"/>
                      <a:pt x="918" y="200"/>
                    </a:cubicBezTo>
                    <a:cubicBezTo>
                      <a:pt x="812" y="195"/>
                      <a:pt x="594" y="162"/>
                      <a:pt x="404" y="162"/>
                    </a:cubicBezTo>
                    <a:cubicBezTo>
                      <a:pt x="183" y="162"/>
                      <a:pt x="1" y="206"/>
                      <a:pt x="82" y="390"/>
                    </a:cubicBezTo>
                    <a:cubicBezTo>
                      <a:pt x="180" y="610"/>
                      <a:pt x="623" y="673"/>
                      <a:pt x="960" y="673"/>
                    </a:cubicBezTo>
                    <a:cubicBezTo>
                      <a:pt x="1148" y="673"/>
                      <a:pt x="1303" y="653"/>
                      <a:pt x="1348" y="631"/>
                    </a:cubicBezTo>
                    <a:cubicBezTo>
                      <a:pt x="1459" y="575"/>
                      <a:pt x="1649" y="1"/>
                      <a:pt x="1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74;p74">
                <a:extLst>
                  <a:ext uri="{FF2B5EF4-FFF2-40B4-BE49-F238E27FC236}">
                    <a16:creationId xmlns:a16="http://schemas.microsoft.com/office/drawing/2014/main" id="{C25707AA-7A53-F896-3F46-BCC3FA49BD1A}"/>
                  </a:ext>
                </a:extLst>
              </p:cNvPr>
              <p:cNvSpPr/>
              <p:nvPr/>
            </p:nvSpPr>
            <p:spPr>
              <a:xfrm>
                <a:off x="4470754" y="2925115"/>
                <a:ext cx="66607" cy="28883"/>
              </a:xfrm>
              <a:custGeom>
                <a:avLst/>
                <a:gdLst/>
                <a:ahLst/>
                <a:cxnLst/>
                <a:rect l="l" t="t" r="r" b="b"/>
                <a:pathLst>
                  <a:path w="1409" h="611" extrusionOk="0">
                    <a:moveTo>
                      <a:pt x="184" y="1"/>
                    </a:moveTo>
                    <a:cubicBezTo>
                      <a:pt x="71" y="1"/>
                      <a:pt x="0" y="33"/>
                      <a:pt x="54" y="130"/>
                    </a:cubicBezTo>
                    <a:cubicBezTo>
                      <a:pt x="181" y="396"/>
                      <a:pt x="79" y="510"/>
                      <a:pt x="219" y="535"/>
                    </a:cubicBezTo>
                    <a:cubicBezTo>
                      <a:pt x="329" y="563"/>
                      <a:pt x="777" y="610"/>
                      <a:pt x="1055" y="610"/>
                    </a:cubicBezTo>
                    <a:cubicBezTo>
                      <a:pt x="1160" y="610"/>
                      <a:pt x="1241" y="603"/>
                      <a:pt x="1269" y="586"/>
                    </a:cubicBezTo>
                    <a:cubicBezTo>
                      <a:pt x="1370" y="523"/>
                      <a:pt x="1408" y="181"/>
                      <a:pt x="1231" y="168"/>
                    </a:cubicBezTo>
                    <a:cubicBezTo>
                      <a:pt x="1054" y="156"/>
                      <a:pt x="877" y="130"/>
                      <a:pt x="712" y="105"/>
                    </a:cubicBezTo>
                    <a:cubicBezTo>
                      <a:pt x="650" y="82"/>
                      <a:pt x="363" y="1"/>
                      <a:pt x="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75;p74">
                <a:extLst>
                  <a:ext uri="{FF2B5EF4-FFF2-40B4-BE49-F238E27FC236}">
                    <a16:creationId xmlns:a16="http://schemas.microsoft.com/office/drawing/2014/main" id="{292C5544-7A82-C056-F797-E6697C860FD2}"/>
                  </a:ext>
                </a:extLst>
              </p:cNvPr>
              <p:cNvSpPr/>
              <p:nvPr/>
            </p:nvSpPr>
            <p:spPr>
              <a:xfrm>
                <a:off x="4476852" y="2994891"/>
                <a:ext cx="49116" cy="28742"/>
              </a:xfrm>
              <a:custGeom>
                <a:avLst/>
                <a:gdLst/>
                <a:ahLst/>
                <a:cxnLst/>
                <a:rect l="l" t="t" r="r" b="b"/>
                <a:pathLst>
                  <a:path w="1039" h="608" extrusionOk="0">
                    <a:moveTo>
                      <a:pt x="232" y="0"/>
                    </a:moveTo>
                    <a:cubicBezTo>
                      <a:pt x="108" y="0"/>
                      <a:pt x="0" y="31"/>
                      <a:pt x="26" y="122"/>
                    </a:cubicBezTo>
                    <a:cubicBezTo>
                      <a:pt x="77" y="299"/>
                      <a:pt x="368" y="438"/>
                      <a:pt x="507" y="489"/>
                    </a:cubicBezTo>
                    <a:cubicBezTo>
                      <a:pt x="592" y="523"/>
                      <a:pt x="788" y="607"/>
                      <a:pt x="914" y="607"/>
                    </a:cubicBezTo>
                    <a:cubicBezTo>
                      <a:pt x="977" y="607"/>
                      <a:pt x="1022" y="586"/>
                      <a:pt x="1026" y="527"/>
                    </a:cubicBezTo>
                    <a:cubicBezTo>
                      <a:pt x="1039" y="363"/>
                      <a:pt x="1039" y="350"/>
                      <a:pt x="963" y="274"/>
                    </a:cubicBezTo>
                    <a:cubicBezTo>
                      <a:pt x="963" y="274"/>
                      <a:pt x="634" y="122"/>
                      <a:pt x="532" y="59"/>
                    </a:cubicBezTo>
                    <a:cubicBezTo>
                      <a:pt x="483" y="28"/>
                      <a:pt x="350"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76;p74">
                <a:extLst>
                  <a:ext uri="{FF2B5EF4-FFF2-40B4-BE49-F238E27FC236}">
                    <a16:creationId xmlns:a16="http://schemas.microsoft.com/office/drawing/2014/main" id="{D7151E0D-97BB-1FCD-367F-41C4B90A0361}"/>
                  </a:ext>
                </a:extLst>
              </p:cNvPr>
              <p:cNvSpPr/>
              <p:nvPr/>
            </p:nvSpPr>
            <p:spPr>
              <a:xfrm>
                <a:off x="4592340" y="2704586"/>
                <a:ext cx="50865" cy="20942"/>
              </a:xfrm>
              <a:custGeom>
                <a:avLst/>
                <a:gdLst/>
                <a:ahLst/>
                <a:cxnLst/>
                <a:rect l="l" t="t" r="r" b="b"/>
                <a:pathLst>
                  <a:path w="1076" h="443" extrusionOk="0">
                    <a:moveTo>
                      <a:pt x="421" y="1"/>
                    </a:moveTo>
                    <a:cubicBezTo>
                      <a:pt x="276" y="1"/>
                      <a:pt x="153" y="14"/>
                      <a:pt x="127" y="50"/>
                    </a:cubicBezTo>
                    <a:cubicBezTo>
                      <a:pt x="51" y="139"/>
                      <a:pt x="0" y="430"/>
                      <a:pt x="165" y="442"/>
                    </a:cubicBezTo>
                    <a:cubicBezTo>
                      <a:pt x="165" y="442"/>
                      <a:pt x="911" y="430"/>
                      <a:pt x="975" y="328"/>
                    </a:cubicBezTo>
                    <a:cubicBezTo>
                      <a:pt x="1025" y="227"/>
                      <a:pt x="1076" y="88"/>
                      <a:pt x="949" y="50"/>
                    </a:cubicBezTo>
                    <a:cubicBezTo>
                      <a:pt x="882" y="28"/>
                      <a:pt x="630" y="1"/>
                      <a:pt x="4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377;p74">
                <a:extLst>
                  <a:ext uri="{FF2B5EF4-FFF2-40B4-BE49-F238E27FC236}">
                    <a16:creationId xmlns:a16="http://schemas.microsoft.com/office/drawing/2014/main" id="{CC1D8138-3C57-3F7A-8C25-ED82978DBA20}"/>
                  </a:ext>
                </a:extLst>
              </p:cNvPr>
              <p:cNvSpPr/>
              <p:nvPr/>
            </p:nvSpPr>
            <p:spPr>
              <a:xfrm>
                <a:off x="4588133" y="2776678"/>
                <a:ext cx="78472" cy="29923"/>
              </a:xfrm>
              <a:custGeom>
                <a:avLst/>
                <a:gdLst/>
                <a:ahLst/>
                <a:cxnLst/>
                <a:rect l="l" t="t" r="r" b="b"/>
                <a:pathLst>
                  <a:path w="1660" h="633" extrusionOk="0">
                    <a:moveTo>
                      <a:pt x="944" y="1"/>
                    </a:moveTo>
                    <a:cubicBezTo>
                      <a:pt x="910" y="1"/>
                      <a:pt x="882" y="2"/>
                      <a:pt x="861" y="6"/>
                    </a:cubicBezTo>
                    <a:cubicBezTo>
                      <a:pt x="709" y="18"/>
                      <a:pt x="190" y="132"/>
                      <a:pt x="190" y="132"/>
                    </a:cubicBezTo>
                    <a:cubicBezTo>
                      <a:pt x="1" y="195"/>
                      <a:pt x="77" y="461"/>
                      <a:pt x="89" y="588"/>
                    </a:cubicBezTo>
                    <a:cubicBezTo>
                      <a:pt x="96" y="620"/>
                      <a:pt x="125" y="633"/>
                      <a:pt x="171" y="633"/>
                    </a:cubicBezTo>
                    <a:cubicBezTo>
                      <a:pt x="288" y="633"/>
                      <a:pt x="514" y="547"/>
                      <a:pt x="760" y="474"/>
                    </a:cubicBezTo>
                    <a:cubicBezTo>
                      <a:pt x="1102" y="373"/>
                      <a:pt x="1317" y="373"/>
                      <a:pt x="1494" y="221"/>
                    </a:cubicBezTo>
                    <a:cubicBezTo>
                      <a:pt x="1660" y="77"/>
                      <a:pt x="1178" y="1"/>
                      <a:pt x="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378;p74">
                <a:extLst>
                  <a:ext uri="{FF2B5EF4-FFF2-40B4-BE49-F238E27FC236}">
                    <a16:creationId xmlns:a16="http://schemas.microsoft.com/office/drawing/2014/main" id="{BA1EF43A-485B-B8E1-391B-C57797844BC2}"/>
                  </a:ext>
                </a:extLst>
              </p:cNvPr>
              <p:cNvSpPr/>
              <p:nvPr/>
            </p:nvSpPr>
            <p:spPr>
              <a:xfrm>
                <a:off x="4585863" y="2852409"/>
                <a:ext cx="77952" cy="31814"/>
              </a:xfrm>
              <a:custGeom>
                <a:avLst/>
                <a:gdLst/>
                <a:ahLst/>
                <a:cxnLst/>
                <a:rect l="l" t="t" r="r" b="b"/>
                <a:pathLst>
                  <a:path w="1649" h="673" extrusionOk="0">
                    <a:moveTo>
                      <a:pt x="172" y="1"/>
                    </a:moveTo>
                    <a:cubicBezTo>
                      <a:pt x="1" y="1"/>
                      <a:pt x="190" y="575"/>
                      <a:pt x="302" y="631"/>
                    </a:cubicBezTo>
                    <a:cubicBezTo>
                      <a:pt x="347" y="653"/>
                      <a:pt x="502" y="673"/>
                      <a:pt x="689" y="673"/>
                    </a:cubicBezTo>
                    <a:cubicBezTo>
                      <a:pt x="1027" y="673"/>
                      <a:pt x="1469" y="610"/>
                      <a:pt x="1567" y="390"/>
                    </a:cubicBezTo>
                    <a:cubicBezTo>
                      <a:pt x="1649" y="206"/>
                      <a:pt x="1467" y="162"/>
                      <a:pt x="1243" y="162"/>
                    </a:cubicBezTo>
                    <a:cubicBezTo>
                      <a:pt x="1052" y="162"/>
                      <a:pt x="830" y="195"/>
                      <a:pt x="719" y="200"/>
                    </a:cubicBezTo>
                    <a:cubicBezTo>
                      <a:pt x="555" y="188"/>
                      <a:pt x="403" y="137"/>
                      <a:pt x="264" y="36"/>
                    </a:cubicBezTo>
                    <a:cubicBezTo>
                      <a:pt x="226" y="12"/>
                      <a:pt x="195" y="1"/>
                      <a:pt x="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379;p74">
                <a:extLst>
                  <a:ext uri="{FF2B5EF4-FFF2-40B4-BE49-F238E27FC236}">
                    <a16:creationId xmlns:a16="http://schemas.microsoft.com/office/drawing/2014/main" id="{ECCDE700-E689-F89A-41A3-EC8AAF04066E}"/>
                  </a:ext>
                </a:extLst>
              </p:cNvPr>
              <p:cNvSpPr/>
              <p:nvPr/>
            </p:nvSpPr>
            <p:spPr>
              <a:xfrm>
                <a:off x="4595318" y="2925115"/>
                <a:ext cx="66607" cy="28883"/>
              </a:xfrm>
              <a:custGeom>
                <a:avLst/>
                <a:gdLst/>
                <a:ahLst/>
                <a:cxnLst/>
                <a:rect l="l" t="t" r="r" b="b"/>
                <a:pathLst>
                  <a:path w="1409" h="611" extrusionOk="0">
                    <a:moveTo>
                      <a:pt x="1225" y="1"/>
                    </a:moveTo>
                    <a:cubicBezTo>
                      <a:pt x="1045" y="1"/>
                      <a:pt x="759" y="82"/>
                      <a:pt x="696" y="105"/>
                    </a:cubicBezTo>
                    <a:cubicBezTo>
                      <a:pt x="532" y="130"/>
                      <a:pt x="355" y="156"/>
                      <a:pt x="178" y="168"/>
                    </a:cubicBezTo>
                    <a:cubicBezTo>
                      <a:pt x="0" y="181"/>
                      <a:pt x="38" y="523"/>
                      <a:pt x="140" y="586"/>
                    </a:cubicBezTo>
                    <a:cubicBezTo>
                      <a:pt x="168" y="603"/>
                      <a:pt x="249" y="610"/>
                      <a:pt x="356" y="610"/>
                    </a:cubicBezTo>
                    <a:cubicBezTo>
                      <a:pt x="636" y="610"/>
                      <a:pt x="1089" y="563"/>
                      <a:pt x="1190" y="535"/>
                    </a:cubicBezTo>
                    <a:cubicBezTo>
                      <a:pt x="1342" y="510"/>
                      <a:pt x="1228" y="396"/>
                      <a:pt x="1354" y="130"/>
                    </a:cubicBezTo>
                    <a:cubicBezTo>
                      <a:pt x="1408" y="33"/>
                      <a:pt x="1338" y="1"/>
                      <a:pt x="1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380;p74">
                <a:extLst>
                  <a:ext uri="{FF2B5EF4-FFF2-40B4-BE49-F238E27FC236}">
                    <a16:creationId xmlns:a16="http://schemas.microsoft.com/office/drawing/2014/main" id="{392FBE81-DE1C-EC72-7BB3-8C2A2ADFB3DA}"/>
                  </a:ext>
                </a:extLst>
              </p:cNvPr>
              <p:cNvSpPr/>
              <p:nvPr/>
            </p:nvSpPr>
            <p:spPr>
              <a:xfrm>
                <a:off x="4606664" y="2994891"/>
                <a:ext cx="49163" cy="28742"/>
              </a:xfrm>
              <a:custGeom>
                <a:avLst/>
                <a:gdLst/>
                <a:ahLst/>
                <a:cxnLst/>
                <a:rect l="l" t="t" r="r" b="b"/>
                <a:pathLst>
                  <a:path w="1040" h="608" extrusionOk="0">
                    <a:moveTo>
                      <a:pt x="807" y="0"/>
                    </a:moveTo>
                    <a:cubicBezTo>
                      <a:pt x="690" y="0"/>
                      <a:pt x="556" y="28"/>
                      <a:pt x="507" y="59"/>
                    </a:cubicBezTo>
                    <a:cubicBezTo>
                      <a:pt x="406" y="122"/>
                      <a:pt x="77" y="274"/>
                      <a:pt x="77" y="274"/>
                    </a:cubicBezTo>
                    <a:cubicBezTo>
                      <a:pt x="1" y="350"/>
                      <a:pt x="1" y="363"/>
                      <a:pt x="14" y="527"/>
                    </a:cubicBezTo>
                    <a:cubicBezTo>
                      <a:pt x="18" y="586"/>
                      <a:pt x="63" y="607"/>
                      <a:pt x="126" y="607"/>
                    </a:cubicBezTo>
                    <a:cubicBezTo>
                      <a:pt x="251" y="607"/>
                      <a:pt x="448" y="523"/>
                      <a:pt x="532" y="489"/>
                    </a:cubicBezTo>
                    <a:cubicBezTo>
                      <a:pt x="672" y="438"/>
                      <a:pt x="963" y="299"/>
                      <a:pt x="1013" y="122"/>
                    </a:cubicBezTo>
                    <a:cubicBezTo>
                      <a:pt x="1039" y="31"/>
                      <a:pt x="932" y="0"/>
                      <a:pt x="8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381;p74">
                <a:extLst>
                  <a:ext uri="{FF2B5EF4-FFF2-40B4-BE49-F238E27FC236}">
                    <a16:creationId xmlns:a16="http://schemas.microsoft.com/office/drawing/2014/main" id="{4E5AB073-6457-6D32-02AF-373EF19BF0CD}"/>
                  </a:ext>
                </a:extLst>
              </p:cNvPr>
              <p:cNvSpPr/>
              <p:nvPr/>
            </p:nvSpPr>
            <p:spPr>
              <a:xfrm>
                <a:off x="4527103" y="2011041"/>
                <a:ext cx="82018" cy="60083"/>
              </a:xfrm>
              <a:custGeom>
                <a:avLst/>
                <a:gdLst/>
                <a:ahLst/>
                <a:cxnLst/>
                <a:rect l="l" t="t" r="r" b="b"/>
                <a:pathLst>
                  <a:path w="1735" h="1271" extrusionOk="0">
                    <a:moveTo>
                      <a:pt x="408" y="1"/>
                    </a:moveTo>
                    <a:cubicBezTo>
                      <a:pt x="322" y="1"/>
                      <a:pt x="240" y="22"/>
                      <a:pt x="178" y="81"/>
                    </a:cubicBezTo>
                    <a:cubicBezTo>
                      <a:pt x="178" y="81"/>
                      <a:pt x="1" y="1004"/>
                      <a:pt x="52" y="1194"/>
                    </a:cubicBezTo>
                    <a:cubicBezTo>
                      <a:pt x="330" y="1245"/>
                      <a:pt x="608" y="1270"/>
                      <a:pt x="887" y="1270"/>
                    </a:cubicBezTo>
                    <a:cubicBezTo>
                      <a:pt x="1152" y="1270"/>
                      <a:pt x="1418" y="1245"/>
                      <a:pt x="1671" y="1194"/>
                    </a:cubicBezTo>
                    <a:cubicBezTo>
                      <a:pt x="1735" y="1004"/>
                      <a:pt x="1557" y="81"/>
                      <a:pt x="1557" y="81"/>
                    </a:cubicBezTo>
                    <a:cubicBezTo>
                      <a:pt x="1499" y="22"/>
                      <a:pt x="1421" y="1"/>
                      <a:pt x="1340" y="1"/>
                    </a:cubicBezTo>
                    <a:cubicBezTo>
                      <a:pt x="1155" y="1"/>
                      <a:pt x="948" y="109"/>
                      <a:pt x="887" y="144"/>
                    </a:cubicBezTo>
                    <a:cubicBezTo>
                      <a:pt x="817" y="109"/>
                      <a:pt x="601" y="1"/>
                      <a:pt x="408"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382;p74">
                <a:extLst>
                  <a:ext uri="{FF2B5EF4-FFF2-40B4-BE49-F238E27FC236}">
                    <a16:creationId xmlns:a16="http://schemas.microsoft.com/office/drawing/2014/main" id="{51FE23FB-3287-508A-5B14-2CA77AF85E6F}"/>
                  </a:ext>
                </a:extLst>
              </p:cNvPr>
              <p:cNvSpPr/>
              <p:nvPr/>
            </p:nvSpPr>
            <p:spPr>
              <a:xfrm>
                <a:off x="4147879" y="2064412"/>
                <a:ext cx="108679" cy="68923"/>
              </a:xfrm>
              <a:custGeom>
                <a:avLst/>
                <a:gdLst/>
                <a:ahLst/>
                <a:cxnLst/>
                <a:rect l="l" t="t" r="r" b="b"/>
                <a:pathLst>
                  <a:path w="2299" h="1458" extrusionOk="0">
                    <a:moveTo>
                      <a:pt x="1043" y="1"/>
                    </a:moveTo>
                    <a:cubicBezTo>
                      <a:pt x="983" y="1"/>
                      <a:pt x="907" y="12"/>
                      <a:pt x="810" y="40"/>
                    </a:cubicBezTo>
                    <a:cubicBezTo>
                      <a:pt x="203" y="204"/>
                      <a:pt x="0" y="369"/>
                      <a:pt x="456" y="786"/>
                    </a:cubicBezTo>
                    <a:cubicBezTo>
                      <a:pt x="911" y="1204"/>
                      <a:pt x="937" y="1406"/>
                      <a:pt x="1215" y="1432"/>
                    </a:cubicBezTo>
                    <a:cubicBezTo>
                      <a:pt x="1336" y="1443"/>
                      <a:pt x="1439" y="1457"/>
                      <a:pt x="1523" y="1457"/>
                    </a:cubicBezTo>
                    <a:cubicBezTo>
                      <a:pt x="1624" y="1457"/>
                      <a:pt x="1698" y="1437"/>
                      <a:pt x="1747" y="1369"/>
                    </a:cubicBezTo>
                    <a:cubicBezTo>
                      <a:pt x="1834" y="1244"/>
                      <a:pt x="2299" y="913"/>
                      <a:pt x="1884" y="913"/>
                    </a:cubicBezTo>
                    <a:cubicBezTo>
                      <a:pt x="1877" y="913"/>
                      <a:pt x="1869" y="913"/>
                      <a:pt x="1860" y="913"/>
                    </a:cubicBezTo>
                    <a:cubicBezTo>
                      <a:pt x="1846" y="913"/>
                      <a:pt x="1747" y="918"/>
                      <a:pt x="1620" y="918"/>
                    </a:cubicBezTo>
                    <a:cubicBezTo>
                      <a:pt x="1410" y="918"/>
                      <a:pt x="1125" y="903"/>
                      <a:pt x="1038" y="824"/>
                    </a:cubicBezTo>
                    <a:cubicBezTo>
                      <a:pt x="911" y="698"/>
                      <a:pt x="734" y="609"/>
                      <a:pt x="848" y="559"/>
                    </a:cubicBezTo>
                    <a:cubicBezTo>
                      <a:pt x="975" y="495"/>
                      <a:pt x="1101" y="419"/>
                      <a:pt x="1215" y="344"/>
                    </a:cubicBezTo>
                    <a:cubicBezTo>
                      <a:pt x="1215" y="344"/>
                      <a:pt x="1369" y="1"/>
                      <a:pt x="1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383;p74">
                <a:extLst>
                  <a:ext uri="{FF2B5EF4-FFF2-40B4-BE49-F238E27FC236}">
                    <a16:creationId xmlns:a16="http://schemas.microsoft.com/office/drawing/2014/main" id="{3D41FB2F-05B9-D417-0142-2EB45B4A6B37}"/>
                  </a:ext>
                </a:extLst>
              </p:cNvPr>
              <p:cNvSpPr/>
              <p:nvPr/>
            </p:nvSpPr>
            <p:spPr>
              <a:xfrm>
                <a:off x="4052340" y="2123126"/>
                <a:ext cx="176326" cy="655102"/>
              </a:xfrm>
              <a:custGeom>
                <a:avLst/>
                <a:gdLst/>
                <a:ahLst/>
                <a:cxnLst/>
                <a:rect l="l" t="t" r="r" b="b"/>
                <a:pathLst>
                  <a:path w="3730" h="13858" extrusionOk="0">
                    <a:moveTo>
                      <a:pt x="2954" y="1"/>
                    </a:moveTo>
                    <a:cubicBezTo>
                      <a:pt x="2602" y="1"/>
                      <a:pt x="2224" y="182"/>
                      <a:pt x="2085" y="215"/>
                    </a:cubicBezTo>
                    <a:cubicBezTo>
                      <a:pt x="1870" y="266"/>
                      <a:pt x="1262" y="582"/>
                      <a:pt x="1654" y="1341"/>
                    </a:cubicBezTo>
                    <a:cubicBezTo>
                      <a:pt x="2034" y="2113"/>
                      <a:pt x="1515" y="3897"/>
                      <a:pt x="1452" y="4808"/>
                    </a:cubicBezTo>
                    <a:cubicBezTo>
                      <a:pt x="1401" y="5732"/>
                      <a:pt x="1376" y="8288"/>
                      <a:pt x="1148" y="9996"/>
                    </a:cubicBezTo>
                    <a:cubicBezTo>
                      <a:pt x="920" y="11705"/>
                      <a:pt x="161" y="12350"/>
                      <a:pt x="111" y="12565"/>
                    </a:cubicBezTo>
                    <a:cubicBezTo>
                      <a:pt x="60" y="12780"/>
                      <a:pt x="288" y="12692"/>
                      <a:pt x="136" y="13147"/>
                    </a:cubicBezTo>
                    <a:cubicBezTo>
                      <a:pt x="1" y="13553"/>
                      <a:pt x="357" y="13778"/>
                      <a:pt x="624" y="13778"/>
                    </a:cubicBezTo>
                    <a:cubicBezTo>
                      <a:pt x="657" y="13778"/>
                      <a:pt x="689" y="13774"/>
                      <a:pt x="718" y="13767"/>
                    </a:cubicBezTo>
                    <a:cubicBezTo>
                      <a:pt x="930" y="13707"/>
                      <a:pt x="1189" y="13622"/>
                      <a:pt x="1389" y="13622"/>
                    </a:cubicBezTo>
                    <a:cubicBezTo>
                      <a:pt x="1440" y="13622"/>
                      <a:pt x="1487" y="13628"/>
                      <a:pt x="1528" y="13641"/>
                    </a:cubicBezTo>
                    <a:cubicBezTo>
                      <a:pt x="1675" y="13684"/>
                      <a:pt x="1704" y="13858"/>
                      <a:pt x="1922" y="13858"/>
                    </a:cubicBezTo>
                    <a:cubicBezTo>
                      <a:pt x="2023" y="13858"/>
                      <a:pt x="2164" y="13821"/>
                      <a:pt x="2376" y="13717"/>
                    </a:cubicBezTo>
                    <a:cubicBezTo>
                      <a:pt x="3046" y="13400"/>
                      <a:pt x="2325" y="12730"/>
                      <a:pt x="2085" y="11996"/>
                    </a:cubicBezTo>
                    <a:cubicBezTo>
                      <a:pt x="1844" y="11262"/>
                      <a:pt x="2211" y="7415"/>
                      <a:pt x="2464" y="4619"/>
                    </a:cubicBezTo>
                    <a:cubicBezTo>
                      <a:pt x="2717" y="1822"/>
                      <a:pt x="3502" y="1367"/>
                      <a:pt x="3641" y="911"/>
                    </a:cubicBezTo>
                    <a:cubicBezTo>
                      <a:pt x="3730" y="658"/>
                      <a:pt x="3654" y="392"/>
                      <a:pt x="3464" y="215"/>
                    </a:cubicBezTo>
                    <a:cubicBezTo>
                      <a:pt x="3330" y="55"/>
                      <a:pt x="3146" y="1"/>
                      <a:pt x="2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84;p74">
                <a:extLst>
                  <a:ext uri="{FF2B5EF4-FFF2-40B4-BE49-F238E27FC236}">
                    <a16:creationId xmlns:a16="http://schemas.microsoft.com/office/drawing/2014/main" id="{CB7B6655-B079-86C8-8A88-A72908478CBC}"/>
                  </a:ext>
                </a:extLst>
              </p:cNvPr>
              <p:cNvSpPr/>
              <p:nvPr/>
            </p:nvSpPr>
            <p:spPr>
              <a:xfrm>
                <a:off x="3948056" y="2774361"/>
                <a:ext cx="210032" cy="550583"/>
              </a:xfrm>
              <a:custGeom>
                <a:avLst/>
                <a:gdLst/>
                <a:ahLst/>
                <a:cxnLst/>
                <a:rect l="l" t="t" r="r" b="b"/>
                <a:pathLst>
                  <a:path w="4443" h="11647" extrusionOk="0">
                    <a:moveTo>
                      <a:pt x="3523" y="1"/>
                    </a:moveTo>
                    <a:cubicBezTo>
                      <a:pt x="3366" y="1"/>
                      <a:pt x="3278" y="129"/>
                      <a:pt x="3278" y="244"/>
                    </a:cubicBezTo>
                    <a:cubicBezTo>
                      <a:pt x="3215" y="510"/>
                      <a:pt x="3126" y="776"/>
                      <a:pt x="3025" y="1029"/>
                    </a:cubicBezTo>
                    <a:cubicBezTo>
                      <a:pt x="2911" y="1371"/>
                      <a:pt x="3025" y="1522"/>
                      <a:pt x="3051" y="1750"/>
                    </a:cubicBezTo>
                    <a:cubicBezTo>
                      <a:pt x="3076" y="1978"/>
                      <a:pt x="2114" y="5534"/>
                      <a:pt x="1899" y="6192"/>
                    </a:cubicBezTo>
                    <a:cubicBezTo>
                      <a:pt x="1697" y="6850"/>
                      <a:pt x="532" y="10380"/>
                      <a:pt x="267" y="10798"/>
                    </a:cubicBezTo>
                    <a:cubicBezTo>
                      <a:pt x="1" y="11215"/>
                      <a:pt x="608" y="11304"/>
                      <a:pt x="697" y="11418"/>
                    </a:cubicBezTo>
                    <a:cubicBezTo>
                      <a:pt x="782" y="11515"/>
                      <a:pt x="693" y="11646"/>
                      <a:pt x="785" y="11646"/>
                    </a:cubicBezTo>
                    <a:cubicBezTo>
                      <a:pt x="789" y="11646"/>
                      <a:pt x="793" y="11646"/>
                      <a:pt x="798" y="11645"/>
                    </a:cubicBezTo>
                    <a:cubicBezTo>
                      <a:pt x="899" y="11620"/>
                      <a:pt x="1823" y="8647"/>
                      <a:pt x="2405" y="6268"/>
                    </a:cubicBezTo>
                    <a:cubicBezTo>
                      <a:pt x="2975" y="3876"/>
                      <a:pt x="4291" y="763"/>
                      <a:pt x="4367" y="459"/>
                    </a:cubicBezTo>
                    <a:cubicBezTo>
                      <a:pt x="4442" y="143"/>
                      <a:pt x="4050" y="282"/>
                      <a:pt x="3759" y="80"/>
                    </a:cubicBezTo>
                    <a:cubicBezTo>
                      <a:pt x="3669" y="23"/>
                      <a:pt x="3590" y="1"/>
                      <a:pt x="35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85;p74">
                <a:extLst>
                  <a:ext uri="{FF2B5EF4-FFF2-40B4-BE49-F238E27FC236}">
                    <a16:creationId xmlns:a16="http://schemas.microsoft.com/office/drawing/2014/main" id="{3D9C058E-5186-F1B2-E38C-7601B18CAC7E}"/>
                  </a:ext>
                </a:extLst>
              </p:cNvPr>
              <p:cNvSpPr/>
              <p:nvPr/>
            </p:nvSpPr>
            <p:spPr>
              <a:xfrm>
                <a:off x="3887121" y="2774267"/>
                <a:ext cx="218919" cy="533376"/>
              </a:xfrm>
              <a:custGeom>
                <a:avLst/>
                <a:gdLst/>
                <a:ahLst/>
                <a:cxnLst/>
                <a:rect l="l" t="t" r="r" b="b"/>
                <a:pathLst>
                  <a:path w="4631" h="11283" extrusionOk="0">
                    <a:moveTo>
                      <a:pt x="3891" y="0"/>
                    </a:moveTo>
                    <a:cubicBezTo>
                      <a:pt x="3683" y="0"/>
                      <a:pt x="3604" y="423"/>
                      <a:pt x="3580" y="601"/>
                    </a:cubicBezTo>
                    <a:cubicBezTo>
                      <a:pt x="3555" y="778"/>
                      <a:pt x="3568" y="955"/>
                      <a:pt x="3593" y="1132"/>
                    </a:cubicBezTo>
                    <a:cubicBezTo>
                      <a:pt x="3479" y="1613"/>
                      <a:pt x="2024" y="5966"/>
                      <a:pt x="1581" y="7130"/>
                    </a:cubicBezTo>
                    <a:cubicBezTo>
                      <a:pt x="1138" y="8282"/>
                      <a:pt x="493" y="9876"/>
                      <a:pt x="164" y="10572"/>
                    </a:cubicBezTo>
                    <a:cubicBezTo>
                      <a:pt x="1" y="10916"/>
                      <a:pt x="139" y="10997"/>
                      <a:pt x="332" y="10997"/>
                    </a:cubicBezTo>
                    <a:cubicBezTo>
                      <a:pt x="503" y="10997"/>
                      <a:pt x="717" y="10934"/>
                      <a:pt x="804" y="10934"/>
                    </a:cubicBezTo>
                    <a:cubicBezTo>
                      <a:pt x="817" y="10934"/>
                      <a:pt x="828" y="10935"/>
                      <a:pt x="834" y="10939"/>
                    </a:cubicBezTo>
                    <a:cubicBezTo>
                      <a:pt x="903" y="10973"/>
                      <a:pt x="1153" y="11282"/>
                      <a:pt x="1298" y="11282"/>
                    </a:cubicBezTo>
                    <a:cubicBezTo>
                      <a:pt x="1367" y="11282"/>
                      <a:pt x="1412" y="11213"/>
                      <a:pt x="1404" y="11015"/>
                    </a:cubicBezTo>
                    <a:cubicBezTo>
                      <a:pt x="1379" y="10407"/>
                      <a:pt x="1821" y="8041"/>
                      <a:pt x="2100" y="7130"/>
                    </a:cubicBezTo>
                    <a:cubicBezTo>
                      <a:pt x="2378" y="6206"/>
                      <a:pt x="3251" y="3536"/>
                      <a:pt x="3669" y="3018"/>
                    </a:cubicBezTo>
                    <a:cubicBezTo>
                      <a:pt x="4086" y="2486"/>
                      <a:pt x="4023" y="1676"/>
                      <a:pt x="4061" y="1271"/>
                    </a:cubicBezTo>
                    <a:cubicBezTo>
                      <a:pt x="4099" y="866"/>
                      <a:pt x="4504" y="474"/>
                      <a:pt x="4567" y="234"/>
                    </a:cubicBezTo>
                    <a:cubicBezTo>
                      <a:pt x="4631" y="6"/>
                      <a:pt x="4175" y="57"/>
                      <a:pt x="3935" y="6"/>
                    </a:cubicBezTo>
                    <a:cubicBezTo>
                      <a:pt x="3920" y="2"/>
                      <a:pt x="3905" y="0"/>
                      <a:pt x="3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86;p74">
                <a:extLst>
                  <a:ext uri="{FF2B5EF4-FFF2-40B4-BE49-F238E27FC236}">
                    <a16:creationId xmlns:a16="http://schemas.microsoft.com/office/drawing/2014/main" id="{4430D6CD-EAF8-80C4-47BE-3A880D1C75A5}"/>
                  </a:ext>
                </a:extLst>
              </p:cNvPr>
              <p:cNvSpPr/>
              <p:nvPr/>
            </p:nvSpPr>
            <p:spPr>
              <a:xfrm>
                <a:off x="3842212" y="3297676"/>
                <a:ext cx="151981" cy="91047"/>
              </a:xfrm>
              <a:custGeom>
                <a:avLst/>
                <a:gdLst/>
                <a:ahLst/>
                <a:cxnLst/>
                <a:rect l="l" t="t" r="r" b="b"/>
                <a:pathLst>
                  <a:path w="3215" h="1926" extrusionOk="0">
                    <a:moveTo>
                      <a:pt x="1498" y="0"/>
                    </a:moveTo>
                    <a:cubicBezTo>
                      <a:pt x="1307" y="0"/>
                      <a:pt x="1101" y="94"/>
                      <a:pt x="937" y="209"/>
                    </a:cubicBezTo>
                    <a:cubicBezTo>
                      <a:pt x="684" y="386"/>
                      <a:pt x="152" y="765"/>
                      <a:pt x="76" y="1069"/>
                    </a:cubicBezTo>
                    <a:cubicBezTo>
                      <a:pt x="0" y="1360"/>
                      <a:pt x="393" y="1373"/>
                      <a:pt x="393" y="1373"/>
                    </a:cubicBezTo>
                    <a:cubicBezTo>
                      <a:pt x="408" y="1364"/>
                      <a:pt x="428" y="1360"/>
                      <a:pt x="449" y="1360"/>
                    </a:cubicBezTo>
                    <a:cubicBezTo>
                      <a:pt x="559" y="1360"/>
                      <a:pt x="731" y="1453"/>
                      <a:pt x="851" y="1453"/>
                    </a:cubicBezTo>
                    <a:cubicBezTo>
                      <a:pt x="879" y="1453"/>
                      <a:pt x="903" y="1448"/>
                      <a:pt x="924" y="1436"/>
                    </a:cubicBezTo>
                    <a:cubicBezTo>
                      <a:pt x="950" y="1422"/>
                      <a:pt x="974" y="1415"/>
                      <a:pt x="996" y="1415"/>
                    </a:cubicBezTo>
                    <a:cubicBezTo>
                      <a:pt x="1092" y="1415"/>
                      <a:pt x="1156" y="1533"/>
                      <a:pt x="1228" y="1626"/>
                    </a:cubicBezTo>
                    <a:cubicBezTo>
                      <a:pt x="1294" y="1725"/>
                      <a:pt x="1331" y="1795"/>
                      <a:pt x="1473" y="1795"/>
                    </a:cubicBezTo>
                    <a:cubicBezTo>
                      <a:pt x="1494" y="1795"/>
                      <a:pt x="1518" y="1794"/>
                      <a:pt x="1544" y="1790"/>
                    </a:cubicBezTo>
                    <a:cubicBezTo>
                      <a:pt x="1588" y="1784"/>
                      <a:pt x="1633" y="1781"/>
                      <a:pt x="1677" y="1781"/>
                    </a:cubicBezTo>
                    <a:cubicBezTo>
                      <a:pt x="1809" y="1781"/>
                      <a:pt x="1939" y="1809"/>
                      <a:pt x="2063" y="1866"/>
                    </a:cubicBezTo>
                    <a:cubicBezTo>
                      <a:pt x="2165" y="1904"/>
                      <a:pt x="2294" y="1925"/>
                      <a:pt x="2411" y="1925"/>
                    </a:cubicBezTo>
                    <a:cubicBezTo>
                      <a:pt x="2572" y="1925"/>
                      <a:pt x="2712" y="1885"/>
                      <a:pt x="2733" y="1790"/>
                    </a:cubicBezTo>
                    <a:cubicBezTo>
                      <a:pt x="2771" y="1626"/>
                      <a:pt x="3050" y="1132"/>
                      <a:pt x="3138" y="930"/>
                    </a:cubicBezTo>
                    <a:cubicBezTo>
                      <a:pt x="3214" y="715"/>
                      <a:pt x="2898" y="525"/>
                      <a:pt x="2733" y="424"/>
                    </a:cubicBezTo>
                    <a:cubicBezTo>
                      <a:pt x="2582" y="322"/>
                      <a:pt x="2038" y="284"/>
                      <a:pt x="1784" y="95"/>
                    </a:cubicBezTo>
                    <a:cubicBezTo>
                      <a:pt x="1700" y="28"/>
                      <a:pt x="1601" y="0"/>
                      <a:pt x="14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87;p74">
                <a:extLst>
                  <a:ext uri="{FF2B5EF4-FFF2-40B4-BE49-F238E27FC236}">
                    <a16:creationId xmlns:a16="http://schemas.microsoft.com/office/drawing/2014/main" id="{B800E87A-3F78-1F87-2780-31167A24056C}"/>
                  </a:ext>
                </a:extLst>
              </p:cNvPr>
              <p:cNvSpPr/>
              <p:nvPr/>
            </p:nvSpPr>
            <p:spPr>
              <a:xfrm>
                <a:off x="3932503" y="3385084"/>
                <a:ext cx="53323" cy="140305"/>
              </a:xfrm>
              <a:custGeom>
                <a:avLst/>
                <a:gdLst/>
                <a:ahLst/>
                <a:cxnLst/>
                <a:rect l="l" t="t" r="r" b="b"/>
                <a:pathLst>
                  <a:path w="1128" h="2968" extrusionOk="0">
                    <a:moveTo>
                      <a:pt x="678" y="0"/>
                    </a:moveTo>
                    <a:cubicBezTo>
                      <a:pt x="605" y="0"/>
                      <a:pt x="519" y="37"/>
                      <a:pt x="419" y="131"/>
                    </a:cubicBezTo>
                    <a:cubicBezTo>
                      <a:pt x="419" y="131"/>
                      <a:pt x="254" y="523"/>
                      <a:pt x="419" y="764"/>
                    </a:cubicBezTo>
                    <a:cubicBezTo>
                      <a:pt x="570" y="1017"/>
                      <a:pt x="482" y="1941"/>
                      <a:pt x="381" y="2054"/>
                    </a:cubicBezTo>
                    <a:cubicBezTo>
                      <a:pt x="292" y="2168"/>
                      <a:pt x="1" y="2940"/>
                      <a:pt x="355" y="2965"/>
                    </a:cubicBezTo>
                    <a:cubicBezTo>
                      <a:pt x="374" y="2967"/>
                      <a:pt x="391" y="2968"/>
                      <a:pt x="408" y="2968"/>
                    </a:cubicBezTo>
                    <a:cubicBezTo>
                      <a:pt x="697" y="2968"/>
                      <a:pt x="696" y="2763"/>
                      <a:pt x="684" y="2548"/>
                    </a:cubicBezTo>
                    <a:cubicBezTo>
                      <a:pt x="672" y="2333"/>
                      <a:pt x="735" y="1371"/>
                      <a:pt x="874" y="1194"/>
                    </a:cubicBezTo>
                    <a:cubicBezTo>
                      <a:pt x="1013" y="1004"/>
                      <a:pt x="1127" y="574"/>
                      <a:pt x="1051" y="422"/>
                    </a:cubicBezTo>
                    <a:cubicBezTo>
                      <a:pt x="995" y="309"/>
                      <a:pt x="889" y="0"/>
                      <a:pt x="6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88;p74">
                <a:extLst>
                  <a:ext uri="{FF2B5EF4-FFF2-40B4-BE49-F238E27FC236}">
                    <a16:creationId xmlns:a16="http://schemas.microsoft.com/office/drawing/2014/main" id="{D6FCF427-4056-688B-F970-DFD5BAD3D493}"/>
                  </a:ext>
                </a:extLst>
              </p:cNvPr>
              <p:cNvSpPr/>
              <p:nvPr/>
            </p:nvSpPr>
            <p:spPr>
              <a:xfrm>
                <a:off x="3927729" y="3517921"/>
                <a:ext cx="37676" cy="81923"/>
              </a:xfrm>
              <a:custGeom>
                <a:avLst/>
                <a:gdLst/>
                <a:ahLst/>
                <a:cxnLst/>
                <a:rect l="l" t="t" r="r" b="b"/>
                <a:pathLst>
                  <a:path w="797" h="1733" extrusionOk="0">
                    <a:moveTo>
                      <a:pt x="379" y="0"/>
                    </a:moveTo>
                    <a:cubicBezTo>
                      <a:pt x="322" y="0"/>
                      <a:pt x="279" y="28"/>
                      <a:pt x="279" y="155"/>
                    </a:cubicBezTo>
                    <a:cubicBezTo>
                      <a:pt x="292" y="282"/>
                      <a:pt x="292" y="409"/>
                      <a:pt x="279" y="522"/>
                    </a:cubicBezTo>
                    <a:cubicBezTo>
                      <a:pt x="266" y="788"/>
                      <a:pt x="229" y="1041"/>
                      <a:pt x="153" y="1282"/>
                    </a:cubicBezTo>
                    <a:cubicBezTo>
                      <a:pt x="115" y="1421"/>
                      <a:pt x="1" y="1699"/>
                      <a:pt x="216" y="1725"/>
                    </a:cubicBezTo>
                    <a:cubicBezTo>
                      <a:pt x="253" y="1729"/>
                      <a:pt x="287" y="1732"/>
                      <a:pt x="319" y="1732"/>
                    </a:cubicBezTo>
                    <a:cubicBezTo>
                      <a:pt x="468" y="1732"/>
                      <a:pt x="549" y="1658"/>
                      <a:pt x="570" y="1282"/>
                    </a:cubicBezTo>
                    <a:cubicBezTo>
                      <a:pt x="570" y="978"/>
                      <a:pt x="621" y="687"/>
                      <a:pt x="735" y="396"/>
                    </a:cubicBezTo>
                    <a:cubicBezTo>
                      <a:pt x="797" y="285"/>
                      <a:pt x="665" y="16"/>
                      <a:pt x="552" y="16"/>
                    </a:cubicBezTo>
                    <a:cubicBezTo>
                      <a:pt x="550" y="16"/>
                      <a:pt x="547" y="16"/>
                      <a:pt x="545" y="16"/>
                    </a:cubicBezTo>
                    <a:cubicBezTo>
                      <a:pt x="538" y="17"/>
                      <a:pt x="532" y="17"/>
                      <a:pt x="525" y="17"/>
                    </a:cubicBezTo>
                    <a:cubicBezTo>
                      <a:pt x="477" y="17"/>
                      <a:pt x="423" y="0"/>
                      <a:pt x="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89;p74">
                <a:extLst>
                  <a:ext uri="{FF2B5EF4-FFF2-40B4-BE49-F238E27FC236}">
                    <a16:creationId xmlns:a16="http://schemas.microsoft.com/office/drawing/2014/main" id="{C9E59D6C-BD09-5824-CE43-2DBE39E38AC0}"/>
                  </a:ext>
                </a:extLst>
              </p:cNvPr>
              <p:cNvSpPr/>
              <p:nvPr/>
            </p:nvSpPr>
            <p:spPr>
              <a:xfrm>
                <a:off x="3924136" y="3591809"/>
                <a:ext cx="28789" cy="58145"/>
              </a:xfrm>
              <a:custGeom>
                <a:avLst/>
                <a:gdLst/>
                <a:ahLst/>
                <a:cxnLst/>
                <a:rect l="l" t="t" r="r" b="b"/>
                <a:pathLst>
                  <a:path w="609" h="1230" extrusionOk="0">
                    <a:moveTo>
                      <a:pt x="325" y="0"/>
                    </a:moveTo>
                    <a:cubicBezTo>
                      <a:pt x="249" y="0"/>
                      <a:pt x="179" y="40"/>
                      <a:pt x="165" y="174"/>
                    </a:cubicBezTo>
                    <a:cubicBezTo>
                      <a:pt x="165" y="174"/>
                      <a:pt x="77" y="984"/>
                      <a:pt x="26" y="1111"/>
                    </a:cubicBezTo>
                    <a:cubicBezTo>
                      <a:pt x="0" y="1175"/>
                      <a:pt x="40" y="1229"/>
                      <a:pt x="100" y="1229"/>
                    </a:cubicBezTo>
                    <a:cubicBezTo>
                      <a:pt x="158" y="1229"/>
                      <a:pt x="236" y="1178"/>
                      <a:pt x="292" y="1035"/>
                    </a:cubicBezTo>
                    <a:cubicBezTo>
                      <a:pt x="406" y="744"/>
                      <a:pt x="608" y="98"/>
                      <a:pt x="494" y="48"/>
                    </a:cubicBezTo>
                    <a:cubicBezTo>
                      <a:pt x="450" y="25"/>
                      <a:pt x="385"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90;p74">
                <a:extLst>
                  <a:ext uri="{FF2B5EF4-FFF2-40B4-BE49-F238E27FC236}">
                    <a16:creationId xmlns:a16="http://schemas.microsoft.com/office/drawing/2014/main" id="{5DC60506-1523-8DD2-6BE1-BD832C423E88}"/>
                  </a:ext>
                </a:extLst>
              </p:cNvPr>
              <p:cNvSpPr/>
              <p:nvPr/>
            </p:nvSpPr>
            <p:spPr>
              <a:xfrm>
                <a:off x="3911608" y="3644566"/>
                <a:ext cx="24818" cy="36873"/>
              </a:xfrm>
              <a:custGeom>
                <a:avLst/>
                <a:gdLst/>
                <a:ahLst/>
                <a:cxnLst/>
                <a:rect l="l" t="t" r="r" b="b"/>
                <a:pathLst>
                  <a:path w="525" h="780" extrusionOk="0">
                    <a:moveTo>
                      <a:pt x="347" y="1"/>
                    </a:moveTo>
                    <a:cubicBezTo>
                      <a:pt x="326" y="1"/>
                      <a:pt x="303" y="14"/>
                      <a:pt x="278" y="45"/>
                    </a:cubicBezTo>
                    <a:cubicBezTo>
                      <a:pt x="278" y="45"/>
                      <a:pt x="0" y="766"/>
                      <a:pt x="278" y="779"/>
                    </a:cubicBezTo>
                    <a:cubicBezTo>
                      <a:pt x="280" y="779"/>
                      <a:pt x="282" y="779"/>
                      <a:pt x="284" y="779"/>
                    </a:cubicBezTo>
                    <a:cubicBezTo>
                      <a:pt x="524" y="779"/>
                      <a:pt x="503"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91;p74">
                <a:extLst>
                  <a:ext uri="{FF2B5EF4-FFF2-40B4-BE49-F238E27FC236}">
                    <a16:creationId xmlns:a16="http://schemas.microsoft.com/office/drawing/2014/main" id="{889956C7-783C-EFEB-D587-2561C2B63FD0}"/>
                  </a:ext>
                </a:extLst>
              </p:cNvPr>
              <p:cNvSpPr/>
              <p:nvPr/>
            </p:nvSpPr>
            <p:spPr>
              <a:xfrm>
                <a:off x="3884663" y="3381964"/>
                <a:ext cx="65236" cy="151556"/>
              </a:xfrm>
              <a:custGeom>
                <a:avLst/>
                <a:gdLst/>
                <a:ahLst/>
                <a:cxnLst/>
                <a:rect l="l" t="t" r="r" b="b"/>
                <a:pathLst>
                  <a:path w="1380" h="3206" extrusionOk="0">
                    <a:moveTo>
                      <a:pt x="941" y="1"/>
                    </a:moveTo>
                    <a:cubicBezTo>
                      <a:pt x="868" y="1"/>
                      <a:pt x="794" y="19"/>
                      <a:pt x="722" y="58"/>
                    </a:cubicBezTo>
                    <a:cubicBezTo>
                      <a:pt x="722" y="58"/>
                      <a:pt x="760" y="412"/>
                      <a:pt x="621" y="513"/>
                    </a:cubicBezTo>
                    <a:cubicBezTo>
                      <a:pt x="494" y="627"/>
                      <a:pt x="861" y="906"/>
                      <a:pt x="709" y="1285"/>
                    </a:cubicBezTo>
                    <a:cubicBezTo>
                      <a:pt x="557" y="1665"/>
                      <a:pt x="1" y="2842"/>
                      <a:pt x="140" y="3031"/>
                    </a:cubicBezTo>
                    <a:cubicBezTo>
                      <a:pt x="217" y="3128"/>
                      <a:pt x="305" y="3206"/>
                      <a:pt x="402" y="3206"/>
                    </a:cubicBezTo>
                    <a:cubicBezTo>
                      <a:pt x="496" y="3206"/>
                      <a:pt x="598" y="3135"/>
                      <a:pt x="709" y="2943"/>
                    </a:cubicBezTo>
                    <a:cubicBezTo>
                      <a:pt x="937" y="2551"/>
                      <a:pt x="836" y="1842"/>
                      <a:pt x="1102" y="1361"/>
                    </a:cubicBezTo>
                    <a:cubicBezTo>
                      <a:pt x="1266" y="1057"/>
                      <a:pt x="1367" y="728"/>
                      <a:pt x="1380" y="387"/>
                    </a:cubicBezTo>
                    <a:cubicBezTo>
                      <a:pt x="1342" y="152"/>
                      <a:pt x="115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92;p74">
                <a:extLst>
                  <a:ext uri="{FF2B5EF4-FFF2-40B4-BE49-F238E27FC236}">
                    <a16:creationId xmlns:a16="http://schemas.microsoft.com/office/drawing/2014/main" id="{29ED0D91-6A14-FAB0-3FAF-840D8C41D2AB}"/>
                  </a:ext>
                </a:extLst>
              </p:cNvPr>
              <p:cNvSpPr/>
              <p:nvPr/>
            </p:nvSpPr>
            <p:spPr>
              <a:xfrm>
                <a:off x="3869866" y="3530307"/>
                <a:ext cx="49542" cy="79323"/>
              </a:xfrm>
              <a:custGeom>
                <a:avLst/>
                <a:gdLst/>
                <a:ahLst/>
                <a:cxnLst/>
                <a:rect l="l" t="t" r="r" b="b"/>
                <a:pathLst>
                  <a:path w="1048" h="1678" extrusionOk="0">
                    <a:moveTo>
                      <a:pt x="519" y="1"/>
                    </a:moveTo>
                    <a:cubicBezTo>
                      <a:pt x="488" y="1"/>
                      <a:pt x="458" y="6"/>
                      <a:pt x="428" y="20"/>
                    </a:cubicBezTo>
                    <a:cubicBezTo>
                      <a:pt x="428" y="20"/>
                      <a:pt x="416" y="16"/>
                      <a:pt x="399" y="16"/>
                    </a:cubicBezTo>
                    <a:cubicBezTo>
                      <a:pt x="353" y="16"/>
                      <a:pt x="270" y="44"/>
                      <a:pt x="288" y="248"/>
                    </a:cubicBezTo>
                    <a:cubicBezTo>
                      <a:pt x="314" y="539"/>
                      <a:pt x="288" y="830"/>
                      <a:pt x="187" y="1108"/>
                    </a:cubicBezTo>
                    <a:cubicBezTo>
                      <a:pt x="100" y="1270"/>
                      <a:pt x="0" y="1678"/>
                      <a:pt x="409" y="1678"/>
                    </a:cubicBezTo>
                    <a:cubicBezTo>
                      <a:pt x="415" y="1678"/>
                      <a:pt x="421" y="1678"/>
                      <a:pt x="428" y="1678"/>
                    </a:cubicBezTo>
                    <a:cubicBezTo>
                      <a:pt x="870" y="1665"/>
                      <a:pt x="503" y="1336"/>
                      <a:pt x="541" y="1134"/>
                    </a:cubicBezTo>
                    <a:cubicBezTo>
                      <a:pt x="579" y="931"/>
                      <a:pt x="1048" y="71"/>
                      <a:pt x="870" y="71"/>
                    </a:cubicBezTo>
                    <a:cubicBezTo>
                      <a:pt x="742" y="71"/>
                      <a:pt x="628" y="1"/>
                      <a:pt x="5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93;p74">
                <a:extLst>
                  <a:ext uri="{FF2B5EF4-FFF2-40B4-BE49-F238E27FC236}">
                    <a16:creationId xmlns:a16="http://schemas.microsoft.com/office/drawing/2014/main" id="{5AC68670-1520-1BDA-7239-CC70C01B14E7}"/>
                  </a:ext>
                </a:extLst>
              </p:cNvPr>
              <p:cNvSpPr/>
              <p:nvPr/>
            </p:nvSpPr>
            <p:spPr>
              <a:xfrm>
                <a:off x="3855354" y="3603533"/>
                <a:ext cx="40276" cy="71571"/>
              </a:xfrm>
              <a:custGeom>
                <a:avLst/>
                <a:gdLst/>
                <a:ahLst/>
                <a:cxnLst/>
                <a:rect l="l" t="t" r="r" b="b"/>
                <a:pathLst>
                  <a:path w="852" h="1514" extrusionOk="0">
                    <a:moveTo>
                      <a:pt x="621" y="1"/>
                    </a:moveTo>
                    <a:cubicBezTo>
                      <a:pt x="583" y="1"/>
                      <a:pt x="543" y="23"/>
                      <a:pt x="507" y="78"/>
                    </a:cubicBezTo>
                    <a:cubicBezTo>
                      <a:pt x="355" y="205"/>
                      <a:pt x="279" y="382"/>
                      <a:pt x="292" y="584"/>
                    </a:cubicBezTo>
                    <a:cubicBezTo>
                      <a:pt x="279" y="939"/>
                      <a:pt x="1" y="1255"/>
                      <a:pt x="115" y="1394"/>
                    </a:cubicBezTo>
                    <a:cubicBezTo>
                      <a:pt x="167" y="1458"/>
                      <a:pt x="238" y="1514"/>
                      <a:pt x="307" y="1514"/>
                    </a:cubicBezTo>
                    <a:cubicBezTo>
                      <a:pt x="388" y="1514"/>
                      <a:pt x="466" y="1437"/>
                      <a:pt x="507" y="1204"/>
                    </a:cubicBezTo>
                    <a:cubicBezTo>
                      <a:pt x="583" y="774"/>
                      <a:pt x="785" y="546"/>
                      <a:pt x="823" y="369"/>
                    </a:cubicBezTo>
                    <a:cubicBezTo>
                      <a:pt x="852" y="225"/>
                      <a:pt x="742"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94;p74">
                <a:extLst>
                  <a:ext uri="{FF2B5EF4-FFF2-40B4-BE49-F238E27FC236}">
                    <a16:creationId xmlns:a16="http://schemas.microsoft.com/office/drawing/2014/main" id="{0F00630D-D9CE-1807-E166-F27B3304DE7B}"/>
                  </a:ext>
                </a:extLst>
              </p:cNvPr>
              <p:cNvSpPr/>
              <p:nvPr/>
            </p:nvSpPr>
            <p:spPr>
              <a:xfrm>
                <a:off x="3853604" y="3669479"/>
                <a:ext cx="23873" cy="40229"/>
              </a:xfrm>
              <a:custGeom>
                <a:avLst/>
                <a:gdLst/>
                <a:ahLst/>
                <a:cxnLst/>
                <a:rect l="l" t="t" r="r" b="b"/>
                <a:pathLst>
                  <a:path w="505" h="851" extrusionOk="0">
                    <a:moveTo>
                      <a:pt x="321" y="1"/>
                    </a:moveTo>
                    <a:cubicBezTo>
                      <a:pt x="288" y="1"/>
                      <a:pt x="248" y="15"/>
                      <a:pt x="202" y="50"/>
                    </a:cubicBezTo>
                    <a:cubicBezTo>
                      <a:pt x="202" y="50"/>
                      <a:pt x="88" y="62"/>
                      <a:pt x="114" y="252"/>
                    </a:cubicBezTo>
                    <a:cubicBezTo>
                      <a:pt x="139" y="379"/>
                      <a:pt x="114" y="505"/>
                      <a:pt x="38" y="606"/>
                    </a:cubicBezTo>
                    <a:cubicBezTo>
                      <a:pt x="0" y="681"/>
                      <a:pt x="100" y="850"/>
                      <a:pt x="195" y="850"/>
                    </a:cubicBezTo>
                    <a:cubicBezTo>
                      <a:pt x="230" y="850"/>
                      <a:pt x="264" y="828"/>
                      <a:pt x="291" y="771"/>
                    </a:cubicBezTo>
                    <a:cubicBezTo>
                      <a:pt x="329" y="632"/>
                      <a:pt x="379" y="505"/>
                      <a:pt x="443" y="379"/>
                    </a:cubicBezTo>
                    <a:cubicBezTo>
                      <a:pt x="505" y="296"/>
                      <a:pt x="474" y="1"/>
                      <a:pt x="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95;p74">
                <a:extLst>
                  <a:ext uri="{FF2B5EF4-FFF2-40B4-BE49-F238E27FC236}">
                    <a16:creationId xmlns:a16="http://schemas.microsoft.com/office/drawing/2014/main" id="{B5741988-08C9-2519-6686-C5AEADB096DC}"/>
                  </a:ext>
                </a:extLst>
              </p:cNvPr>
              <p:cNvSpPr/>
              <p:nvPr/>
            </p:nvSpPr>
            <p:spPr>
              <a:xfrm>
                <a:off x="3840415" y="3366742"/>
                <a:ext cx="80174" cy="167392"/>
              </a:xfrm>
              <a:custGeom>
                <a:avLst/>
                <a:gdLst/>
                <a:ahLst/>
                <a:cxnLst/>
                <a:rect l="l" t="t" r="r" b="b"/>
                <a:pathLst>
                  <a:path w="1696" h="3541" extrusionOk="0">
                    <a:moveTo>
                      <a:pt x="1126" y="0"/>
                    </a:moveTo>
                    <a:cubicBezTo>
                      <a:pt x="1114" y="165"/>
                      <a:pt x="1063" y="317"/>
                      <a:pt x="1000" y="468"/>
                    </a:cubicBezTo>
                    <a:cubicBezTo>
                      <a:pt x="899" y="620"/>
                      <a:pt x="861" y="810"/>
                      <a:pt x="886" y="1000"/>
                    </a:cubicBezTo>
                    <a:cubicBezTo>
                      <a:pt x="886" y="1304"/>
                      <a:pt x="253" y="2860"/>
                      <a:pt x="114" y="2999"/>
                    </a:cubicBezTo>
                    <a:cubicBezTo>
                      <a:pt x="13" y="3138"/>
                      <a:pt x="0" y="3316"/>
                      <a:pt x="76" y="3455"/>
                    </a:cubicBezTo>
                    <a:cubicBezTo>
                      <a:pt x="110" y="3508"/>
                      <a:pt x="157" y="3540"/>
                      <a:pt x="226" y="3540"/>
                    </a:cubicBezTo>
                    <a:cubicBezTo>
                      <a:pt x="288" y="3540"/>
                      <a:pt x="367" y="3515"/>
                      <a:pt x="468" y="3455"/>
                    </a:cubicBezTo>
                    <a:cubicBezTo>
                      <a:pt x="962" y="3164"/>
                      <a:pt x="709" y="2898"/>
                      <a:pt x="848" y="2582"/>
                    </a:cubicBezTo>
                    <a:cubicBezTo>
                      <a:pt x="987" y="2253"/>
                      <a:pt x="1177" y="1139"/>
                      <a:pt x="1354" y="1025"/>
                    </a:cubicBezTo>
                    <a:cubicBezTo>
                      <a:pt x="1531" y="911"/>
                      <a:pt x="1696" y="430"/>
                      <a:pt x="1582" y="392"/>
                    </a:cubicBezTo>
                    <a:cubicBezTo>
                      <a:pt x="1418" y="279"/>
                      <a:pt x="1266" y="139"/>
                      <a:pt x="1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396;p74">
                <a:extLst>
                  <a:ext uri="{FF2B5EF4-FFF2-40B4-BE49-F238E27FC236}">
                    <a16:creationId xmlns:a16="http://schemas.microsoft.com/office/drawing/2014/main" id="{DE8702DD-DBC1-BF85-09CE-342F635B90A5}"/>
                  </a:ext>
                </a:extLst>
              </p:cNvPr>
              <p:cNvSpPr/>
              <p:nvPr/>
            </p:nvSpPr>
            <p:spPr>
              <a:xfrm>
                <a:off x="3791346" y="3364378"/>
                <a:ext cx="107119" cy="143708"/>
              </a:xfrm>
              <a:custGeom>
                <a:avLst/>
                <a:gdLst/>
                <a:ahLst/>
                <a:cxnLst/>
                <a:rect l="l" t="t" r="r" b="b"/>
                <a:pathLst>
                  <a:path w="2266" h="3040" extrusionOk="0">
                    <a:moveTo>
                      <a:pt x="1714" y="0"/>
                    </a:moveTo>
                    <a:cubicBezTo>
                      <a:pt x="1652" y="0"/>
                      <a:pt x="1594" y="13"/>
                      <a:pt x="1544" y="50"/>
                    </a:cubicBezTo>
                    <a:cubicBezTo>
                      <a:pt x="1532" y="63"/>
                      <a:pt x="1228" y="253"/>
                      <a:pt x="1215" y="518"/>
                    </a:cubicBezTo>
                    <a:cubicBezTo>
                      <a:pt x="1203" y="771"/>
                      <a:pt x="1152" y="1341"/>
                      <a:pt x="899" y="1683"/>
                    </a:cubicBezTo>
                    <a:cubicBezTo>
                      <a:pt x="633" y="2024"/>
                      <a:pt x="1" y="2859"/>
                      <a:pt x="317" y="3011"/>
                    </a:cubicBezTo>
                    <a:cubicBezTo>
                      <a:pt x="357" y="3030"/>
                      <a:pt x="393" y="3039"/>
                      <a:pt x="427" y="3039"/>
                    </a:cubicBezTo>
                    <a:cubicBezTo>
                      <a:pt x="662" y="3039"/>
                      <a:pt x="771" y="2614"/>
                      <a:pt x="1026" y="2227"/>
                    </a:cubicBezTo>
                    <a:cubicBezTo>
                      <a:pt x="1304" y="1796"/>
                      <a:pt x="1747" y="987"/>
                      <a:pt x="1873" y="809"/>
                    </a:cubicBezTo>
                    <a:cubicBezTo>
                      <a:pt x="1987" y="632"/>
                      <a:pt x="2266" y="63"/>
                      <a:pt x="2101" y="63"/>
                    </a:cubicBezTo>
                    <a:cubicBezTo>
                      <a:pt x="1982" y="54"/>
                      <a:pt x="1840"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397;p74">
                <a:extLst>
                  <a:ext uri="{FF2B5EF4-FFF2-40B4-BE49-F238E27FC236}">
                    <a16:creationId xmlns:a16="http://schemas.microsoft.com/office/drawing/2014/main" id="{B991F513-851F-BAF0-B4D7-B7295BD94B5B}"/>
                  </a:ext>
                </a:extLst>
              </p:cNvPr>
              <p:cNvSpPr/>
              <p:nvPr/>
            </p:nvSpPr>
            <p:spPr>
              <a:xfrm>
                <a:off x="4261523" y="2565366"/>
                <a:ext cx="130850" cy="161577"/>
              </a:xfrm>
              <a:custGeom>
                <a:avLst/>
                <a:gdLst/>
                <a:ahLst/>
                <a:cxnLst/>
                <a:rect l="l" t="t" r="r" b="b"/>
                <a:pathLst>
                  <a:path w="2768" h="3418" extrusionOk="0">
                    <a:moveTo>
                      <a:pt x="2488" y="0"/>
                    </a:moveTo>
                    <a:cubicBezTo>
                      <a:pt x="2312" y="0"/>
                      <a:pt x="2051" y="104"/>
                      <a:pt x="1734" y="452"/>
                    </a:cubicBezTo>
                    <a:cubicBezTo>
                      <a:pt x="1076" y="1160"/>
                      <a:pt x="1" y="1780"/>
                      <a:pt x="494" y="2767"/>
                    </a:cubicBezTo>
                    <a:cubicBezTo>
                      <a:pt x="743" y="3260"/>
                      <a:pt x="879" y="3418"/>
                      <a:pt x="945" y="3418"/>
                    </a:cubicBezTo>
                    <a:cubicBezTo>
                      <a:pt x="1013" y="3418"/>
                      <a:pt x="1007" y="3250"/>
                      <a:pt x="975" y="3109"/>
                    </a:cubicBezTo>
                    <a:cubicBezTo>
                      <a:pt x="975" y="3109"/>
                      <a:pt x="507" y="2565"/>
                      <a:pt x="912" y="2135"/>
                    </a:cubicBezTo>
                    <a:cubicBezTo>
                      <a:pt x="1304" y="1704"/>
                      <a:pt x="2645" y="312"/>
                      <a:pt x="2721" y="186"/>
                    </a:cubicBezTo>
                    <a:cubicBezTo>
                      <a:pt x="2767" y="120"/>
                      <a:pt x="2677" y="0"/>
                      <a:pt x="24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98;p74">
                <a:extLst>
                  <a:ext uri="{FF2B5EF4-FFF2-40B4-BE49-F238E27FC236}">
                    <a16:creationId xmlns:a16="http://schemas.microsoft.com/office/drawing/2014/main" id="{39169A8D-77B3-72B0-3D41-37F8F0A3C929}"/>
                  </a:ext>
                </a:extLst>
              </p:cNvPr>
              <p:cNvSpPr/>
              <p:nvPr/>
            </p:nvSpPr>
            <p:spPr>
              <a:xfrm>
                <a:off x="4253771" y="2544755"/>
                <a:ext cx="98610" cy="130330"/>
              </a:xfrm>
              <a:custGeom>
                <a:avLst/>
                <a:gdLst/>
                <a:ahLst/>
                <a:cxnLst/>
                <a:rect l="l" t="t" r="r" b="b"/>
                <a:pathLst>
                  <a:path w="2086" h="2757" extrusionOk="0">
                    <a:moveTo>
                      <a:pt x="1672" y="0"/>
                    </a:moveTo>
                    <a:cubicBezTo>
                      <a:pt x="1547" y="0"/>
                      <a:pt x="1371" y="30"/>
                      <a:pt x="1126" y="103"/>
                    </a:cubicBezTo>
                    <a:cubicBezTo>
                      <a:pt x="89" y="407"/>
                      <a:pt x="0" y="1596"/>
                      <a:pt x="494" y="2330"/>
                    </a:cubicBezTo>
                    <a:cubicBezTo>
                      <a:pt x="711" y="2654"/>
                      <a:pt x="890" y="2756"/>
                      <a:pt x="1023" y="2756"/>
                    </a:cubicBezTo>
                    <a:cubicBezTo>
                      <a:pt x="1192" y="2756"/>
                      <a:pt x="1289" y="2592"/>
                      <a:pt x="1303" y="2507"/>
                    </a:cubicBezTo>
                    <a:cubicBezTo>
                      <a:pt x="1316" y="2368"/>
                      <a:pt x="696" y="2191"/>
                      <a:pt x="582" y="1520"/>
                    </a:cubicBezTo>
                    <a:cubicBezTo>
                      <a:pt x="468" y="862"/>
                      <a:pt x="1772" y="382"/>
                      <a:pt x="1772" y="382"/>
                    </a:cubicBezTo>
                    <a:lnTo>
                      <a:pt x="1822" y="394"/>
                    </a:lnTo>
                    <a:cubicBezTo>
                      <a:pt x="1939" y="316"/>
                      <a:pt x="2085"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99;p74">
                <a:extLst>
                  <a:ext uri="{FF2B5EF4-FFF2-40B4-BE49-F238E27FC236}">
                    <a16:creationId xmlns:a16="http://schemas.microsoft.com/office/drawing/2014/main" id="{FFAA6F2B-AC1E-99FA-1C22-537CE52570D0}"/>
                  </a:ext>
                </a:extLst>
              </p:cNvPr>
              <p:cNvSpPr/>
              <p:nvPr/>
            </p:nvSpPr>
            <p:spPr>
              <a:xfrm>
                <a:off x="4247152" y="2476540"/>
                <a:ext cx="105323" cy="154581"/>
              </a:xfrm>
              <a:custGeom>
                <a:avLst/>
                <a:gdLst/>
                <a:ahLst/>
                <a:cxnLst/>
                <a:rect l="l" t="t" r="r" b="b"/>
                <a:pathLst>
                  <a:path w="2228" h="3270" extrusionOk="0">
                    <a:moveTo>
                      <a:pt x="1801" y="1"/>
                    </a:moveTo>
                    <a:cubicBezTo>
                      <a:pt x="1705" y="1"/>
                      <a:pt x="1585" y="33"/>
                      <a:pt x="1431" y="116"/>
                    </a:cubicBezTo>
                    <a:cubicBezTo>
                      <a:pt x="950" y="395"/>
                      <a:pt x="1" y="686"/>
                      <a:pt x="330" y="1597"/>
                    </a:cubicBezTo>
                    <a:cubicBezTo>
                      <a:pt x="649" y="2481"/>
                      <a:pt x="1076" y="3269"/>
                      <a:pt x="1748" y="3269"/>
                    </a:cubicBezTo>
                    <a:cubicBezTo>
                      <a:pt x="1768" y="3269"/>
                      <a:pt x="1789" y="3269"/>
                      <a:pt x="1810" y="3267"/>
                    </a:cubicBezTo>
                    <a:cubicBezTo>
                      <a:pt x="1810" y="3267"/>
                      <a:pt x="2051" y="3115"/>
                      <a:pt x="1823" y="2887"/>
                    </a:cubicBezTo>
                    <a:cubicBezTo>
                      <a:pt x="1823" y="2887"/>
                      <a:pt x="1532" y="2609"/>
                      <a:pt x="1216" y="2280"/>
                    </a:cubicBezTo>
                    <a:cubicBezTo>
                      <a:pt x="899" y="1938"/>
                      <a:pt x="444" y="1584"/>
                      <a:pt x="773" y="1242"/>
                    </a:cubicBezTo>
                    <a:cubicBezTo>
                      <a:pt x="1102" y="913"/>
                      <a:pt x="2228" y="458"/>
                      <a:pt x="2152" y="281"/>
                    </a:cubicBezTo>
                    <a:cubicBezTo>
                      <a:pt x="2100" y="159"/>
                      <a:pt x="2012"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400;p74">
                <a:extLst>
                  <a:ext uri="{FF2B5EF4-FFF2-40B4-BE49-F238E27FC236}">
                    <a16:creationId xmlns:a16="http://schemas.microsoft.com/office/drawing/2014/main" id="{D5613FD1-C21A-A39B-0492-1794BD97D57F}"/>
                  </a:ext>
                </a:extLst>
              </p:cNvPr>
              <p:cNvSpPr/>
              <p:nvPr/>
            </p:nvSpPr>
            <p:spPr>
              <a:xfrm>
                <a:off x="4250178" y="2409932"/>
                <a:ext cx="125036" cy="151367"/>
              </a:xfrm>
              <a:custGeom>
                <a:avLst/>
                <a:gdLst/>
                <a:ahLst/>
                <a:cxnLst/>
                <a:rect l="l" t="t" r="r" b="b"/>
                <a:pathLst>
                  <a:path w="2645" h="3202" extrusionOk="0">
                    <a:moveTo>
                      <a:pt x="2086" y="0"/>
                    </a:moveTo>
                    <a:cubicBezTo>
                      <a:pt x="1924" y="0"/>
                      <a:pt x="1750" y="32"/>
                      <a:pt x="1607" y="108"/>
                    </a:cubicBezTo>
                    <a:cubicBezTo>
                      <a:pt x="1215" y="298"/>
                      <a:pt x="0" y="715"/>
                      <a:pt x="152" y="1424"/>
                    </a:cubicBezTo>
                    <a:cubicBezTo>
                      <a:pt x="317" y="2133"/>
                      <a:pt x="1063" y="3044"/>
                      <a:pt x="1569" y="3170"/>
                    </a:cubicBezTo>
                    <a:cubicBezTo>
                      <a:pt x="1653" y="3192"/>
                      <a:pt x="1730" y="3202"/>
                      <a:pt x="1797" y="3202"/>
                    </a:cubicBezTo>
                    <a:cubicBezTo>
                      <a:pt x="2124" y="3202"/>
                      <a:pt x="2235" y="2969"/>
                      <a:pt x="1962" y="2727"/>
                    </a:cubicBezTo>
                    <a:cubicBezTo>
                      <a:pt x="1721" y="2601"/>
                      <a:pt x="1506" y="2436"/>
                      <a:pt x="1316" y="2259"/>
                    </a:cubicBezTo>
                    <a:cubicBezTo>
                      <a:pt x="886" y="1880"/>
                      <a:pt x="203" y="1626"/>
                      <a:pt x="873" y="1196"/>
                    </a:cubicBezTo>
                    <a:cubicBezTo>
                      <a:pt x="1544" y="766"/>
                      <a:pt x="2645" y="361"/>
                      <a:pt x="2607" y="197"/>
                    </a:cubicBezTo>
                    <a:cubicBezTo>
                      <a:pt x="2591" y="86"/>
                      <a:pt x="2354"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401;p74">
                <a:extLst>
                  <a:ext uri="{FF2B5EF4-FFF2-40B4-BE49-F238E27FC236}">
                    <a16:creationId xmlns:a16="http://schemas.microsoft.com/office/drawing/2014/main" id="{383DFC50-C90A-B75E-229F-3DC55D9CE042}"/>
                  </a:ext>
                </a:extLst>
              </p:cNvPr>
              <p:cNvSpPr/>
              <p:nvPr/>
            </p:nvSpPr>
            <p:spPr>
              <a:xfrm>
                <a:off x="4232829" y="2337037"/>
                <a:ext cx="187861" cy="164177"/>
              </a:xfrm>
              <a:custGeom>
                <a:avLst/>
                <a:gdLst/>
                <a:ahLst/>
                <a:cxnLst/>
                <a:rect l="l" t="t" r="r" b="b"/>
                <a:pathLst>
                  <a:path w="3974" h="3473" extrusionOk="0">
                    <a:moveTo>
                      <a:pt x="2832" y="1"/>
                    </a:moveTo>
                    <a:cubicBezTo>
                      <a:pt x="2656" y="1"/>
                      <a:pt x="2449" y="28"/>
                      <a:pt x="2227" y="106"/>
                    </a:cubicBezTo>
                    <a:cubicBezTo>
                      <a:pt x="1658" y="309"/>
                      <a:pt x="0" y="701"/>
                      <a:pt x="646" y="1726"/>
                    </a:cubicBezTo>
                    <a:cubicBezTo>
                      <a:pt x="1247" y="2693"/>
                      <a:pt x="2210" y="3472"/>
                      <a:pt x="2994" y="3472"/>
                    </a:cubicBezTo>
                    <a:cubicBezTo>
                      <a:pt x="3052" y="3472"/>
                      <a:pt x="3108" y="3468"/>
                      <a:pt x="3164" y="3460"/>
                    </a:cubicBezTo>
                    <a:cubicBezTo>
                      <a:pt x="3974" y="3320"/>
                      <a:pt x="3316" y="3055"/>
                      <a:pt x="3316" y="3055"/>
                    </a:cubicBezTo>
                    <a:cubicBezTo>
                      <a:pt x="2987" y="3004"/>
                      <a:pt x="2683" y="2865"/>
                      <a:pt x="2417" y="2662"/>
                    </a:cubicBezTo>
                    <a:cubicBezTo>
                      <a:pt x="1974" y="2321"/>
                      <a:pt x="835" y="1777"/>
                      <a:pt x="1114" y="1397"/>
                    </a:cubicBezTo>
                    <a:cubicBezTo>
                      <a:pt x="1506" y="891"/>
                      <a:pt x="2075" y="562"/>
                      <a:pt x="2721" y="486"/>
                    </a:cubicBezTo>
                    <a:cubicBezTo>
                      <a:pt x="3531" y="372"/>
                      <a:pt x="3417" y="157"/>
                      <a:pt x="3354" y="106"/>
                    </a:cubicBezTo>
                    <a:cubicBezTo>
                      <a:pt x="3307" y="68"/>
                      <a:pt x="3109" y="1"/>
                      <a:pt x="28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402;p74">
                <a:extLst>
                  <a:ext uri="{FF2B5EF4-FFF2-40B4-BE49-F238E27FC236}">
                    <a16:creationId xmlns:a16="http://schemas.microsoft.com/office/drawing/2014/main" id="{52C84464-A437-90A8-DECB-B14029C0C9D5}"/>
                  </a:ext>
                </a:extLst>
              </p:cNvPr>
              <p:cNvSpPr/>
              <p:nvPr/>
            </p:nvSpPr>
            <p:spPr>
              <a:xfrm>
                <a:off x="4236421" y="2262865"/>
                <a:ext cx="294366" cy="166305"/>
              </a:xfrm>
              <a:custGeom>
                <a:avLst/>
                <a:gdLst/>
                <a:ahLst/>
                <a:cxnLst/>
                <a:rect l="l" t="t" r="r" b="b"/>
                <a:pathLst>
                  <a:path w="6227" h="3518" extrusionOk="0">
                    <a:moveTo>
                      <a:pt x="3408" y="0"/>
                    </a:moveTo>
                    <a:cubicBezTo>
                      <a:pt x="2852" y="0"/>
                      <a:pt x="1136" y="124"/>
                      <a:pt x="595" y="891"/>
                    </a:cubicBezTo>
                    <a:cubicBezTo>
                      <a:pt x="0" y="1739"/>
                      <a:pt x="1215" y="2460"/>
                      <a:pt x="1734" y="2903"/>
                    </a:cubicBezTo>
                    <a:cubicBezTo>
                      <a:pt x="2203" y="3303"/>
                      <a:pt x="3468" y="3517"/>
                      <a:pt x="4006" y="3517"/>
                    </a:cubicBezTo>
                    <a:cubicBezTo>
                      <a:pt x="4063" y="3517"/>
                      <a:pt x="4112" y="3515"/>
                      <a:pt x="4151" y="3510"/>
                    </a:cubicBezTo>
                    <a:cubicBezTo>
                      <a:pt x="4568" y="3447"/>
                      <a:pt x="6011" y="2662"/>
                      <a:pt x="6011" y="2662"/>
                    </a:cubicBezTo>
                    <a:cubicBezTo>
                      <a:pt x="6227" y="2226"/>
                      <a:pt x="6147" y="2074"/>
                      <a:pt x="5906" y="2074"/>
                    </a:cubicBezTo>
                    <a:cubicBezTo>
                      <a:pt x="5412" y="2074"/>
                      <a:pt x="4244" y="2712"/>
                      <a:pt x="3556" y="2865"/>
                    </a:cubicBezTo>
                    <a:cubicBezTo>
                      <a:pt x="3466" y="2886"/>
                      <a:pt x="3373" y="2896"/>
                      <a:pt x="3279" y="2896"/>
                    </a:cubicBezTo>
                    <a:cubicBezTo>
                      <a:pt x="2300" y="2896"/>
                      <a:pt x="1149" y="1841"/>
                      <a:pt x="987" y="1460"/>
                    </a:cubicBezTo>
                    <a:cubicBezTo>
                      <a:pt x="810" y="1055"/>
                      <a:pt x="2392" y="625"/>
                      <a:pt x="3100" y="511"/>
                    </a:cubicBezTo>
                    <a:cubicBezTo>
                      <a:pt x="3822" y="410"/>
                      <a:pt x="3834" y="18"/>
                      <a:pt x="3556" y="5"/>
                    </a:cubicBezTo>
                    <a:cubicBezTo>
                      <a:pt x="3527" y="2"/>
                      <a:pt x="3476" y="0"/>
                      <a:pt x="3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403;p74">
                <a:extLst>
                  <a:ext uri="{FF2B5EF4-FFF2-40B4-BE49-F238E27FC236}">
                    <a16:creationId xmlns:a16="http://schemas.microsoft.com/office/drawing/2014/main" id="{5C83AFF3-47AB-60C4-18BD-19893F84F7F2}"/>
                  </a:ext>
                </a:extLst>
              </p:cNvPr>
              <p:cNvSpPr/>
              <p:nvPr/>
            </p:nvSpPr>
            <p:spPr>
              <a:xfrm>
                <a:off x="4272302" y="2186046"/>
                <a:ext cx="268224" cy="164319"/>
              </a:xfrm>
              <a:custGeom>
                <a:avLst/>
                <a:gdLst/>
                <a:ahLst/>
                <a:cxnLst/>
                <a:rect l="l" t="t" r="r" b="b"/>
                <a:pathLst>
                  <a:path w="5674" h="3476" extrusionOk="0">
                    <a:moveTo>
                      <a:pt x="3462" y="0"/>
                    </a:moveTo>
                    <a:cubicBezTo>
                      <a:pt x="3163" y="0"/>
                      <a:pt x="2301" y="133"/>
                      <a:pt x="2038" y="276"/>
                    </a:cubicBezTo>
                    <a:cubicBezTo>
                      <a:pt x="1747" y="440"/>
                      <a:pt x="0" y="883"/>
                      <a:pt x="127" y="1592"/>
                    </a:cubicBezTo>
                    <a:cubicBezTo>
                      <a:pt x="241" y="2301"/>
                      <a:pt x="1278" y="3401"/>
                      <a:pt x="2468" y="3465"/>
                    </a:cubicBezTo>
                    <a:cubicBezTo>
                      <a:pt x="2638" y="3472"/>
                      <a:pt x="2807" y="3476"/>
                      <a:pt x="2973" y="3476"/>
                    </a:cubicBezTo>
                    <a:cubicBezTo>
                      <a:pt x="3972" y="3476"/>
                      <a:pt x="4872" y="3345"/>
                      <a:pt x="5252" y="3085"/>
                    </a:cubicBezTo>
                    <a:cubicBezTo>
                      <a:pt x="5673" y="2804"/>
                      <a:pt x="5423" y="2458"/>
                      <a:pt x="5203" y="2458"/>
                    </a:cubicBezTo>
                    <a:cubicBezTo>
                      <a:pt x="5185" y="2458"/>
                      <a:pt x="5168" y="2460"/>
                      <a:pt x="5151" y="2465"/>
                    </a:cubicBezTo>
                    <a:cubicBezTo>
                      <a:pt x="5151" y="2465"/>
                      <a:pt x="4290" y="2706"/>
                      <a:pt x="3948" y="2832"/>
                    </a:cubicBezTo>
                    <a:cubicBezTo>
                      <a:pt x="3822" y="2879"/>
                      <a:pt x="3533" y="2915"/>
                      <a:pt x="3187" y="2915"/>
                    </a:cubicBezTo>
                    <a:cubicBezTo>
                      <a:pt x="2594" y="2915"/>
                      <a:pt x="1834" y="2809"/>
                      <a:pt x="1443" y="2465"/>
                    </a:cubicBezTo>
                    <a:cubicBezTo>
                      <a:pt x="823" y="1908"/>
                      <a:pt x="253" y="1832"/>
                      <a:pt x="684" y="1491"/>
                    </a:cubicBezTo>
                    <a:cubicBezTo>
                      <a:pt x="1114" y="1162"/>
                      <a:pt x="2329" y="845"/>
                      <a:pt x="2683" y="706"/>
                    </a:cubicBezTo>
                    <a:cubicBezTo>
                      <a:pt x="3037" y="567"/>
                      <a:pt x="3657" y="61"/>
                      <a:pt x="3556" y="10"/>
                    </a:cubicBezTo>
                    <a:cubicBezTo>
                      <a:pt x="3541" y="4"/>
                      <a:pt x="3508" y="0"/>
                      <a:pt x="3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404;p74">
                <a:extLst>
                  <a:ext uri="{FF2B5EF4-FFF2-40B4-BE49-F238E27FC236}">
                    <a16:creationId xmlns:a16="http://schemas.microsoft.com/office/drawing/2014/main" id="{B5DE3CBE-2396-6E88-5137-9CE259C768D3}"/>
                  </a:ext>
                </a:extLst>
              </p:cNvPr>
              <p:cNvSpPr/>
              <p:nvPr/>
            </p:nvSpPr>
            <p:spPr>
              <a:xfrm>
                <a:off x="4191701" y="2974469"/>
                <a:ext cx="388107" cy="387824"/>
              </a:xfrm>
              <a:custGeom>
                <a:avLst/>
                <a:gdLst/>
                <a:ahLst/>
                <a:cxnLst/>
                <a:rect l="l" t="t" r="r" b="b"/>
                <a:pathLst>
                  <a:path w="8210" h="8204" extrusionOk="0">
                    <a:moveTo>
                      <a:pt x="3246" y="1"/>
                    </a:moveTo>
                    <a:cubicBezTo>
                      <a:pt x="2291" y="1"/>
                      <a:pt x="1185" y="358"/>
                      <a:pt x="567" y="1693"/>
                    </a:cubicBezTo>
                    <a:cubicBezTo>
                      <a:pt x="567" y="1693"/>
                      <a:pt x="0" y="3852"/>
                      <a:pt x="1146" y="3852"/>
                    </a:cubicBezTo>
                    <a:cubicBezTo>
                      <a:pt x="1187" y="3852"/>
                      <a:pt x="1230" y="3850"/>
                      <a:pt x="1275" y="3844"/>
                    </a:cubicBezTo>
                    <a:cubicBezTo>
                      <a:pt x="1275" y="3844"/>
                      <a:pt x="1341" y="3833"/>
                      <a:pt x="1431" y="3833"/>
                    </a:cubicBezTo>
                    <a:cubicBezTo>
                      <a:pt x="1626" y="3833"/>
                      <a:pt x="1937" y="3886"/>
                      <a:pt x="1946" y="4224"/>
                    </a:cubicBezTo>
                    <a:cubicBezTo>
                      <a:pt x="1971" y="4717"/>
                      <a:pt x="2427" y="4882"/>
                      <a:pt x="2832" y="4996"/>
                    </a:cubicBezTo>
                    <a:cubicBezTo>
                      <a:pt x="3224" y="5109"/>
                      <a:pt x="3667" y="5818"/>
                      <a:pt x="3654" y="6691"/>
                    </a:cubicBezTo>
                    <a:cubicBezTo>
                      <a:pt x="3648" y="7129"/>
                      <a:pt x="3774" y="7258"/>
                      <a:pt x="3950" y="7258"/>
                    </a:cubicBezTo>
                    <a:cubicBezTo>
                      <a:pt x="4129" y="7258"/>
                      <a:pt x="4360" y="7122"/>
                      <a:pt x="4553" y="7046"/>
                    </a:cubicBezTo>
                    <a:cubicBezTo>
                      <a:pt x="4633" y="7011"/>
                      <a:pt x="4750" y="6993"/>
                      <a:pt x="4890" y="6993"/>
                    </a:cubicBezTo>
                    <a:cubicBezTo>
                      <a:pt x="5412" y="6993"/>
                      <a:pt x="6242" y="7243"/>
                      <a:pt x="6552" y="7792"/>
                    </a:cubicBezTo>
                    <a:cubicBezTo>
                      <a:pt x="6732" y="8111"/>
                      <a:pt x="6986" y="8204"/>
                      <a:pt x="7221" y="8204"/>
                    </a:cubicBezTo>
                    <a:cubicBezTo>
                      <a:pt x="7501" y="8204"/>
                      <a:pt x="7754" y="8074"/>
                      <a:pt x="7830" y="8032"/>
                    </a:cubicBezTo>
                    <a:cubicBezTo>
                      <a:pt x="7956" y="7944"/>
                      <a:pt x="8209" y="7033"/>
                      <a:pt x="7412" y="6830"/>
                    </a:cubicBezTo>
                    <a:cubicBezTo>
                      <a:pt x="6602" y="6641"/>
                      <a:pt x="5084" y="5793"/>
                      <a:pt x="5299" y="4705"/>
                    </a:cubicBezTo>
                    <a:cubicBezTo>
                      <a:pt x="5514" y="3616"/>
                      <a:pt x="4882" y="3907"/>
                      <a:pt x="4768" y="3768"/>
                    </a:cubicBezTo>
                    <a:cubicBezTo>
                      <a:pt x="4641" y="3616"/>
                      <a:pt x="5299" y="2806"/>
                      <a:pt x="5603" y="2553"/>
                    </a:cubicBezTo>
                    <a:cubicBezTo>
                      <a:pt x="5906" y="2313"/>
                      <a:pt x="5312" y="1389"/>
                      <a:pt x="5223" y="1174"/>
                    </a:cubicBezTo>
                    <a:cubicBezTo>
                      <a:pt x="5223" y="1174"/>
                      <a:pt x="5248" y="693"/>
                      <a:pt x="4995" y="428"/>
                    </a:cubicBezTo>
                    <a:cubicBezTo>
                      <a:pt x="4880" y="306"/>
                      <a:pt x="4128" y="1"/>
                      <a:pt x="3246"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05;p74">
                <a:extLst>
                  <a:ext uri="{FF2B5EF4-FFF2-40B4-BE49-F238E27FC236}">
                    <a16:creationId xmlns:a16="http://schemas.microsoft.com/office/drawing/2014/main" id="{743F90C7-2885-038E-8A7F-3DFF1E34854F}"/>
                  </a:ext>
                </a:extLst>
              </p:cNvPr>
              <p:cNvSpPr/>
              <p:nvPr/>
            </p:nvSpPr>
            <p:spPr>
              <a:xfrm>
                <a:off x="4157759" y="3208093"/>
                <a:ext cx="322162" cy="1110006"/>
              </a:xfrm>
              <a:custGeom>
                <a:avLst/>
                <a:gdLst/>
                <a:ahLst/>
                <a:cxnLst/>
                <a:rect l="l" t="t" r="r" b="b"/>
                <a:pathLst>
                  <a:path w="6815" h="23481" extrusionOk="0">
                    <a:moveTo>
                      <a:pt x="3565" y="0"/>
                    </a:moveTo>
                    <a:cubicBezTo>
                      <a:pt x="3201" y="0"/>
                      <a:pt x="2888" y="419"/>
                      <a:pt x="2740" y="838"/>
                    </a:cubicBezTo>
                    <a:cubicBezTo>
                      <a:pt x="2656" y="1067"/>
                      <a:pt x="2546" y="1146"/>
                      <a:pt x="2432" y="1146"/>
                    </a:cubicBezTo>
                    <a:cubicBezTo>
                      <a:pt x="2219" y="1146"/>
                      <a:pt x="1991" y="870"/>
                      <a:pt x="1892" y="788"/>
                    </a:cubicBezTo>
                    <a:cubicBezTo>
                      <a:pt x="1856" y="757"/>
                      <a:pt x="1720" y="726"/>
                      <a:pt x="1544" y="726"/>
                    </a:cubicBezTo>
                    <a:cubicBezTo>
                      <a:pt x="978" y="726"/>
                      <a:pt x="0" y="1050"/>
                      <a:pt x="589" y="2787"/>
                    </a:cubicBezTo>
                    <a:cubicBezTo>
                      <a:pt x="1373" y="5064"/>
                      <a:pt x="1525" y="5824"/>
                      <a:pt x="1740" y="7912"/>
                    </a:cubicBezTo>
                    <a:cubicBezTo>
                      <a:pt x="1955" y="10012"/>
                      <a:pt x="2917" y="14580"/>
                      <a:pt x="2930" y="16250"/>
                    </a:cubicBezTo>
                    <a:cubicBezTo>
                      <a:pt x="2942" y="17921"/>
                      <a:pt x="2854" y="20603"/>
                      <a:pt x="2525" y="21034"/>
                    </a:cubicBezTo>
                    <a:cubicBezTo>
                      <a:pt x="2198" y="21474"/>
                      <a:pt x="1871" y="23476"/>
                      <a:pt x="2947" y="23476"/>
                    </a:cubicBezTo>
                    <a:cubicBezTo>
                      <a:pt x="2954" y="23476"/>
                      <a:pt x="2961" y="23476"/>
                      <a:pt x="2968" y="23476"/>
                    </a:cubicBezTo>
                    <a:cubicBezTo>
                      <a:pt x="3825" y="23456"/>
                      <a:pt x="3767" y="22964"/>
                      <a:pt x="4175" y="22964"/>
                    </a:cubicBezTo>
                    <a:cubicBezTo>
                      <a:pt x="4296" y="22964"/>
                      <a:pt x="4460" y="23008"/>
                      <a:pt x="4701" y="23121"/>
                    </a:cubicBezTo>
                    <a:cubicBezTo>
                      <a:pt x="5194" y="23347"/>
                      <a:pt x="5622" y="23481"/>
                      <a:pt x="5929" y="23481"/>
                    </a:cubicBezTo>
                    <a:cubicBezTo>
                      <a:pt x="6277" y="23481"/>
                      <a:pt x="6469" y="23309"/>
                      <a:pt x="6422" y="22906"/>
                    </a:cubicBezTo>
                    <a:cubicBezTo>
                      <a:pt x="6333" y="22160"/>
                      <a:pt x="6814" y="21552"/>
                      <a:pt x="6359" y="21198"/>
                    </a:cubicBezTo>
                    <a:cubicBezTo>
                      <a:pt x="5903" y="20856"/>
                      <a:pt x="5081" y="19857"/>
                      <a:pt x="4613" y="16984"/>
                    </a:cubicBezTo>
                    <a:cubicBezTo>
                      <a:pt x="4157" y="14125"/>
                      <a:pt x="2803" y="6254"/>
                      <a:pt x="2930" y="5571"/>
                    </a:cubicBezTo>
                    <a:cubicBezTo>
                      <a:pt x="2930" y="5571"/>
                      <a:pt x="3094" y="5102"/>
                      <a:pt x="3284" y="4698"/>
                    </a:cubicBezTo>
                    <a:cubicBezTo>
                      <a:pt x="3474" y="4305"/>
                      <a:pt x="3208" y="4090"/>
                      <a:pt x="3170" y="3533"/>
                    </a:cubicBezTo>
                    <a:cubicBezTo>
                      <a:pt x="3132" y="2977"/>
                      <a:pt x="2942" y="2508"/>
                      <a:pt x="3663" y="2104"/>
                    </a:cubicBezTo>
                    <a:cubicBezTo>
                      <a:pt x="4372" y="1699"/>
                      <a:pt x="4764" y="1332"/>
                      <a:pt x="4182" y="433"/>
                    </a:cubicBezTo>
                    <a:cubicBezTo>
                      <a:pt x="3974" y="122"/>
                      <a:pt x="3762" y="0"/>
                      <a:pt x="3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06;p74">
                <a:extLst>
                  <a:ext uri="{FF2B5EF4-FFF2-40B4-BE49-F238E27FC236}">
                    <a16:creationId xmlns:a16="http://schemas.microsoft.com/office/drawing/2014/main" id="{B5BAED98-7445-9AE3-8BF8-09A7EA52FDB3}"/>
                  </a:ext>
                </a:extLst>
              </p:cNvPr>
              <p:cNvSpPr/>
              <p:nvPr/>
            </p:nvSpPr>
            <p:spPr>
              <a:xfrm>
                <a:off x="4301327" y="5199004"/>
                <a:ext cx="95207" cy="72705"/>
              </a:xfrm>
              <a:custGeom>
                <a:avLst/>
                <a:gdLst/>
                <a:ahLst/>
                <a:cxnLst/>
                <a:rect l="l" t="t" r="r" b="b"/>
                <a:pathLst>
                  <a:path w="2014" h="1538" extrusionOk="0">
                    <a:moveTo>
                      <a:pt x="856" y="0"/>
                    </a:moveTo>
                    <a:cubicBezTo>
                      <a:pt x="644" y="0"/>
                      <a:pt x="458" y="57"/>
                      <a:pt x="361" y="202"/>
                    </a:cubicBezTo>
                    <a:cubicBezTo>
                      <a:pt x="361" y="202"/>
                      <a:pt x="70" y="1113"/>
                      <a:pt x="19" y="1328"/>
                    </a:cubicBezTo>
                    <a:cubicBezTo>
                      <a:pt x="0" y="1413"/>
                      <a:pt x="25" y="1442"/>
                      <a:pt x="76" y="1442"/>
                    </a:cubicBezTo>
                    <a:cubicBezTo>
                      <a:pt x="161" y="1442"/>
                      <a:pt x="319" y="1360"/>
                      <a:pt x="462" y="1328"/>
                    </a:cubicBezTo>
                    <a:cubicBezTo>
                      <a:pt x="488" y="1323"/>
                      <a:pt x="511" y="1320"/>
                      <a:pt x="531" y="1320"/>
                    </a:cubicBezTo>
                    <a:cubicBezTo>
                      <a:pt x="681" y="1320"/>
                      <a:pt x="658" y="1472"/>
                      <a:pt x="804" y="1506"/>
                    </a:cubicBezTo>
                    <a:cubicBezTo>
                      <a:pt x="853" y="1522"/>
                      <a:pt x="980" y="1537"/>
                      <a:pt x="1126" y="1537"/>
                    </a:cubicBezTo>
                    <a:cubicBezTo>
                      <a:pt x="1431" y="1537"/>
                      <a:pt x="1817" y="1471"/>
                      <a:pt x="1740" y="1215"/>
                    </a:cubicBezTo>
                    <a:cubicBezTo>
                      <a:pt x="1626" y="835"/>
                      <a:pt x="1854" y="810"/>
                      <a:pt x="1942" y="519"/>
                    </a:cubicBezTo>
                    <a:cubicBezTo>
                      <a:pt x="2014" y="322"/>
                      <a:pt x="1362" y="0"/>
                      <a:pt x="856" y="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407;p74">
                <a:extLst>
                  <a:ext uri="{FF2B5EF4-FFF2-40B4-BE49-F238E27FC236}">
                    <a16:creationId xmlns:a16="http://schemas.microsoft.com/office/drawing/2014/main" id="{8E42144F-567C-61B2-A047-537A8C013EB6}"/>
                  </a:ext>
                </a:extLst>
              </p:cNvPr>
              <p:cNvSpPr/>
              <p:nvPr/>
            </p:nvSpPr>
            <p:spPr>
              <a:xfrm>
                <a:off x="4266298" y="5245615"/>
                <a:ext cx="132127" cy="68403"/>
              </a:xfrm>
              <a:custGeom>
                <a:avLst/>
                <a:gdLst/>
                <a:ahLst/>
                <a:cxnLst/>
                <a:rect l="l" t="t" r="r" b="b"/>
                <a:pathLst>
                  <a:path w="2795" h="1447" extrusionOk="0">
                    <a:moveTo>
                      <a:pt x="1507" y="1"/>
                    </a:moveTo>
                    <a:cubicBezTo>
                      <a:pt x="1318" y="1"/>
                      <a:pt x="1136" y="47"/>
                      <a:pt x="988" y="165"/>
                    </a:cubicBezTo>
                    <a:cubicBezTo>
                      <a:pt x="988" y="165"/>
                      <a:pt x="1" y="874"/>
                      <a:pt x="77" y="1013"/>
                    </a:cubicBezTo>
                    <a:cubicBezTo>
                      <a:pt x="118" y="1077"/>
                      <a:pt x="228" y="1096"/>
                      <a:pt x="368" y="1096"/>
                    </a:cubicBezTo>
                    <a:cubicBezTo>
                      <a:pt x="532" y="1096"/>
                      <a:pt x="735" y="1071"/>
                      <a:pt x="912" y="1064"/>
                    </a:cubicBezTo>
                    <a:cubicBezTo>
                      <a:pt x="1292" y="1089"/>
                      <a:pt x="1659" y="1190"/>
                      <a:pt x="1988" y="1380"/>
                    </a:cubicBezTo>
                    <a:cubicBezTo>
                      <a:pt x="2066" y="1425"/>
                      <a:pt x="2143" y="1446"/>
                      <a:pt x="2213" y="1446"/>
                    </a:cubicBezTo>
                    <a:cubicBezTo>
                      <a:pt x="2382" y="1446"/>
                      <a:pt x="2514" y="1321"/>
                      <a:pt x="2532" y="1089"/>
                    </a:cubicBezTo>
                    <a:cubicBezTo>
                      <a:pt x="2557" y="773"/>
                      <a:pt x="2683" y="773"/>
                      <a:pt x="2747" y="596"/>
                    </a:cubicBezTo>
                    <a:cubicBezTo>
                      <a:pt x="2795" y="470"/>
                      <a:pt x="2110" y="1"/>
                      <a:pt x="1507" y="1"/>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408;p74">
                <a:extLst>
                  <a:ext uri="{FF2B5EF4-FFF2-40B4-BE49-F238E27FC236}">
                    <a16:creationId xmlns:a16="http://schemas.microsoft.com/office/drawing/2014/main" id="{1922DD89-91D3-E169-755D-29DF8FB438AC}"/>
                  </a:ext>
                </a:extLst>
              </p:cNvPr>
              <p:cNvSpPr/>
              <p:nvPr/>
            </p:nvSpPr>
            <p:spPr>
              <a:xfrm>
                <a:off x="4321938" y="5289295"/>
                <a:ext cx="60462" cy="107734"/>
              </a:xfrm>
              <a:custGeom>
                <a:avLst/>
                <a:gdLst/>
                <a:ahLst/>
                <a:cxnLst/>
                <a:rect l="l" t="t" r="r" b="b"/>
                <a:pathLst>
                  <a:path w="1279" h="2279" extrusionOk="0">
                    <a:moveTo>
                      <a:pt x="735" y="1"/>
                    </a:moveTo>
                    <a:cubicBezTo>
                      <a:pt x="304" y="13"/>
                      <a:pt x="342" y="836"/>
                      <a:pt x="330" y="1076"/>
                    </a:cubicBezTo>
                    <a:cubicBezTo>
                      <a:pt x="330" y="1317"/>
                      <a:pt x="153" y="1481"/>
                      <a:pt x="77" y="1873"/>
                    </a:cubicBezTo>
                    <a:cubicBezTo>
                      <a:pt x="1" y="2278"/>
                      <a:pt x="646" y="2126"/>
                      <a:pt x="785" y="2228"/>
                    </a:cubicBezTo>
                    <a:cubicBezTo>
                      <a:pt x="826" y="2255"/>
                      <a:pt x="858" y="2270"/>
                      <a:pt x="882" y="2270"/>
                    </a:cubicBezTo>
                    <a:cubicBezTo>
                      <a:pt x="946" y="2270"/>
                      <a:pt x="945" y="2154"/>
                      <a:pt x="861" y="1848"/>
                    </a:cubicBezTo>
                    <a:cubicBezTo>
                      <a:pt x="747" y="1430"/>
                      <a:pt x="1051" y="988"/>
                      <a:pt x="1190" y="747"/>
                    </a:cubicBezTo>
                    <a:cubicBezTo>
                      <a:pt x="1279" y="608"/>
                      <a:pt x="1228" y="431"/>
                      <a:pt x="1102" y="330"/>
                    </a:cubicBezTo>
                    <a:cubicBezTo>
                      <a:pt x="1038" y="292"/>
                      <a:pt x="1152" y="1"/>
                      <a:pt x="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409;p74">
                <a:extLst>
                  <a:ext uri="{FF2B5EF4-FFF2-40B4-BE49-F238E27FC236}">
                    <a16:creationId xmlns:a16="http://schemas.microsoft.com/office/drawing/2014/main" id="{F2491669-9DB2-5CF7-FB6E-387E802A2079}"/>
                  </a:ext>
                </a:extLst>
              </p:cNvPr>
              <p:cNvSpPr/>
              <p:nvPr/>
            </p:nvSpPr>
            <p:spPr>
              <a:xfrm>
                <a:off x="4322411" y="5380296"/>
                <a:ext cx="43869" cy="59422"/>
              </a:xfrm>
              <a:custGeom>
                <a:avLst/>
                <a:gdLst/>
                <a:ahLst/>
                <a:cxnLst/>
                <a:rect l="l" t="t" r="r" b="b"/>
                <a:pathLst>
                  <a:path w="928" h="1257" extrusionOk="0">
                    <a:moveTo>
                      <a:pt x="458" y="0"/>
                    </a:moveTo>
                    <a:cubicBezTo>
                      <a:pt x="380" y="0"/>
                      <a:pt x="303" y="13"/>
                      <a:pt x="231" y="37"/>
                    </a:cubicBezTo>
                    <a:cubicBezTo>
                      <a:pt x="92" y="75"/>
                      <a:pt x="3" y="214"/>
                      <a:pt x="29" y="353"/>
                    </a:cubicBezTo>
                    <a:cubicBezTo>
                      <a:pt x="67" y="530"/>
                      <a:pt x="67" y="695"/>
                      <a:pt x="29" y="872"/>
                    </a:cubicBezTo>
                    <a:cubicBezTo>
                      <a:pt x="1" y="984"/>
                      <a:pt x="97" y="1257"/>
                      <a:pt x="237" y="1257"/>
                    </a:cubicBezTo>
                    <a:cubicBezTo>
                      <a:pt x="286" y="1257"/>
                      <a:pt x="340" y="1223"/>
                      <a:pt x="396" y="1138"/>
                    </a:cubicBezTo>
                    <a:cubicBezTo>
                      <a:pt x="535" y="948"/>
                      <a:pt x="687" y="771"/>
                      <a:pt x="851" y="606"/>
                    </a:cubicBezTo>
                    <a:cubicBezTo>
                      <a:pt x="927" y="518"/>
                      <a:pt x="902" y="125"/>
                      <a:pt x="712" y="50"/>
                    </a:cubicBezTo>
                    <a:cubicBezTo>
                      <a:pt x="632" y="16"/>
                      <a:pt x="545" y="0"/>
                      <a:pt x="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410;p74">
                <a:extLst>
                  <a:ext uri="{FF2B5EF4-FFF2-40B4-BE49-F238E27FC236}">
                    <a16:creationId xmlns:a16="http://schemas.microsoft.com/office/drawing/2014/main" id="{54156733-FCBD-C5F9-CD0B-174E0D951951}"/>
                  </a:ext>
                </a:extLst>
              </p:cNvPr>
              <p:cNvSpPr/>
              <p:nvPr/>
            </p:nvSpPr>
            <p:spPr>
              <a:xfrm>
                <a:off x="4309127" y="5426813"/>
                <a:ext cx="34414" cy="33894"/>
              </a:xfrm>
              <a:custGeom>
                <a:avLst/>
                <a:gdLst/>
                <a:ahLst/>
                <a:cxnLst/>
                <a:rect l="l" t="t" r="r" b="b"/>
                <a:pathLst>
                  <a:path w="728" h="717" extrusionOk="0">
                    <a:moveTo>
                      <a:pt x="296" y="0"/>
                    </a:moveTo>
                    <a:cubicBezTo>
                      <a:pt x="210" y="0"/>
                      <a:pt x="120" y="18"/>
                      <a:pt x="120" y="91"/>
                    </a:cubicBezTo>
                    <a:cubicBezTo>
                      <a:pt x="107" y="230"/>
                      <a:pt x="44" y="268"/>
                      <a:pt x="19" y="470"/>
                    </a:cubicBezTo>
                    <a:cubicBezTo>
                      <a:pt x="0" y="606"/>
                      <a:pt x="41" y="716"/>
                      <a:pt x="159" y="716"/>
                    </a:cubicBezTo>
                    <a:cubicBezTo>
                      <a:pt x="205" y="716"/>
                      <a:pt x="263" y="699"/>
                      <a:pt x="335" y="660"/>
                    </a:cubicBezTo>
                    <a:cubicBezTo>
                      <a:pt x="588" y="521"/>
                      <a:pt x="727" y="457"/>
                      <a:pt x="702" y="331"/>
                    </a:cubicBezTo>
                    <a:cubicBezTo>
                      <a:pt x="677" y="204"/>
                      <a:pt x="449" y="15"/>
                      <a:pt x="449" y="15"/>
                    </a:cubicBezTo>
                    <a:cubicBezTo>
                      <a:pt x="449" y="15"/>
                      <a:pt x="374" y="0"/>
                      <a:pt x="2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11;p74">
                <a:extLst>
                  <a:ext uri="{FF2B5EF4-FFF2-40B4-BE49-F238E27FC236}">
                    <a16:creationId xmlns:a16="http://schemas.microsoft.com/office/drawing/2014/main" id="{B8CBA0BF-6191-5B77-959F-86E390FF4954}"/>
                  </a:ext>
                </a:extLst>
              </p:cNvPr>
              <p:cNvSpPr/>
              <p:nvPr/>
            </p:nvSpPr>
            <p:spPr>
              <a:xfrm>
                <a:off x="4262705" y="5283764"/>
                <a:ext cx="92276" cy="103054"/>
              </a:xfrm>
              <a:custGeom>
                <a:avLst/>
                <a:gdLst/>
                <a:ahLst/>
                <a:cxnLst/>
                <a:rect l="l" t="t" r="r" b="b"/>
                <a:pathLst>
                  <a:path w="1952" h="2180" extrusionOk="0">
                    <a:moveTo>
                      <a:pt x="1603" y="1"/>
                    </a:moveTo>
                    <a:cubicBezTo>
                      <a:pt x="1589" y="1"/>
                      <a:pt x="1574" y="2"/>
                      <a:pt x="1557" y="4"/>
                    </a:cubicBezTo>
                    <a:cubicBezTo>
                      <a:pt x="1557" y="4"/>
                      <a:pt x="1203" y="4"/>
                      <a:pt x="1001" y="510"/>
                    </a:cubicBezTo>
                    <a:cubicBezTo>
                      <a:pt x="785" y="1016"/>
                      <a:pt x="1" y="2117"/>
                      <a:pt x="532" y="2167"/>
                    </a:cubicBezTo>
                    <a:cubicBezTo>
                      <a:pt x="613" y="2175"/>
                      <a:pt x="676" y="2179"/>
                      <a:pt x="725" y="2179"/>
                    </a:cubicBezTo>
                    <a:cubicBezTo>
                      <a:pt x="999" y="2179"/>
                      <a:pt x="843" y="2058"/>
                      <a:pt x="950" y="1801"/>
                    </a:cubicBezTo>
                    <a:cubicBezTo>
                      <a:pt x="1077" y="1497"/>
                      <a:pt x="1431" y="788"/>
                      <a:pt x="1557" y="674"/>
                    </a:cubicBezTo>
                    <a:cubicBezTo>
                      <a:pt x="1667" y="577"/>
                      <a:pt x="1951" y="1"/>
                      <a:pt x="16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12;p74">
                <a:extLst>
                  <a:ext uri="{FF2B5EF4-FFF2-40B4-BE49-F238E27FC236}">
                    <a16:creationId xmlns:a16="http://schemas.microsoft.com/office/drawing/2014/main" id="{6CFF1B65-7954-52C8-A1B5-0E8E9ED26B84}"/>
                  </a:ext>
                </a:extLst>
              </p:cNvPr>
              <p:cNvSpPr/>
              <p:nvPr/>
            </p:nvSpPr>
            <p:spPr>
              <a:xfrm>
                <a:off x="4268709" y="5372874"/>
                <a:ext cx="35360" cy="50960"/>
              </a:xfrm>
              <a:custGeom>
                <a:avLst/>
                <a:gdLst/>
                <a:ahLst/>
                <a:cxnLst/>
                <a:rect l="l" t="t" r="r" b="b"/>
                <a:pathLst>
                  <a:path w="748" h="1078" extrusionOk="0">
                    <a:moveTo>
                      <a:pt x="408" y="1"/>
                    </a:moveTo>
                    <a:cubicBezTo>
                      <a:pt x="386" y="1"/>
                      <a:pt x="364" y="6"/>
                      <a:pt x="342" y="17"/>
                    </a:cubicBezTo>
                    <a:cubicBezTo>
                      <a:pt x="228" y="55"/>
                      <a:pt x="0" y="611"/>
                      <a:pt x="165" y="966"/>
                    </a:cubicBezTo>
                    <a:cubicBezTo>
                      <a:pt x="200" y="1046"/>
                      <a:pt x="241" y="1078"/>
                      <a:pt x="283" y="1078"/>
                    </a:cubicBezTo>
                    <a:cubicBezTo>
                      <a:pt x="423" y="1078"/>
                      <a:pt x="587" y="732"/>
                      <a:pt x="684" y="586"/>
                    </a:cubicBezTo>
                    <a:cubicBezTo>
                      <a:pt x="747" y="447"/>
                      <a:pt x="722" y="282"/>
                      <a:pt x="633" y="156"/>
                    </a:cubicBezTo>
                    <a:cubicBezTo>
                      <a:pt x="564" y="67"/>
                      <a:pt x="487" y="1"/>
                      <a:pt x="4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13;p74">
                <a:extLst>
                  <a:ext uri="{FF2B5EF4-FFF2-40B4-BE49-F238E27FC236}">
                    <a16:creationId xmlns:a16="http://schemas.microsoft.com/office/drawing/2014/main" id="{E6E61DFC-6814-0CF4-05F7-E534D7C73857}"/>
                  </a:ext>
                </a:extLst>
              </p:cNvPr>
              <p:cNvSpPr/>
              <p:nvPr/>
            </p:nvSpPr>
            <p:spPr>
              <a:xfrm>
                <a:off x="4265305" y="5410457"/>
                <a:ext cx="29167" cy="30963"/>
              </a:xfrm>
              <a:custGeom>
                <a:avLst/>
                <a:gdLst/>
                <a:ahLst/>
                <a:cxnLst/>
                <a:rect l="l" t="t" r="r" b="b"/>
                <a:pathLst>
                  <a:path w="617" h="655" extrusionOk="0">
                    <a:moveTo>
                      <a:pt x="448" y="0"/>
                    </a:moveTo>
                    <a:cubicBezTo>
                      <a:pt x="313" y="0"/>
                      <a:pt x="178" y="209"/>
                      <a:pt x="98" y="386"/>
                    </a:cubicBezTo>
                    <a:cubicBezTo>
                      <a:pt x="1" y="612"/>
                      <a:pt x="160" y="655"/>
                      <a:pt x="257" y="655"/>
                    </a:cubicBezTo>
                    <a:cubicBezTo>
                      <a:pt x="274" y="655"/>
                      <a:pt x="289" y="654"/>
                      <a:pt x="300" y="652"/>
                    </a:cubicBezTo>
                    <a:cubicBezTo>
                      <a:pt x="364" y="626"/>
                      <a:pt x="617" y="133"/>
                      <a:pt x="617" y="133"/>
                    </a:cubicBezTo>
                    <a:cubicBezTo>
                      <a:pt x="564" y="38"/>
                      <a:pt x="506" y="0"/>
                      <a:pt x="4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14;p74">
                <a:extLst>
                  <a:ext uri="{FF2B5EF4-FFF2-40B4-BE49-F238E27FC236}">
                    <a16:creationId xmlns:a16="http://schemas.microsoft.com/office/drawing/2014/main" id="{31B70FAE-D891-C50C-A2F0-F9016E892384}"/>
                  </a:ext>
                </a:extLst>
              </p:cNvPr>
              <p:cNvSpPr/>
              <p:nvPr/>
            </p:nvSpPr>
            <p:spPr>
              <a:xfrm>
                <a:off x="4256749" y="5432250"/>
                <a:ext cx="23967" cy="26614"/>
              </a:xfrm>
              <a:custGeom>
                <a:avLst/>
                <a:gdLst/>
                <a:ahLst/>
                <a:cxnLst/>
                <a:rect l="l" t="t" r="r" b="b"/>
                <a:pathLst>
                  <a:path w="507" h="563" extrusionOk="0">
                    <a:moveTo>
                      <a:pt x="279" y="1"/>
                    </a:moveTo>
                    <a:cubicBezTo>
                      <a:pt x="140" y="13"/>
                      <a:pt x="0" y="267"/>
                      <a:pt x="26" y="494"/>
                    </a:cubicBezTo>
                    <a:cubicBezTo>
                      <a:pt x="28" y="543"/>
                      <a:pt x="51" y="562"/>
                      <a:pt x="85" y="562"/>
                    </a:cubicBezTo>
                    <a:cubicBezTo>
                      <a:pt x="208" y="562"/>
                      <a:pt x="481" y="305"/>
                      <a:pt x="481" y="305"/>
                    </a:cubicBezTo>
                    <a:cubicBezTo>
                      <a:pt x="507" y="77"/>
                      <a:pt x="418" y="1"/>
                      <a:pt x="2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15;p74">
                <a:extLst>
                  <a:ext uri="{FF2B5EF4-FFF2-40B4-BE49-F238E27FC236}">
                    <a16:creationId xmlns:a16="http://schemas.microsoft.com/office/drawing/2014/main" id="{58B3311C-D09A-E2DE-5B41-66CEAFBFF6B8}"/>
                  </a:ext>
                </a:extLst>
              </p:cNvPr>
              <p:cNvSpPr/>
              <p:nvPr/>
            </p:nvSpPr>
            <p:spPr>
              <a:xfrm>
                <a:off x="4251974" y="5279557"/>
                <a:ext cx="70436" cy="103290"/>
              </a:xfrm>
              <a:custGeom>
                <a:avLst/>
                <a:gdLst/>
                <a:ahLst/>
                <a:cxnLst/>
                <a:rect l="l" t="t" r="r" b="b"/>
                <a:pathLst>
                  <a:path w="1490" h="2185" extrusionOk="0">
                    <a:moveTo>
                      <a:pt x="1271" y="1"/>
                    </a:moveTo>
                    <a:cubicBezTo>
                      <a:pt x="1229" y="1"/>
                      <a:pt x="1176" y="28"/>
                      <a:pt x="1114" y="93"/>
                    </a:cubicBezTo>
                    <a:cubicBezTo>
                      <a:pt x="1114" y="93"/>
                      <a:pt x="0" y="1674"/>
                      <a:pt x="25" y="1890"/>
                    </a:cubicBezTo>
                    <a:cubicBezTo>
                      <a:pt x="44" y="2041"/>
                      <a:pt x="148" y="2185"/>
                      <a:pt x="241" y="2185"/>
                    </a:cubicBezTo>
                    <a:cubicBezTo>
                      <a:pt x="273" y="2185"/>
                      <a:pt x="304" y="2168"/>
                      <a:pt x="329" y="2130"/>
                    </a:cubicBezTo>
                    <a:cubicBezTo>
                      <a:pt x="430" y="1978"/>
                      <a:pt x="633" y="1232"/>
                      <a:pt x="1076" y="953"/>
                    </a:cubicBezTo>
                    <a:cubicBezTo>
                      <a:pt x="1446" y="720"/>
                      <a:pt x="1489" y="1"/>
                      <a:pt x="12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16;p74">
                <a:extLst>
                  <a:ext uri="{FF2B5EF4-FFF2-40B4-BE49-F238E27FC236}">
                    <a16:creationId xmlns:a16="http://schemas.microsoft.com/office/drawing/2014/main" id="{1568CC82-C802-2F6F-1FCE-F529BB06E638}"/>
                  </a:ext>
                </a:extLst>
              </p:cNvPr>
              <p:cNvSpPr/>
              <p:nvPr/>
            </p:nvSpPr>
            <p:spPr>
              <a:xfrm>
                <a:off x="4236989" y="5372118"/>
                <a:ext cx="33563" cy="41363"/>
              </a:xfrm>
              <a:custGeom>
                <a:avLst/>
                <a:gdLst/>
                <a:ahLst/>
                <a:cxnLst/>
                <a:rect l="l" t="t" r="r" b="b"/>
                <a:pathLst>
                  <a:path w="710" h="875" extrusionOk="0">
                    <a:moveTo>
                      <a:pt x="495" y="0"/>
                    </a:moveTo>
                    <a:cubicBezTo>
                      <a:pt x="446" y="0"/>
                      <a:pt x="398" y="38"/>
                      <a:pt x="342" y="121"/>
                    </a:cubicBezTo>
                    <a:cubicBezTo>
                      <a:pt x="342" y="121"/>
                      <a:pt x="1" y="602"/>
                      <a:pt x="89" y="716"/>
                    </a:cubicBezTo>
                    <a:cubicBezTo>
                      <a:pt x="142" y="784"/>
                      <a:pt x="155" y="875"/>
                      <a:pt x="207" y="875"/>
                    </a:cubicBezTo>
                    <a:cubicBezTo>
                      <a:pt x="242" y="875"/>
                      <a:pt x="296" y="833"/>
                      <a:pt x="393" y="716"/>
                    </a:cubicBezTo>
                    <a:cubicBezTo>
                      <a:pt x="634" y="425"/>
                      <a:pt x="709" y="159"/>
                      <a:pt x="621" y="71"/>
                    </a:cubicBezTo>
                    <a:cubicBezTo>
                      <a:pt x="575" y="25"/>
                      <a:pt x="535" y="0"/>
                      <a:pt x="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17;p74">
                <a:extLst>
                  <a:ext uri="{FF2B5EF4-FFF2-40B4-BE49-F238E27FC236}">
                    <a16:creationId xmlns:a16="http://schemas.microsoft.com/office/drawing/2014/main" id="{3CB70377-243A-88EC-F3C4-6F1DBC3FF01F}"/>
                  </a:ext>
                </a:extLst>
              </p:cNvPr>
              <p:cNvSpPr/>
              <p:nvPr/>
            </p:nvSpPr>
            <p:spPr>
              <a:xfrm>
                <a:off x="4217276" y="5399726"/>
                <a:ext cx="40796" cy="47698"/>
              </a:xfrm>
              <a:custGeom>
                <a:avLst/>
                <a:gdLst/>
                <a:ahLst/>
                <a:cxnLst/>
                <a:rect l="l" t="t" r="r" b="b"/>
                <a:pathLst>
                  <a:path w="863" h="1009" extrusionOk="0">
                    <a:moveTo>
                      <a:pt x="772" y="1"/>
                    </a:moveTo>
                    <a:cubicBezTo>
                      <a:pt x="735" y="1"/>
                      <a:pt x="665" y="37"/>
                      <a:pt x="544" y="132"/>
                    </a:cubicBezTo>
                    <a:cubicBezTo>
                      <a:pt x="127" y="461"/>
                      <a:pt x="0" y="929"/>
                      <a:pt x="152" y="1005"/>
                    </a:cubicBezTo>
                    <a:cubicBezTo>
                      <a:pt x="158" y="1008"/>
                      <a:pt x="164" y="1009"/>
                      <a:pt x="171" y="1009"/>
                    </a:cubicBezTo>
                    <a:cubicBezTo>
                      <a:pt x="335" y="1009"/>
                      <a:pt x="709" y="297"/>
                      <a:pt x="709" y="297"/>
                    </a:cubicBezTo>
                    <a:cubicBezTo>
                      <a:pt x="754" y="216"/>
                      <a:pt x="862"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18;p74">
                <a:extLst>
                  <a:ext uri="{FF2B5EF4-FFF2-40B4-BE49-F238E27FC236}">
                    <a16:creationId xmlns:a16="http://schemas.microsoft.com/office/drawing/2014/main" id="{F13BC64E-C9AB-02A8-5B3C-77D934E5AF71}"/>
                  </a:ext>
                </a:extLst>
              </p:cNvPr>
              <p:cNvSpPr/>
              <p:nvPr/>
            </p:nvSpPr>
            <p:spPr>
              <a:xfrm>
                <a:off x="4240014" y="5285655"/>
                <a:ext cx="59705" cy="86887"/>
              </a:xfrm>
              <a:custGeom>
                <a:avLst/>
                <a:gdLst/>
                <a:ahLst/>
                <a:cxnLst/>
                <a:rect l="l" t="t" r="r" b="b"/>
                <a:pathLst>
                  <a:path w="1263" h="1838" extrusionOk="0">
                    <a:moveTo>
                      <a:pt x="1081" y="0"/>
                    </a:moveTo>
                    <a:cubicBezTo>
                      <a:pt x="1045" y="0"/>
                      <a:pt x="1001" y="23"/>
                      <a:pt x="949" y="78"/>
                    </a:cubicBezTo>
                    <a:cubicBezTo>
                      <a:pt x="949" y="78"/>
                      <a:pt x="0" y="1419"/>
                      <a:pt x="25" y="1583"/>
                    </a:cubicBezTo>
                    <a:cubicBezTo>
                      <a:pt x="44" y="1714"/>
                      <a:pt x="132" y="1838"/>
                      <a:pt x="207" y="1838"/>
                    </a:cubicBezTo>
                    <a:cubicBezTo>
                      <a:pt x="233" y="1838"/>
                      <a:pt x="259" y="1822"/>
                      <a:pt x="278" y="1786"/>
                    </a:cubicBezTo>
                    <a:cubicBezTo>
                      <a:pt x="367" y="1659"/>
                      <a:pt x="544" y="1027"/>
                      <a:pt x="911" y="799"/>
                    </a:cubicBezTo>
                    <a:cubicBezTo>
                      <a:pt x="1228" y="598"/>
                      <a:pt x="1263" y="0"/>
                      <a:pt x="1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19;p74">
                <a:extLst>
                  <a:ext uri="{FF2B5EF4-FFF2-40B4-BE49-F238E27FC236}">
                    <a16:creationId xmlns:a16="http://schemas.microsoft.com/office/drawing/2014/main" id="{F557C030-0837-A3A8-CB14-0152E07480CD}"/>
                  </a:ext>
                </a:extLst>
              </p:cNvPr>
              <p:cNvSpPr/>
              <p:nvPr/>
            </p:nvSpPr>
            <p:spPr>
              <a:xfrm>
                <a:off x="4228007" y="5363703"/>
                <a:ext cx="28174" cy="34462"/>
              </a:xfrm>
              <a:custGeom>
                <a:avLst/>
                <a:gdLst/>
                <a:ahLst/>
                <a:cxnLst/>
                <a:rect l="l" t="t" r="r" b="b"/>
                <a:pathLst>
                  <a:path w="596" h="729" extrusionOk="0">
                    <a:moveTo>
                      <a:pt x="412" y="1"/>
                    </a:moveTo>
                    <a:cubicBezTo>
                      <a:pt x="371" y="1"/>
                      <a:pt x="329" y="33"/>
                      <a:pt x="279" y="97"/>
                    </a:cubicBezTo>
                    <a:cubicBezTo>
                      <a:pt x="279" y="97"/>
                      <a:pt x="1" y="502"/>
                      <a:pt x="64" y="590"/>
                    </a:cubicBezTo>
                    <a:cubicBezTo>
                      <a:pt x="109" y="651"/>
                      <a:pt x="123" y="729"/>
                      <a:pt x="170" y="729"/>
                    </a:cubicBezTo>
                    <a:cubicBezTo>
                      <a:pt x="201" y="729"/>
                      <a:pt x="248" y="693"/>
                      <a:pt x="330" y="590"/>
                    </a:cubicBezTo>
                    <a:cubicBezTo>
                      <a:pt x="532" y="350"/>
                      <a:pt x="596" y="135"/>
                      <a:pt x="507" y="59"/>
                    </a:cubicBezTo>
                    <a:cubicBezTo>
                      <a:pt x="474" y="20"/>
                      <a:pt x="443" y="1"/>
                      <a:pt x="4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20;p74">
                <a:extLst>
                  <a:ext uri="{FF2B5EF4-FFF2-40B4-BE49-F238E27FC236}">
                    <a16:creationId xmlns:a16="http://schemas.microsoft.com/office/drawing/2014/main" id="{FBC9812F-35AD-F567-7A0B-FFD8CBE8A86A}"/>
                  </a:ext>
                </a:extLst>
              </p:cNvPr>
              <p:cNvSpPr/>
              <p:nvPr/>
            </p:nvSpPr>
            <p:spPr>
              <a:xfrm>
                <a:off x="4210705" y="5386395"/>
                <a:ext cx="34887" cy="40134"/>
              </a:xfrm>
              <a:custGeom>
                <a:avLst/>
                <a:gdLst/>
                <a:ahLst/>
                <a:cxnLst/>
                <a:rect l="l" t="t" r="r" b="b"/>
                <a:pathLst>
                  <a:path w="738" h="849" extrusionOk="0">
                    <a:moveTo>
                      <a:pt x="660" y="1"/>
                    </a:moveTo>
                    <a:cubicBezTo>
                      <a:pt x="629" y="1"/>
                      <a:pt x="570" y="31"/>
                      <a:pt x="468" y="110"/>
                    </a:cubicBezTo>
                    <a:cubicBezTo>
                      <a:pt x="114" y="389"/>
                      <a:pt x="0" y="781"/>
                      <a:pt x="139" y="844"/>
                    </a:cubicBezTo>
                    <a:cubicBezTo>
                      <a:pt x="145" y="847"/>
                      <a:pt x="151" y="849"/>
                      <a:pt x="158" y="849"/>
                    </a:cubicBezTo>
                    <a:cubicBezTo>
                      <a:pt x="296" y="849"/>
                      <a:pt x="607" y="250"/>
                      <a:pt x="607" y="250"/>
                    </a:cubicBezTo>
                    <a:cubicBezTo>
                      <a:pt x="644" y="186"/>
                      <a:pt x="738"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21;p74">
                <a:extLst>
                  <a:ext uri="{FF2B5EF4-FFF2-40B4-BE49-F238E27FC236}">
                    <a16:creationId xmlns:a16="http://schemas.microsoft.com/office/drawing/2014/main" id="{C5C39EC3-55DA-7999-896D-9C4083A7DD76}"/>
                  </a:ext>
                </a:extLst>
              </p:cNvPr>
              <p:cNvSpPr/>
              <p:nvPr/>
            </p:nvSpPr>
            <p:spPr>
              <a:xfrm>
                <a:off x="4224461" y="5289343"/>
                <a:ext cx="54222" cy="71098"/>
              </a:xfrm>
              <a:custGeom>
                <a:avLst/>
                <a:gdLst/>
                <a:ahLst/>
                <a:cxnLst/>
                <a:rect l="l" t="t" r="r" b="b"/>
                <a:pathLst>
                  <a:path w="1147" h="1504" extrusionOk="0">
                    <a:moveTo>
                      <a:pt x="981" y="1"/>
                    </a:moveTo>
                    <a:cubicBezTo>
                      <a:pt x="948" y="1"/>
                      <a:pt x="908" y="19"/>
                      <a:pt x="861" y="63"/>
                    </a:cubicBezTo>
                    <a:cubicBezTo>
                      <a:pt x="861" y="63"/>
                      <a:pt x="0" y="1151"/>
                      <a:pt x="25" y="1303"/>
                    </a:cubicBezTo>
                    <a:cubicBezTo>
                      <a:pt x="44" y="1407"/>
                      <a:pt x="127" y="1504"/>
                      <a:pt x="194" y="1504"/>
                    </a:cubicBezTo>
                    <a:cubicBezTo>
                      <a:pt x="216" y="1504"/>
                      <a:pt x="237" y="1493"/>
                      <a:pt x="253" y="1467"/>
                    </a:cubicBezTo>
                    <a:cubicBezTo>
                      <a:pt x="329" y="1354"/>
                      <a:pt x="494" y="847"/>
                      <a:pt x="823" y="658"/>
                    </a:cubicBezTo>
                    <a:cubicBezTo>
                      <a:pt x="1108" y="488"/>
                      <a:pt x="1146" y="1"/>
                      <a:pt x="9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22;p74">
                <a:extLst>
                  <a:ext uri="{FF2B5EF4-FFF2-40B4-BE49-F238E27FC236}">
                    <a16:creationId xmlns:a16="http://schemas.microsoft.com/office/drawing/2014/main" id="{6B621CE8-4684-4913-6BE0-3CB1AB7E69AA}"/>
                  </a:ext>
                </a:extLst>
              </p:cNvPr>
              <p:cNvSpPr/>
              <p:nvPr/>
            </p:nvSpPr>
            <p:spPr>
              <a:xfrm>
                <a:off x="4213683" y="5353020"/>
                <a:ext cx="25764" cy="28222"/>
              </a:xfrm>
              <a:custGeom>
                <a:avLst/>
                <a:gdLst/>
                <a:ahLst/>
                <a:cxnLst/>
                <a:rect l="l" t="t" r="r" b="b"/>
                <a:pathLst>
                  <a:path w="545" h="597" extrusionOk="0">
                    <a:moveTo>
                      <a:pt x="360" y="1"/>
                    </a:moveTo>
                    <a:cubicBezTo>
                      <a:pt x="326" y="1"/>
                      <a:pt x="296" y="26"/>
                      <a:pt x="253" y="82"/>
                    </a:cubicBezTo>
                    <a:cubicBezTo>
                      <a:pt x="253" y="82"/>
                      <a:pt x="0" y="411"/>
                      <a:pt x="64" y="487"/>
                    </a:cubicBezTo>
                    <a:cubicBezTo>
                      <a:pt x="102" y="533"/>
                      <a:pt x="112" y="597"/>
                      <a:pt x="153" y="597"/>
                    </a:cubicBezTo>
                    <a:cubicBezTo>
                      <a:pt x="180" y="597"/>
                      <a:pt x="220" y="568"/>
                      <a:pt x="291" y="487"/>
                    </a:cubicBezTo>
                    <a:cubicBezTo>
                      <a:pt x="481" y="285"/>
                      <a:pt x="544" y="108"/>
                      <a:pt x="456" y="44"/>
                    </a:cubicBezTo>
                    <a:cubicBezTo>
                      <a:pt x="417" y="17"/>
                      <a:pt x="387" y="1"/>
                      <a:pt x="3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23;p74">
                <a:extLst>
                  <a:ext uri="{FF2B5EF4-FFF2-40B4-BE49-F238E27FC236}">
                    <a16:creationId xmlns:a16="http://schemas.microsoft.com/office/drawing/2014/main" id="{26B456B0-20E3-4C0F-446F-099B50FA9F97}"/>
                  </a:ext>
                </a:extLst>
              </p:cNvPr>
              <p:cNvSpPr/>
              <p:nvPr/>
            </p:nvSpPr>
            <p:spPr>
              <a:xfrm>
                <a:off x="4198697" y="5371787"/>
                <a:ext cx="30727" cy="32571"/>
              </a:xfrm>
              <a:custGeom>
                <a:avLst/>
                <a:gdLst/>
                <a:ahLst/>
                <a:cxnLst/>
                <a:rect l="l" t="t" r="r" b="b"/>
                <a:pathLst>
                  <a:path w="650" h="689" extrusionOk="0">
                    <a:moveTo>
                      <a:pt x="579" y="0"/>
                    </a:moveTo>
                    <a:cubicBezTo>
                      <a:pt x="550" y="0"/>
                      <a:pt x="497" y="25"/>
                      <a:pt x="406" y="90"/>
                    </a:cubicBezTo>
                    <a:cubicBezTo>
                      <a:pt x="90" y="318"/>
                      <a:pt x="1" y="634"/>
                      <a:pt x="102" y="685"/>
                    </a:cubicBezTo>
                    <a:cubicBezTo>
                      <a:pt x="107" y="687"/>
                      <a:pt x="113" y="688"/>
                      <a:pt x="119" y="688"/>
                    </a:cubicBezTo>
                    <a:cubicBezTo>
                      <a:pt x="244" y="688"/>
                      <a:pt x="532" y="204"/>
                      <a:pt x="532" y="204"/>
                    </a:cubicBezTo>
                    <a:cubicBezTo>
                      <a:pt x="568" y="150"/>
                      <a:pt x="649" y="0"/>
                      <a:pt x="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24;p74">
                <a:extLst>
                  <a:ext uri="{FF2B5EF4-FFF2-40B4-BE49-F238E27FC236}">
                    <a16:creationId xmlns:a16="http://schemas.microsoft.com/office/drawing/2014/main" id="{695038DA-2C00-9B91-9484-27D9C3FA907A}"/>
                  </a:ext>
                </a:extLst>
              </p:cNvPr>
              <p:cNvSpPr/>
              <p:nvPr/>
            </p:nvSpPr>
            <p:spPr>
              <a:xfrm>
                <a:off x="4561802" y="3013658"/>
                <a:ext cx="145410" cy="205352"/>
              </a:xfrm>
              <a:custGeom>
                <a:avLst/>
                <a:gdLst/>
                <a:ahLst/>
                <a:cxnLst/>
                <a:rect l="l" t="t" r="r" b="b"/>
                <a:pathLst>
                  <a:path w="3076" h="4344" extrusionOk="0">
                    <a:moveTo>
                      <a:pt x="2703" y="0"/>
                    </a:moveTo>
                    <a:cubicBezTo>
                      <a:pt x="2444" y="0"/>
                      <a:pt x="1992" y="208"/>
                      <a:pt x="1836" y="282"/>
                    </a:cubicBezTo>
                    <a:cubicBezTo>
                      <a:pt x="1633" y="383"/>
                      <a:pt x="963" y="383"/>
                      <a:pt x="963" y="383"/>
                    </a:cubicBezTo>
                    <a:cubicBezTo>
                      <a:pt x="697" y="383"/>
                      <a:pt x="51" y="370"/>
                      <a:pt x="51" y="370"/>
                    </a:cubicBezTo>
                    <a:lnTo>
                      <a:pt x="1" y="4344"/>
                    </a:lnTo>
                    <a:cubicBezTo>
                      <a:pt x="279" y="4293"/>
                      <a:pt x="1494" y="4027"/>
                      <a:pt x="1456" y="3180"/>
                    </a:cubicBezTo>
                    <a:cubicBezTo>
                      <a:pt x="1431" y="2344"/>
                      <a:pt x="1924" y="2142"/>
                      <a:pt x="2089" y="2053"/>
                    </a:cubicBezTo>
                    <a:cubicBezTo>
                      <a:pt x="2241" y="1965"/>
                      <a:pt x="2544" y="1775"/>
                      <a:pt x="2721" y="1775"/>
                    </a:cubicBezTo>
                    <a:cubicBezTo>
                      <a:pt x="2899" y="1775"/>
                      <a:pt x="2911" y="1054"/>
                      <a:pt x="2987" y="826"/>
                    </a:cubicBezTo>
                    <a:cubicBezTo>
                      <a:pt x="3076" y="611"/>
                      <a:pt x="2949" y="383"/>
                      <a:pt x="2886" y="105"/>
                    </a:cubicBezTo>
                    <a:cubicBezTo>
                      <a:pt x="2869" y="29"/>
                      <a:pt x="2799" y="0"/>
                      <a:pt x="27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25;p74">
                <a:extLst>
                  <a:ext uri="{FF2B5EF4-FFF2-40B4-BE49-F238E27FC236}">
                    <a16:creationId xmlns:a16="http://schemas.microsoft.com/office/drawing/2014/main" id="{73180E0D-298D-E2C7-B552-8F803E345B87}"/>
                  </a:ext>
                </a:extLst>
              </p:cNvPr>
              <p:cNvSpPr/>
              <p:nvPr/>
            </p:nvSpPr>
            <p:spPr>
              <a:xfrm>
                <a:off x="4287240" y="2118256"/>
                <a:ext cx="284770" cy="161436"/>
              </a:xfrm>
              <a:custGeom>
                <a:avLst/>
                <a:gdLst/>
                <a:ahLst/>
                <a:cxnLst/>
                <a:rect l="l" t="t" r="r" b="b"/>
                <a:pathLst>
                  <a:path w="6024" h="3415" extrusionOk="0">
                    <a:moveTo>
                      <a:pt x="4146" y="1"/>
                    </a:moveTo>
                    <a:cubicBezTo>
                      <a:pt x="3871" y="1"/>
                      <a:pt x="3586" y="31"/>
                      <a:pt x="3443" y="40"/>
                    </a:cubicBezTo>
                    <a:cubicBezTo>
                      <a:pt x="3038" y="52"/>
                      <a:pt x="937" y="432"/>
                      <a:pt x="469" y="1406"/>
                    </a:cubicBezTo>
                    <a:cubicBezTo>
                      <a:pt x="1" y="2381"/>
                      <a:pt x="1393" y="2710"/>
                      <a:pt x="2127" y="3165"/>
                    </a:cubicBezTo>
                    <a:cubicBezTo>
                      <a:pt x="2425" y="3355"/>
                      <a:pt x="2685" y="3414"/>
                      <a:pt x="2915" y="3414"/>
                    </a:cubicBezTo>
                    <a:cubicBezTo>
                      <a:pt x="3251" y="3414"/>
                      <a:pt x="3521" y="3289"/>
                      <a:pt x="3746" y="3266"/>
                    </a:cubicBezTo>
                    <a:cubicBezTo>
                      <a:pt x="4151" y="3266"/>
                      <a:pt x="4543" y="3292"/>
                      <a:pt x="4948" y="3342"/>
                    </a:cubicBezTo>
                    <a:cubicBezTo>
                      <a:pt x="6024" y="2849"/>
                      <a:pt x="4581" y="2646"/>
                      <a:pt x="4581" y="2646"/>
                    </a:cubicBezTo>
                    <a:cubicBezTo>
                      <a:pt x="4131" y="2737"/>
                      <a:pt x="3725" y="2775"/>
                      <a:pt x="3361" y="2775"/>
                    </a:cubicBezTo>
                    <a:cubicBezTo>
                      <a:pt x="1797" y="2775"/>
                      <a:pt x="1021" y="2070"/>
                      <a:pt x="836" y="1824"/>
                    </a:cubicBezTo>
                    <a:cubicBezTo>
                      <a:pt x="608" y="1508"/>
                      <a:pt x="3329" y="685"/>
                      <a:pt x="3683" y="596"/>
                    </a:cubicBezTo>
                    <a:cubicBezTo>
                      <a:pt x="3848" y="577"/>
                      <a:pt x="4009" y="568"/>
                      <a:pt x="4170" y="568"/>
                    </a:cubicBezTo>
                    <a:cubicBezTo>
                      <a:pt x="4332" y="568"/>
                      <a:pt x="4493" y="577"/>
                      <a:pt x="4657" y="596"/>
                    </a:cubicBezTo>
                    <a:cubicBezTo>
                      <a:pt x="5114" y="99"/>
                      <a:pt x="4645" y="1"/>
                      <a:pt x="4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26;p74">
                <a:extLst>
                  <a:ext uri="{FF2B5EF4-FFF2-40B4-BE49-F238E27FC236}">
                    <a16:creationId xmlns:a16="http://schemas.microsoft.com/office/drawing/2014/main" id="{102B1861-DD62-4E73-67A0-FC4B5FE61A2D}"/>
                  </a:ext>
                </a:extLst>
              </p:cNvPr>
              <p:cNvSpPr/>
              <p:nvPr/>
            </p:nvSpPr>
            <p:spPr>
              <a:xfrm>
                <a:off x="4305204" y="2071125"/>
                <a:ext cx="242082" cy="133308"/>
              </a:xfrm>
              <a:custGeom>
                <a:avLst/>
                <a:gdLst/>
                <a:ahLst/>
                <a:cxnLst/>
                <a:rect l="l" t="t" r="r" b="b"/>
                <a:pathLst>
                  <a:path w="5121" h="2820" extrusionOk="0">
                    <a:moveTo>
                      <a:pt x="1733" y="1"/>
                    </a:moveTo>
                    <a:cubicBezTo>
                      <a:pt x="1539" y="1"/>
                      <a:pt x="1306" y="48"/>
                      <a:pt x="1152" y="138"/>
                    </a:cubicBezTo>
                    <a:cubicBezTo>
                      <a:pt x="848" y="315"/>
                      <a:pt x="0" y="556"/>
                      <a:pt x="760" y="1834"/>
                    </a:cubicBezTo>
                    <a:cubicBezTo>
                      <a:pt x="1268" y="2689"/>
                      <a:pt x="2410" y="2819"/>
                      <a:pt x="3323" y="2819"/>
                    </a:cubicBezTo>
                    <a:cubicBezTo>
                      <a:pt x="3722" y="2819"/>
                      <a:pt x="4077" y="2794"/>
                      <a:pt x="4316" y="2794"/>
                    </a:cubicBezTo>
                    <a:cubicBezTo>
                      <a:pt x="4347" y="2794"/>
                      <a:pt x="4377" y="2795"/>
                      <a:pt x="4404" y="2796"/>
                    </a:cubicBezTo>
                    <a:cubicBezTo>
                      <a:pt x="4414" y="2796"/>
                      <a:pt x="4425" y="2796"/>
                      <a:pt x="4435" y="2796"/>
                    </a:cubicBezTo>
                    <a:cubicBezTo>
                      <a:pt x="5120" y="2796"/>
                      <a:pt x="4959" y="2376"/>
                      <a:pt x="4872" y="2226"/>
                    </a:cubicBezTo>
                    <a:cubicBezTo>
                      <a:pt x="4843" y="2171"/>
                      <a:pt x="4730" y="2153"/>
                      <a:pt x="4593" y="2153"/>
                    </a:cubicBezTo>
                    <a:cubicBezTo>
                      <a:pt x="4320" y="2153"/>
                      <a:pt x="3948" y="2226"/>
                      <a:pt x="3948" y="2226"/>
                    </a:cubicBezTo>
                    <a:cubicBezTo>
                      <a:pt x="3861" y="2231"/>
                      <a:pt x="3773" y="2233"/>
                      <a:pt x="3686" y="2233"/>
                    </a:cubicBezTo>
                    <a:cubicBezTo>
                      <a:pt x="2558" y="2233"/>
                      <a:pt x="1522" y="1863"/>
                      <a:pt x="1076" y="1416"/>
                    </a:cubicBezTo>
                    <a:cubicBezTo>
                      <a:pt x="595" y="923"/>
                      <a:pt x="1165" y="796"/>
                      <a:pt x="1316" y="670"/>
                    </a:cubicBezTo>
                    <a:cubicBezTo>
                      <a:pt x="1456" y="556"/>
                      <a:pt x="2088" y="341"/>
                      <a:pt x="2076" y="138"/>
                    </a:cubicBezTo>
                    <a:cubicBezTo>
                      <a:pt x="2069" y="45"/>
                      <a:pt x="1920"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27;p74">
                <a:extLst>
                  <a:ext uri="{FF2B5EF4-FFF2-40B4-BE49-F238E27FC236}">
                    <a16:creationId xmlns:a16="http://schemas.microsoft.com/office/drawing/2014/main" id="{E02C1409-D7F1-ED39-760D-D1C26682BB8E}"/>
                  </a:ext>
                </a:extLst>
              </p:cNvPr>
              <p:cNvSpPr/>
              <p:nvPr/>
            </p:nvSpPr>
            <p:spPr>
              <a:xfrm>
                <a:off x="4333000" y="1999743"/>
                <a:ext cx="208944" cy="130803"/>
              </a:xfrm>
              <a:custGeom>
                <a:avLst/>
                <a:gdLst/>
                <a:ahLst/>
                <a:cxnLst/>
                <a:rect l="l" t="t" r="r" b="b"/>
                <a:pathLst>
                  <a:path w="4420" h="2767" extrusionOk="0">
                    <a:moveTo>
                      <a:pt x="2784" y="1"/>
                    </a:moveTo>
                    <a:cubicBezTo>
                      <a:pt x="1753" y="1"/>
                      <a:pt x="1285" y="674"/>
                      <a:pt x="1285" y="674"/>
                    </a:cubicBezTo>
                    <a:cubicBezTo>
                      <a:pt x="1" y="2674"/>
                      <a:pt x="3031" y="2699"/>
                      <a:pt x="3178" y="2699"/>
                    </a:cubicBezTo>
                    <a:cubicBezTo>
                      <a:pt x="3181" y="2699"/>
                      <a:pt x="3183" y="2699"/>
                      <a:pt x="3183" y="2699"/>
                    </a:cubicBezTo>
                    <a:cubicBezTo>
                      <a:pt x="3265" y="2746"/>
                      <a:pt x="3366" y="2767"/>
                      <a:pt x="3468" y="2767"/>
                    </a:cubicBezTo>
                    <a:cubicBezTo>
                      <a:pt x="3932" y="2767"/>
                      <a:pt x="4419" y="2343"/>
                      <a:pt x="3246" y="2167"/>
                    </a:cubicBezTo>
                    <a:cubicBezTo>
                      <a:pt x="1817" y="1952"/>
                      <a:pt x="2057" y="1787"/>
                      <a:pt x="1956" y="1193"/>
                    </a:cubicBezTo>
                    <a:cubicBezTo>
                      <a:pt x="1842" y="598"/>
                      <a:pt x="3095" y="509"/>
                      <a:pt x="3095" y="509"/>
                    </a:cubicBezTo>
                    <a:cubicBezTo>
                      <a:pt x="3378" y="638"/>
                      <a:pt x="3572" y="687"/>
                      <a:pt x="3703" y="687"/>
                    </a:cubicBezTo>
                    <a:cubicBezTo>
                      <a:pt x="4101" y="687"/>
                      <a:pt x="3930" y="244"/>
                      <a:pt x="3930" y="244"/>
                    </a:cubicBezTo>
                    <a:cubicBezTo>
                      <a:pt x="3490" y="68"/>
                      <a:pt x="3109" y="1"/>
                      <a:pt x="2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28;p74">
                <a:extLst>
                  <a:ext uri="{FF2B5EF4-FFF2-40B4-BE49-F238E27FC236}">
                    <a16:creationId xmlns:a16="http://schemas.microsoft.com/office/drawing/2014/main" id="{8DCB8B33-CCAA-A578-D6EB-1AB028872D75}"/>
                  </a:ext>
                </a:extLst>
              </p:cNvPr>
              <p:cNvSpPr/>
              <p:nvPr/>
            </p:nvSpPr>
            <p:spPr>
              <a:xfrm>
                <a:off x="4288705" y="2402983"/>
                <a:ext cx="255697" cy="331380"/>
              </a:xfrm>
              <a:custGeom>
                <a:avLst/>
                <a:gdLst/>
                <a:ahLst/>
                <a:cxnLst/>
                <a:rect l="l" t="t" r="r" b="b"/>
                <a:pathLst>
                  <a:path w="5409" h="7010" extrusionOk="0">
                    <a:moveTo>
                      <a:pt x="5115" y="0"/>
                    </a:moveTo>
                    <a:cubicBezTo>
                      <a:pt x="5056" y="0"/>
                      <a:pt x="4985" y="20"/>
                      <a:pt x="4905" y="65"/>
                    </a:cubicBezTo>
                    <a:cubicBezTo>
                      <a:pt x="4905" y="65"/>
                      <a:pt x="3513" y="824"/>
                      <a:pt x="3247" y="1141"/>
                    </a:cubicBezTo>
                    <a:cubicBezTo>
                      <a:pt x="2981" y="1470"/>
                      <a:pt x="2184" y="1533"/>
                      <a:pt x="1906" y="1622"/>
                    </a:cubicBezTo>
                    <a:cubicBezTo>
                      <a:pt x="1627" y="1710"/>
                      <a:pt x="1678" y="1811"/>
                      <a:pt x="1678" y="2014"/>
                    </a:cubicBezTo>
                    <a:cubicBezTo>
                      <a:pt x="1678" y="2204"/>
                      <a:pt x="2336" y="2229"/>
                      <a:pt x="2589" y="2280"/>
                    </a:cubicBezTo>
                    <a:cubicBezTo>
                      <a:pt x="2830" y="2330"/>
                      <a:pt x="2589" y="2533"/>
                      <a:pt x="2336" y="2659"/>
                    </a:cubicBezTo>
                    <a:cubicBezTo>
                      <a:pt x="2209" y="2716"/>
                      <a:pt x="1925" y="2729"/>
                      <a:pt x="1661" y="2729"/>
                    </a:cubicBezTo>
                    <a:cubicBezTo>
                      <a:pt x="1449" y="2729"/>
                      <a:pt x="1251" y="2721"/>
                      <a:pt x="1158" y="2721"/>
                    </a:cubicBezTo>
                    <a:cubicBezTo>
                      <a:pt x="1134" y="2721"/>
                      <a:pt x="1117" y="2721"/>
                      <a:pt x="1109" y="2723"/>
                    </a:cubicBezTo>
                    <a:cubicBezTo>
                      <a:pt x="1020" y="2748"/>
                      <a:pt x="678" y="3229"/>
                      <a:pt x="881" y="3330"/>
                    </a:cubicBezTo>
                    <a:cubicBezTo>
                      <a:pt x="1071" y="3431"/>
                      <a:pt x="2058" y="3482"/>
                      <a:pt x="2032" y="3697"/>
                    </a:cubicBezTo>
                    <a:cubicBezTo>
                      <a:pt x="2021" y="3885"/>
                      <a:pt x="2184" y="4334"/>
                      <a:pt x="1498" y="4334"/>
                    </a:cubicBezTo>
                    <a:cubicBezTo>
                      <a:pt x="1399" y="4334"/>
                      <a:pt x="1283" y="4325"/>
                      <a:pt x="1147" y="4304"/>
                    </a:cubicBezTo>
                    <a:cubicBezTo>
                      <a:pt x="1102" y="4287"/>
                      <a:pt x="1056" y="4279"/>
                      <a:pt x="1011" y="4279"/>
                    </a:cubicBezTo>
                    <a:cubicBezTo>
                      <a:pt x="828" y="4279"/>
                      <a:pt x="658" y="4415"/>
                      <a:pt x="628" y="4608"/>
                    </a:cubicBezTo>
                    <a:cubicBezTo>
                      <a:pt x="539" y="5051"/>
                      <a:pt x="944" y="4874"/>
                      <a:pt x="1235" y="5000"/>
                    </a:cubicBezTo>
                    <a:cubicBezTo>
                      <a:pt x="1526" y="5127"/>
                      <a:pt x="1412" y="5253"/>
                      <a:pt x="1273" y="5342"/>
                    </a:cubicBezTo>
                    <a:cubicBezTo>
                      <a:pt x="1181" y="5395"/>
                      <a:pt x="1076" y="5477"/>
                      <a:pt x="920" y="5477"/>
                    </a:cubicBezTo>
                    <a:cubicBezTo>
                      <a:pt x="818" y="5477"/>
                      <a:pt x="694" y="5442"/>
                      <a:pt x="539" y="5342"/>
                    </a:cubicBezTo>
                    <a:cubicBezTo>
                      <a:pt x="490" y="5310"/>
                      <a:pt x="445" y="5296"/>
                      <a:pt x="407" y="5296"/>
                    </a:cubicBezTo>
                    <a:cubicBezTo>
                      <a:pt x="141" y="5296"/>
                      <a:pt x="163" y="5980"/>
                      <a:pt x="805" y="6190"/>
                    </a:cubicBezTo>
                    <a:cubicBezTo>
                      <a:pt x="1455" y="6414"/>
                      <a:pt x="1013" y="6618"/>
                      <a:pt x="728" y="6618"/>
                    </a:cubicBezTo>
                    <a:cubicBezTo>
                      <a:pt x="691" y="6618"/>
                      <a:pt x="657" y="6614"/>
                      <a:pt x="628" y="6607"/>
                    </a:cubicBezTo>
                    <a:cubicBezTo>
                      <a:pt x="426" y="6557"/>
                      <a:pt x="337" y="6345"/>
                      <a:pt x="283" y="6345"/>
                    </a:cubicBezTo>
                    <a:cubicBezTo>
                      <a:pt x="270" y="6345"/>
                      <a:pt x="258" y="6359"/>
                      <a:pt x="248" y="6392"/>
                    </a:cubicBezTo>
                    <a:cubicBezTo>
                      <a:pt x="190" y="6533"/>
                      <a:pt x="1" y="7009"/>
                      <a:pt x="635" y="7009"/>
                    </a:cubicBezTo>
                    <a:cubicBezTo>
                      <a:pt x="686" y="7009"/>
                      <a:pt x="743" y="7006"/>
                      <a:pt x="805" y="7000"/>
                    </a:cubicBezTo>
                    <a:cubicBezTo>
                      <a:pt x="1627" y="6898"/>
                      <a:pt x="2058" y="5380"/>
                      <a:pt x="2387" y="4507"/>
                    </a:cubicBezTo>
                    <a:cubicBezTo>
                      <a:pt x="2716" y="3634"/>
                      <a:pt x="4816" y="938"/>
                      <a:pt x="5145" y="597"/>
                    </a:cubicBezTo>
                    <a:cubicBezTo>
                      <a:pt x="5409" y="323"/>
                      <a:pt x="5356" y="0"/>
                      <a:pt x="51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29;p74">
                <a:extLst>
                  <a:ext uri="{FF2B5EF4-FFF2-40B4-BE49-F238E27FC236}">
                    <a16:creationId xmlns:a16="http://schemas.microsoft.com/office/drawing/2014/main" id="{016AF525-CEDE-0F9E-03C2-A936A5ABB29E}"/>
                  </a:ext>
                </a:extLst>
              </p:cNvPr>
              <p:cNvSpPr/>
              <p:nvPr/>
            </p:nvSpPr>
            <p:spPr>
              <a:xfrm>
                <a:off x="4594704" y="2492471"/>
                <a:ext cx="151083" cy="127210"/>
              </a:xfrm>
              <a:custGeom>
                <a:avLst/>
                <a:gdLst/>
                <a:ahLst/>
                <a:cxnLst/>
                <a:rect l="l" t="t" r="r" b="b"/>
                <a:pathLst>
                  <a:path w="3196" h="2691" extrusionOk="0">
                    <a:moveTo>
                      <a:pt x="354" y="1"/>
                    </a:moveTo>
                    <a:cubicBezTo>
                      <a:pt x="279" y="1"/>
                      <a:pt x="241" y="20"/>
                      <a:pt x="241" y="20"/>
                    </a:cubicBezTo>
                    <a:cubicBezTo>
                      <a:pt x="1" y="70"/>
                      <a:pt x="64" y="488"/>
                      <a:pt x="317" y="564"/>
                    </a:cubicBezTo>
                    <a:cubicBezTo>
                      <a:pt x="621" y="627"/>
                      <a:pt x="899" y="779"/>
                      <a:pt x="1140" y="994"/>
                    </a:cubicBezTo>
                    <a:cubicBezTo>
                      <a:pt x="1507" y="1323"/>
                      <a:pt x="2241" y="1804"/>
                      <a:pt x="2772" y="2525"/>
                    </a:cubicBezTo>
                    <a:cubicBezTo>
                      <a:pt x="2858" y="2642"/>
                      <a:pt x="2922" y="2691"/>
                      <a:pt x="2966" y="2691"/>
                    </a:cubicBezTo>
                    <a:cubicBezTo>
                      <a:pt x="3196" y="2691"/>
                      <a:pt x="2901" y="1372"/>
                      <a:pt x="2456" y="1298"/>
                    </a:cubicBezTo>
                    <a:cubicBezTo>
                      <a:pt x="1937" y="1196"/>
                      <a:pt x="963" y="260"/>
                      <a:pt x="684" y="96"/>
                    </a:cubicBezTo>
                    <a:cubicBezTo>
                      <a:pt x="539" y="20"/>
                      <a:pt x="428" y="1"/>
                      <a:pt x="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30;p74">
                <a:extLst>
                  <a:ext uri="{FF2B5EF4-FFF2-40B4-BE49-F238E27FC236}">
                    <a16:creationId xmlns:a16="http://schemas.microsoft.com/office/drawing/2014/main" id="{C645814B-709E-8B3D-1602-63EF7D246E25}"/>
                  </a:ext>
                </a:extLst>
              </p:cNvPr>
              <p:cNvSpPr/>
              <p:nvPr/>
            </p:nvSpPr>
            <p:spPr>
              <a:xfrm>
                <a:off x="4577922" y="2559599"/>
                <a:ext cx="190886" cy="119930"/>
              </a:xfrm>
              <a:custGeom>
                <a:avLst/>
                <a:gdLst/>
                <a:ahLst/>
                <a:cxnLst/>
                <a:rect l="l" t="t" r="r" b="b"/>
                <a:pathLst>
                  <a:path w="4038" h="2537" extrusionOk="0">
                    <a:moveTo>
                      <a:pt x="342" y="0"/>
                    </a:moveTo>
                    <a:cubicBezTo>
                      <a:pt x="0" y="0"/>
                      <a:pt x="614" y="640"/>
                      <a:pt x="976" y="776"/>
                    </a:cubicBezTo>
                    <a:cubicBezTo>
                      <a:pt x="1381" y="941"/>
                      <a:pt x="2963" y="2105"/>
                      <a:pt x="3532" y="2446"/>
                    </a:cubicBezTo>
                    <a:cubicBezTo>
                      <a:pt x="3639" y="2510"/>
                      <a:pt x="3721" y="2536"/>
                      <a:pt x="3781" y="2536"/>
                    </a:cubicBezTo>
                    <a:cubicBezTo>
                      <a:pt x="4037" y="2536"/>
                      <a:pt x="3923" y="2062"/>
                      <a:pt x="3760" y="1826"/>
                    </a:cubicBezTo>
                    <a:cubicBezTo>
                      <a:pt x="3545" y="1535"/>
                      <a:pt x="1621" y="599"/>
                      <a:pt x="1229" y="434"/>
                    </a:cubicBezTo>
                    <a:cubicBezTo>
                      <a:pt x="976" y="321"/>
                      <a:pt x="735" y="181"/>
                      <a:pt x="508" y="30"/>
                    </a:cubicBezTo>
                    <a:cubicBezTo>
                      <a:pt x="437" y="9"/>
                      <a:pt x="383" y="0"/>
                      <a:pt x="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31;p74">
                <a:extLst>
                  <a:ext uri="{FF2B5EF4-FFF2-40B4-BE49-F238E27FC236}">
                    <a16:creationId xmlns:a16="http://schemas.microsoft.com/office/drawing/2014/main" id="{72966827-1DC0-DCF5-6CB2-E6C5881C621A}"/>
                  </a:ext>
                </a:extLst>
              </p:cNvPr>
              <p:cNvSpPr/>
              <p:nvPr/>
            </p:nvSpPr>
            <p:spPr>
              <a:xfrm>
                <a:off x="4582176" y="2626491"/>
                <a:ext cx="195046" cy="124752"/>
              </a:xfrm>
              <a:custGeom>
                <a:avLst/>
                <a:gdLst/>
                <a:ahLst/>
                <a:cxnLst/>
                <a:rect l="l" t="t" r="r" b="b"/>
                <a:pathLst>
                  <a:path w="4126" h="2639" extrusionOk="0">
                    <a:moveTo>
                      <a:pt x="588" y="1"/>
                    </a:moveTo>
                    <a:cubicBezTo>
                      <a:pt x="474" y="1"/>
                      <a:pt x="405" y="32"/>
                      <a:pt x="405" y="32"/>
                    </a:cubicBezTo>
                    <a:cubicBezTo>
                      <a:pt x="0" y="437"/>
                      <a:pt x="1531" y="1082"/>
                      <a:pt x="1999" y="1398"/>
                    </a:cubicBezTo>
                    <a:cubicBezTo>
                      <a:pt x="2455" y="1715"/>
                      <a:pt x="2746" y="2626"/>
                      <a:pt x="3442" y="2638"/>
                    </a:cubicBezTo>
                    <a:cubicBezTo>
                      <a:pt x="4125" y="2638"/>
                      <a:pt x="3290" y="2158"/>
                      <a:pt x="2873" y="1588"/>
                    </a:cubicBezTo>
                    <a:cubicBezTo>
                      <a:pt x="2455" y="1019"/>
                      <a:pt x="1759" y="854"/>
                      <a:pt x="1278" y="348"/>
                    </a:cubicBezTo>
                    <a:cubicBezTo>
                      <a:pt x="998" y="61"/>
                      <a:pt x="748" y="1"/>
                      <a:pt x="5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32;p74">
                <a:extLst>
                  <a:ext uri="{FF2B5EF4-FFF2-40B4-BE49-F238E27FC236}">
                    <a16:creationId xmlns:a16="http://schemas.microsoft.com/office/drawing/2014/main" id="{4130BC68-7CA5-C2BD-322A-98D4F9B97512}"/>
                  </a:ext>
                </a:extLst>
              </p:cNvPr>
              <p:cNvSpPr/>
              <p:nvPr/>
            </p:nvSpPr>
            <p:spPr>
              <a:xfrm>
                <a:off x="4879665" y="2064412"/>
                <a:ext cx="108727" cy="68923"/>
              </a:xfrm>
              <a:custGeom>
                <a:avLst/>
                <a:gdLst/>
                <a:ahLst/>
                <a:cxnLst/>
                <a:rect l="l" t="t" r="r" b="b"/>
                <a:pathLst>
                  <a:path w="2300" h="1458" extrusionOk="0">
                    <a:moveTo>
                      <a:pt x="1257" y="1"/>
                    </a:moveTo>
                    <a:cubicBezTo>
                      <a:pt x="935" y="1"/>
                      <a:pt x="1097" y="344"/>
                      <a:pt x="1097" y="344"/>
                    </a:cubicBezTo>
                    <a:cubicBezTo>
                      <a:pt x="1198" y="419"/>
                      <a:pt x="1325" y="495"/>
                      <a:pt x="1451" y="559"/>
                    </a:cubicBezTo>
                    <a:cubicBezTo>
                      <a:pt x="1565" y="609"/>
                      <a:pt x="1388" y="698"/>
                      <a:pt x="1261" y="824"/>
                    </a:cubicBezTo>
                    <a:cubicBezTo>
                      <a:pt x="1182" y="903"/>
                      <a:pt x="896" y="918"/>
                      <a:pt x="683" y="918"/>
                    </a:cubicBezTo>
                    <a:cubicBezTo>
                      <a:pt x="555" y="918"/>
                      <a:pt x="453" y="913"/>
                      <a:pt x="439" y="913"/>
                    </a:cubicBezTo>
                    <a:cubicBezTo>
                      <a:pt x="431" y="913"/>
                      <a:pt x="423" y="913"/>
                      <a:pt x="415" y="913"/>
                    </a:cubicBezTo>
                    <a:cubicBezTo>
                      <a:pt x="1" y="913"/>
                      <a:pt x="466" y="1244"/>
                      <a:pt x="553" y="1369"/>
                    </a:cubicBezTo>
                    <a:cubicBezTo>
                      <a:pt x="601" y="1437"/>
                      <a:pt x="675" y="1457"/>
                      <a:pt x="778" y="1457"/>
                    </a:cubicBezTo>
                    <a:cubicBezTo>
                      <a:pt x="864" y="1457"/>
                      <a:pt x="970" y="1443"/>
                      <a:pt x="1097" y="1432"/>
                    </a:cubicBezTo>
                    <a:cubicBezTo>
                      <a:pt x="1363" y="1406"/>
                      <a:pt x="1388" y="1204"/>
                      <a:pt x="1844" y="786"/>
                    </a:cubicBezTo>
                    <a:cubicBezTo>
                      <a:pt x="2299" y="369"/>
                      <a:pt x="2097" y="204"/>
                      <a:pt x="1489" y="40"/>
                    </a:cubicBezTo>
                    <a:cubicBezTo>
                      <a:pt x="1393" y="12"/>
                      <a:pt x="1317" y="1"/>
                      <a:pt x="1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33;p74">
                <a:extLst>
                  <a:ext uri="{FF2B5EF4-FFF2-40B4-BE49-F238E27FC236}">
                    <a16:creationId xmlns:a16="http://schemas.microsoft.com/office/drawing/2014/main" id="{D83FFDAD-850C-B564-F439-262DEFD5BDDB}"/>
                  </a:ext>
                </a:extLst>
              </p:cNvPr>
              <p:cNvSpPr/>
              <p:nvPr/>
            </p:nvSpPr>
            <p:spPr>
              <a:xfrm>
                <a:off x="4907556" y="2123126"/>
                <a:ext cx="176326" cy="655102"/>
              </a:xfrm>
              <a:custGeom>
                <a:avLst/>
                <a:gdLst/>
                <a:ahLst/>
                <a:cxnLst/>
                <a:rect l="l" t="t" r="r" b="b"/>
                <a:pathLst>
                  <a:path w="3730" h="13858" extrusionOk="0">
                    <a:moveTo>
                      <a:pt x="780" y="1"/>
                    </a:moveTo>
                    <a:cubicBezTo>
                      <a:pt x="590" y="1"/>
                      <a:pt x="408" y="55"/>
                      <a:pt x="279" y="215"/>
                    </a:cubicBezTo>
                    <a:cubicBezTo>
                      <a:pt x="77" y="392"/>
                      <a:pt x="1" y="658"/>
                      <a:pt x="102" y="911"/>
                    </a:cubicBezTo>
                    <a:cubicBezTo>
                      <a:pt x="241" y="1367"/>
                      <a:pt x="1013" y="1822"/>
                      <a:pt x="1266" y="4619"/>
                    </a:cubicBezTo>
                    <a:cubicBezTo>
                      <a:pt x="1532" y="7415"/>
                      <a:pt x="1899" y="11262"/>
                      <a:pt x="1658" y="11996"/>
                    </a:cubicBezTo>
                    <a:cubicBezTo>
                      <a:pt x="1405" y="12730"/>
                      <a:pt x="684" y="13400"/>
                      <a:pt x="1367" y="13717"/>
                    </a:cubicBezTo>
                    <a:cubicBezTo>
                      <a:pt x="1579" y="13821"/>
                      <a:pt x="1720" y="13858"/>
                      <a:pt x="1821" y="13858"/>
                    </a:cubicBezTo>
                    <a:cubicBezTo>
                      <a:pt x="2038" y="13858"/>
                      <a:pt x="2064" y="13684"/>
                      <a:pt x="2203" y="13641"/>
                    </a:cubicBezTo>
                    <a:cubicBezTo>
                      <a:pt x="2246" y="13628"/>
                      <a:pt x="2295" y="13622"/>
                      <a:pt x="2347" y="13622"/>
                    </a:cubicBezTo>
                    <a:cubicBezTo>
                      <a:pt x="2550" y="13622"/>
                      <a:pt x="2803" y="13707"/>
                      <a:pt x="3025" y="13767"/>
                    </a:cubicBezTo>
                    <a:cubicBezTo>
                      <a:pt x="3054" y="13774"/>
                      <a:pt x="3086" y="13778"/>
                      <a:pt x="3119" y="13778"/>
                    </a:cubicBezTo>
                    <a:cubicBezTo>
                      <a:pt x="3384" y="13778"/>
                      <a:pt x="3730" y="13553"/>
                      <a:pt x="3595" y="13147"/>
                    </a:cubicBezTo>
                    <a:cubicBezTo>
                      <a:pt x="3443" y="12692"/>
                      <a:pt x="3683" y="12780"/>
                      <a:pt x="3620" y="12565"/>
                    </a:cubicBezTo>
                    <a:cubicBezTo>
                      <a:pt x="3569" y="12350"/>
                      <a:pt x="2810" y="11705"/>
                      <a:pt x="2582" y="9996"/>
                    </a:cubicBezTo>
                    <a:cubicBezTo>
                      <a:pt x="2354" y="8288"/>
                      <a:pt x="2329" y="5732"/>
                      <a:pt x="2279" y="4808"/>
                    </a:cubicBezTo>
                    <a:cubicBezTo>
                      <a:pt x="2228" y="3897"/>
                      <a:pt x="1709" y="2113"/>
                      <a:pt x="2089" y="1341"/>
                    </a:cubicBezTo>
                    <a:cubicBezTo>
                      <a:pt x="2468" y="582"/>
                      <a:pt x="1874" y="266"/>
                      <a:pt x="1658" y="215"/>
                    </a:cubicBezTo>
                    <a:cubicBezTo>
                      <a:pt x="1511" y="182"/>
                      <a:pt x="1130" y="1"/>
                      <a:pt x="7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34;p74">
                <a:extLst>
                  <a:ext uri="{FF2B5EF4-FFF2-40B4-BE49-F238E27FC236}">
                    <a16:creationId xmlns:a16="http://schemas.microsoft.com/office/drawing/2014/main" id="{6E19CC7D-A999-0CC0-E0AC-797B0762FD15}"/>
                  </a:ext>
                </a:extLst>
              </p:cNvPr>
              <p:cNvSpPr/>
              <p:nvPr/>
            </p:nvSpPr>
            <p:spPr>
              <a:xfrm>
                <a:off x="4978135" y="2774361"/>
                <a:ext cx="210032" cy="550583"/>
              </a:xfrm>
              <a:custGeom>
                <a:avLst/>
                <a:gdLst/>
                <a:ahLst/>
                <a:cxnLst/>
                <a:rect l="l" t="t" r="r" b="b"/>
                <a:pathLst>
                  <a:path w="4443" h="11647" extrusionOk="0">
                    <a:moveTo>
                      <a:pt x="925" y="1"/>
                    </a:moveTo>
                    <a:cubicBezTo>
                      <a:pt x="860" y="1"/>
                      <a:pt x="783" y="23"/>
                      <a:pt x="697" y="80"/>
                    </a:cubicBezTo>
                    <a:cubicBezTo>
                      <a:pt x="393" y="282"/>
                      <a:pt x="1" y="143"/>
                      <a:pt x="77" y="459"/>
                    </a:cubicBezTo>
                    <a:cubicBezTo>
                      <a:pt x="165" y="763"/>
                      <a:pt x="1469" y="3876"/>
                      <a:pt x="2051" y="6268"/>
                    </a:cubicBezTo>
                    <a:cubicBezTo>
                      <a:pt x="2620" y="8647"/>
                      <a:pt x="3557" y="11620"/>
                      <a:pt x="3658" y="11645"/>
                    </a:cubicBezTo>
                    <a:cubicBezTo>
                      <a:pt x="3662" y="11646"/>
                      <a:pt x="3666" y="11646"/>
                      <a:pt x="3670" y="11646"/>
                    </a:cubicBezTo>
                    <a:cubicBezTo>
                      <a:pt x="3752" y="11646"/>
                      <a:pt x="3674" y="11515"/>
                      <a:pt x="3759" y="11418"/>
                    </a:cubicBezTo>
                    <a:cubicBezTo>
                      <a:pt x="3848" y="11304"/>
                      <a:pt x="4442" y="11215"/>
                      <a:pt x="4177" y="10798"/>
                    </a:cubicBezTo>
                    <a:cubicBezTo>
                      <a:pt x="3911" y="10380"/>
                      <a:pt x="2760" y="6850"/>
                      <a:pt x="2544" y="6192"/>
                    </a:cubicBezTo>
                    <a:cubicBezTo>
                      <a:pt x="2329" y="5534"/>
                      <a:pt x="1368" y="1978"/>
                      <a:pt x="1393" y="1750"/>
                    </a:cubicBezTo>
                    <a:cubicBezTo>
                      <a:pt x="1418" y="1522"/>
                      <a:pt x="1557" y="1371"/>
                      <a:pt x="1431" y="1029"/>
                    </a:cubicBezTo>
                    <a:cubicBezTo>
                      <a:pt x="1317" y="776"/>
                      <a:pt x="1228" y="510"/>
                      <a:pt x="1165" y="244"/>
                    </a:cubicBezTo>
                    <a:cubicBezTo>
                      <a:pt x="1165" y="129"/>
                      <a:pt x="1078" y="1"/>
                      <a:pt x="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35;p74">
                <a:extLst>
                  <a:ext uri="{FF2B5EF4-FFF2-40B4-BE49-F238E27FC236}">
                    <a16:creationId xmlns:a16="http://schemas.microsoft.com/office/drawing/2014/main" id="{676890D3-6EAE-1C21-34AC-3BB658682169}"/>
                  </a:ext>
                </a:extLst>
              </p:cNvPr>
              <p:cNvSpPr/>
              <p:nvPr/>
            </p:nvSpPr>
            <p:spPr>
              <a:xfrm>
                <a:off x="5030797" y="2774267"/>
                <a:ext cx="218919" cy="533376"/>
              </a:xfrm>
              <a:custGeom>
                <a:avLst/>
                <a:gdLst/>
                <a:ahLst/>
                <a:cxnLst/>
                <a:rect l="l" t="t" r="r" b="b"/>
                <a:pathLst>
                  <a:path w="4631" h="11283" extrusionOk="0">
                    <a:moveTo>
                      <a:pt x="740" y="0"/>
                    </a:moveTo>
                    <a:cubicBezTo>
                      <a:pt x="726" y="0"/>
                      <a:pt x="712" y="2"/>
                      <a:pt x="696" y="6"/>
                    </a:cubicBezTo>
                    <a:cubicBezTo>
                      <a:pt x="456" y="57"/>
                      <a:pt x="1" y="6"/>
                      <a:pt x="64" y="234"/>
                    </a:cubicBezTo>
                    <a:cubicBezTo>
                      <a:pt x="127" y="474"/>
                      <a:pt x="532" y="866"/>
                      <a:pt x="557" y="1271"/>
                    </a:cubicBezTo>
                    <a:cubicBezTo>
                      <a:pt x="595" y="1676"/>
                      <a:pt x="532" y="2486"/>
                      <a:pt x="950" y="3018"/>
                    </a:cubicBezTo>
                    <a:cubicBezTo>
                      <a:pt x="1380" y="3536"/>
                      <a:pt x="2240" y="6206"/>
                      <a:pt x="2519" y="7130"/>
                    </a:cubicBezTo>
                    <a:cubicBezTo>
                      <a:pt x="2810" y="8041"/>
                      <a:pt x="3253" y="10407"/>
                      <a:pt x="3227" y="11015"/>
                    </a:cubicBezTo>
                    <a:cubicBezTo>
                      <a:pt x="3219" y="11213"/>
                      <a:pt x="3263" y="11282"/>
                      <a:pt x="3330" y="11282"/>
                    </a:cubicBezTo>
                    <a:cubicBezTo>
                      <a:pt x="3471" y="11282"/>
                      <a:pt x="3715" y="10973"/>
                      <a:pt x="3784" y="10939"/>
                    </a:cubicBezTo>
                    <a:cubicBezTo>
                      <a:pt x="3791" y="10935"/>
                      <a:pt x="3801" y="10934"/>
                      <a:pt x="3814" y="10934"/>
                    </a:cubicBezTo>
                    <a:cubicBezTo>
                      <a:pt x="3902" y="10934"/>
                      <a:pt x="4119" y="10997"/>
                      <a:pt x="4293" y="10997"/>
                    </a:cubicBezTo>
                    <a:cubicBezTo>
                      <a:pt x="4489" y="10997"/>
                      <a:pt x="4630" y="10916"/>
                      <a:pt x="4467" y="10572"/>
                    </a:cubicBezTo>
                    <a:cubicBezTo>
                      <a:pt x="4126" y="9876"/>
                      <a:pt x="3480" y="8282"/>
                      <a:pt x="3037" y="7130"/>
                    </a:cubicBezTo>
                    <a:cubicBezTo>
                      <a:pt x="2595" y="5966"/>
                      <a:pt x="1139" y="1613"/>
                      <a:pt x="1025" y="1132"/>
                    </a:cubicBezTo>
                    <a:cubicBezTo>
                      <a:pt x="1051" y="955"/>
                      <a:pt x="1063" y="778"/>
                      <a:pt x="1051" y="601"/>
                    </a:cubicBezTo>
                    <a:cubicBezTo>
                      <a:pt x="1015" y="423"/>
                      <a:pt x="946" y="0"/>
                      <a:pt x="7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36;p74">
                <a:extLst>
                  <a:ext uri="{FF2B5EF4-FFF2-40B4-BE49-F238E27FC236}">
                    <a16:creationId xmlns:a16="http://schemas.microsoft.com/office/drawing/2014/main" id="{407AF7E9-EABF-E145-F230-74715BC17105}"/>
                  </a:ext>
                </a:extLst>
              </p:cNvPr>
              <p:cNvSpPr/>
              <p:nvPr/>
            </p:nvSpPr>
            <p:spPr>
              <a:xfrm>
                <a:off x="5142078" y="3297676"/>
                <a:ext cx="151981" cy="91047"/>
              </a:xfrm>
              <a:custGeom>
                <a:avLst/>
                <a:gdLst/>
                <a:ahLst/>
                <a:cxnLst/>
                <a:rect l="l" t="t" r="r" b="b"/>
                <a:pathLst>
                  <a:path w="3215" h="1926" extrusionOk="0">
                    <a:moveTo>
                      <a:pt x="1717" y="0"/>
                    </a:moveTo>
                    <a:cubicBezTo>
                      <a:pt x="1613" y="0"/>
                      <a:pt x="1515" y="28"/>
                      <a:pt x="1430" y="95"/>
                    </a:cubicBezTo>
                    <a:cubicBezTo>
                      <a:pt x="1190" y="284"/>
                      <a:pt x="633" y="322"/>
                      <a:pt x="481" y="424"/>
                    </a:cubicBezTo>
                    <a:cubicBezTo>
                      <a:pt x="316" y="525"/>
                      <a:pt x="0" y="715"/>
                      <a:pt x="89" y="930"/>
                    </a:cubicBezTo>
                    <a:cubicBezTo>
                      <a:pt x="165" y="1132"/>
                      <a:pt x="443" y="1626"/>
                      <a:pt x="481" y="1790"/>
                    </a:cubicBezTo>
                    <a:cubicBezTo>
                      <a:pt x="503" y="1885"/>
                      <a:pt x="643" y="1925"/>
                      <a:pt x="803" y="1925"/>
                    </a:cubicBezTo>
                    <a:cubicBezTo>
                      <a:pt x="921" y="1925"/>
                      <a:pt x="1050" y="1904"/>
                      <a:pt x="1152" y="1866"/>
                    </a:cubicBezTo>
                    <a:cubicBezTo>
                      <a:pt x="1275" y="1809"/>
                      <a:pt x="1413" y="1781"/>
                      <a:pt x="1548" y="1781"/>
                    </a:cubicBezTo>
                    <a:cubicBezTo>
                      <a:pt x="1594" y="1781"/>
                      <a:pt x="1639" y="1784"/>
                      <a:pt x="1683" y="1790"/>
                    </a:cubicBezTo>
                    <a:cubicBezTo>
                      <a:pt x="1709" y="1794"/>
                      <a:pt x="1733" y="1795"/>
                      <a:pt x="1754" y="1795"/>
                    </a:cubicBezTo>
                    <a:cubicBezTo>
                      <a:pt x="1893" y="1795"/>
                      <a:pt x="1922" y="1725"/>
                      <a:pt x="1999" y="1626"/>
                    </a:cubicBezTo>
                    <a:cubicBezTo>
                      <a:pt x="2071" y="1533"/>
                      <a:pt x="2127" y="1415"/>
                      <a:pt x="2220" y="1415"/>
                    </a:cubicBezTo>
                    <a:cubicBezTo>
                      <a:pt x="2241" y="1415"/>
                      <a:pt x="2264" y="1422"/>
                      <a:pt x="2290" y="1436"/>
                    </a:cubicBezTo>
                    <a:cubicBezTo>
                      <a:pt x="2313" y="1448"/>
                      <a:pt x="2340" y="1453"/>
                      <a:pt x="2369" y="1453"/>
                    </a:cubicBezTo>
                    <a:cubicBezTo>
                      <a:pt x="2494" y="1453"/>
                      <a:pt x="2668" y="1360"/>
                      <a:pt x="2778" y="1360"/>
                    </a:cubicBezTo>
                    <a:cubicBezTo>
                      <a:pt x="2800" y="1360"/>
                      <a:pt x="2819" y="1364"/>
                      <a:pt x="2835" y="1373"/>
                    </a:cubicBezTo>
                    <a:cubicBezTo>
                      <a:pt x="2835" y="1373"/>
                      <a:pt x="3214" y="1360"/>
                      <a:pt x="3138" y="1069"/>
                    </a:cubicBezTo>
                    <a:cubicBezTo>
                      <a:pt x="3062" y="765"/>
                      <a:pt x="2544" y="386"/>
                      <a:pt x="2278" y="209"/>
                    </a:cubicBezTo>
                    <a:cubicBezTo>
                      <a:pt x="2114" y="94"/>
                      <a:pt x="1907" y="0"/>
                      <a:pt x="1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37;p74">
                <a:extLst>
                  <a:ext uri="{FF2B5EF4-FFF2-40B4-BE49-F238E27FC236}">
                    <a16:creationId xmlns:a16="http://schemas.microsoft.com/office/drawing/2014/main" id="{2E06055A-A5A2-47FA-3E43-741006B9B76E}"/>
                  </a:ext>
                </a:extLst>
              </p:cNvPr>
              <p:cNvSpPr/>
              <p:nvPr/>
            </p:nvSpPr>
            <p:spPr>
              <a:xfrm>
                <a:off x="5151012" y="3385084"/>
                <a:ext cx="53323" cy="140305"/>
              </a:xfrm>
              <a:custGeom>
                <a:avLst/>
                <a:gdLst/>
                <a:ahLst/>
                <a:cxnLst/>
                <a:rect l="l" t="t" r="r" b="b"/>
                <a:pathLst>
                  <a:path w="1128" h="2968" extrusionOk="0">
                    <a:moveTo>
                      <a:pt x="445" y="0"/>
                    </a:moveTo>
                    <a:cubicBezTo>
                      <a:pt x="232" y="0"/>
                      <a:pt x="133" y="309"/>
                      <a:pt x="77" y="422"/>
                    </a:cubicBezTo>
                    <a:cubicBezTo>
                      <a:pt x="1" y="574"/>
                      <a:pt x="115" y="1004"/>
                      <a:pt x="254" y="1194"/>
                    </a:cubicBezTo>
                    <a:cubicBezTo>
                      <a:pt x="393" y="1371"/>
                      <a:pt x="456" y="2333"/>
                      <a:pt x="444" y="2548"/>
                    </a:cubicBezTo>
                    <a:cubicBezTo>
                      <a:pt x="432" y="2763"/>
                      <a:pt x="431" y="2968"/>
                      <a:pt x="720" y="2968"/>
                    </a:cubicBezTo>
                    <a:cubicBezTo>
                      <a:pt x="737" y="2968"/>
                      <a:pt x="754" y="2967"/>
                      <a:pt x="773" y="2965"/>
                    </a:cubicBezTo>
                    <a:cubicBezTo>
                      <a:pt x="1127" y="2940"/>
                      <a:pt x="836" y="2168"/>
                      <a:pt x="748" y="2054"/>
                    </a:cubicBezTo>
                    <a:cubicBezTo>
                      <a:pt x="646" y="1941"/>
                      <a:pt x="558" y="1017"/>
                      <a:pt x="710" y="764"/>
                    </a:cubicBezTo>
                    <a:cubicBezTo>
                      <a:pt x="874" y="523"/>
                      <a:pt x="710" y="131"/>
                      <a:pt x="710" y="131"/>
                    </a:cubicBezTo>
                    <a:cubicBezTo>
                      <a:pt x="606" y="37"/>
                      <a:pt x="519" y="0"/>
                      <a:pt x="4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38;p74">
                <a:extLst>
                  <a:ext uri="{FF2B5EF4-FFF2-40B4-BE49-F238E27FC236}">
                    <a16:creationId xmlns:a16="http://schemas.microsoft.com/office/drawing/2014/main" id="{3D2B868B-A32B-C28F-3FA5-B5890E46FD5D}"/>
                  </a:ext>
                </a:extLst>
              </p:cNvPr>
              <p:cNvSpPr/>
              <p:nvPr/>
            </p:nvSpPr>
            <p:spPr>
              <a:xfrm>
                <a:off x="5171434" y="3517921"/>
                <a:ext cx="37062" cy="81923"/>
              </a:xfrm>
              <a:custGeom>
                <a:avLst/>
                <a:gdLst/>
                <a:ahLst/>
                <a:cxnLst/>
                <a:rect l="l" t="t" r="r" b="b"/>
                <a:pathLst>
                  <a:path w="784" h="1733" extrusionOk="0">
                    <a:moveTo>
                      <a:pt x="413" y="0"/>
                    </a:moveTo>
                    <a:cubicBezTo>
                      <a:pt x="371" y="0"/>
                      <a:pt x="320" y="17"/>
                      <a:pt x="272" y="17"/>
                    </a:cubicBezTo>
                    <a:cubicBezTo>
                      <a:pt x="265" y="17"/>
                      <a:pt x="259" y="17"/>
                      <a:pt x="252" y="16"/>
                    </a:cubicBezTo>
                    <a:cubicBezTo>
                      <a:pt x="250" y="16"/>
                      <a:pt x="247" y="16"/>
                      <a:pt x="245" y="16"/>
                    </a:cubicBezTo>
                    <a:cubicBezTo>
                      <a:pt x="132" y="16"/>
                      <a:pt x="1" y="285"/>
                      <a:pt x="62" y="396"/>
                    </a:cubicBezTo>
                    <a:cubicBezTo>
                      <a:pt x="164" y="687"/>
                      <a:pt x="227" y="978"/>
                      <a:pt x="214" y="1282"/>
                    </a:cubicBezTo>
                    <a:cubicBezTo>
                      <a:pt x="246" y="1658"/>
                      <a:pt x="329" y="1732"/>
                      <a:pt x="471" y="1732"/>
                    </a:cubicBezTo>
                    <a:cubicBezTo>
                      <a:pt x="501" y="1732"/>
                      <a:pt x="534" y="1729"/>
                      <a:pt x="569" y="1725"/>
                    </a:cubicBezTo>
                    <a:cubicBezTo>
                      <a:pt x="784" y="1699"/>
                      <a:pt x="682" y="1421"/>
                      <a:pt x="645" y="1282"/>
                    </a:cubicBezTo>
                    <a:cubicBezTo>
                      <a:pt x="569" y="1041"/>
                      <a:pt x="518" y="788"/>
                      <a:pt x="505" y="522"/>
                    </a:cubicBezTo>
                    <a:lnTo>
                      <a:pt x="505" y="155"/>
                    </a:lnTo>
                    <a:cubicBezTo>
                      <a:pt x="505" y="28"/>
                      <a:pt x="466"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39;p74">
                <a:extLst>
                  <a:ext uri="{FF2B5EF4-FFF2-40B4-BE49-F238E27FC236}">
                    <a16:creationId xmlns:a16="http://schemas.microsoft.com/office/drawing/2014/main" id="{7678ECA8-CBC6-732E-2438-BBA0F1DD2B33}"/>
                  </a:ext>
                </a:extLst>
              </p:cNvPr>
              <p:cNvSpPr/>
              <p:nvPr/>
            </p:nvSpPr>
            <p:spPr>
              <a:xfrm>
                <a:off x="5183914" y="3591809"/>
                <a:ext cx="28789" cy="58145"/>
              </a:xfrm>
              <a:custGeom>
                <a:avLst/>
                <a:gdLst/>
                <a:ahLst/>
                <a:cxnLst/>
                <a:rect l="l" t="t" r="r" b="b"/>
                <a:pathLst>
                  <a:path w="609" h="1230" extrusionOk="0">
                    <a:moveTo>
                      <a:pt x="278" y="0"/>
                    </a:moveTo>
                    <a:cubicBezTo>
                      <a:pt x="218" y="0"/>
                      <a:pt x="152" y="25"/>
                      <a:pt x="102" y="48"/>
                    </a:cubicBezTo>
                    <a:cubicBezTo>
                      <a:pt x="1" y="98"/>
                      <a:pt x="203" y="744"/>
                      <a:pt x="317" y="1035"/>
                    </a:cubicBezTo>
                    <a:cubicBezTo>
                      <a:pt x="367" y="1178"/>
                      <a:pt x="445" y="1229"/>
                      <a:pt x="504" y="1229"/>
                    </a:cubicBezTo>
                    <a:cubicBezTo>
                      <a:pt x="566" y="1229"/>
                      <a:pt x="609" y="1175"/>
                      <a:pt x="583" y="1111"/>
                    </a:cubicBezTo>
                    <a:cubicBezTo>
                      <a:pt x="532" y="984"/>
                      <a:pt x="444" y="174"/>
                      <a:pt x="444" y="174"/>
                    </a:cubicBezTo>
                    <a:cubicBezTo>
                      <a:pt x="423" y="40"/>
                      <a:pt x="354" y="0"/>
                      <a:pt x="2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40;p74">
                <a:extLst>
                  <a:ext uri="{FF2B5EF4-FFF2-40B4-BE49-F238E27FC236}">
                    <a16:creationId xmlns:a16="http://schemas.microsoft.com/office/drawing/2014/main" id="{22956D40-8314-D4B2-1780-97B71BEF39D0}"/>
                  </a:ext>
                </a:extLst>
              </p:cNvPr>
              <p:cNvSpPr/>
              <p:nvPr/>
            </p:nvSpPr>
            <p:spPr>
              <a:xfrm>
                <a:off x="5200413" y="3644566"/>
                <a:ext cx="24251" cy="36873"/>
              </a:xfrm>
              <a:custGeom>
                <a:avLst/>
                <a:gdLst/>
                <a:ahLst/>
                <a:cxnLst/>
                <a:rect l="l" t="t" r="r" b="b"/>
                <a:pathLst>
                  <a:path w="513" h="780" extrusionOk="0">
                    <a:moveTo>
                      <a:pt x="175" y="1"/>
                    </a:moveTo>
                    <a:cubicBezTo>
                      <a:pt x="13" y="1"/>
                      <a:pt x="1" y="779"/>
                      <a:pt x="241" y="779"/>
                    </a:cubicBezTo>
                    <a:cubicBezTo>
                      <a:pt x="243" y="779"/>
                      <a:pt x="245" y="779"/>
                      <a:pt x="247" y="779"/>
                    </a:cubicBezTo>
                    <a:cubicBezTo>
                      <a:pt x="512" y="766"/>
                      <a:pt x="247" y="45"/>
                      <a:pt x="247" y="45"/>
                    </a:cubicBezTo>
                    <a:cubicBezTo>
                      <a:pt x="220" y="14"/>
                      <a:pt x="196"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41;p74">
                <a:extLst>
                  <a:ext uri="{FF2B5EF4-FFF2-40B4-BE49-F238E27FC236}">
                    <a16:creationId xmlns:a16="http://schemas.microsoft.com/office/drawing/2014/main" id="{D456A2B4-AF08-6046-7732-078DFE858E99}"/>
                  </a:ext>
                </a:extLst>
              </p:cNvPr>
              <p:cNvSpPr/>
              <p:nvPr/>
            </p:nvSpPr>
            <p:spPr>
              <a:xfrm>
                <a:off x="5186940" y="3381964"/>
                <a:ext cx="65236" cy="151556"/>
              </a:xfrm>
              <a:custGeom>
                <a:avLst/>
                <a:gdLst/>
                <a:ahLst/>
                <a:cxnLst/>
                <a:rect l="l" t="t" r="r" b="b"/>
                <a:pathLst>
                  <a:path w="1380" h="3206" extrusionOk="0">
                    <a:moveTo>
                      <a:pt x="432" y="1"/>
                    </a:moveTo>
                    <a:cubicBezTo>
                      <a:pt x="224" y="1"/>
                      <a:pt x="28" y="152"/>
                      <a:pt x="0" y="387"/>
                    </a:cubicBezTo>
                    <a:cubicBezTo>
                      <a:pt x="13" y="728"/>
                      <a:pt x="101" y="1057"/>
                      <a:pt x="266" y="1361"/>
                    </a:cubicBezTo>
                    <a:cubicBezTo>
                      <a:pt x="544" y="1842"/>
                      <a:pt x="443" y="2551"/>
                      <a:pt x="658" y="2943"/>
                    </a:cubicBezTo>
                    <a:cubicBezTo>
                      <a:pt x="770" y="3135"/>
                      <a:pt x="872" y="3206"/>
                      <a:pt x="965" y="3206"/>
                    </a:cubicBezTo>
                    <a:cubicBezTo>
                      <a:pt x="1063" y="3206"/>
                      <a:pt x="1150" y="3128"/>
                      <a:pt x="1228" y="3031"/>
                    </a:cubicBezTo>
                    <a:cubicBezTo>
                      <a:pt x="1379" y="2842"/>
                      <a:pt x="810" y="1665"/>
                      <a:pt x="658" y="1285"/>
                    </a:cubicBezTo>
                    <a:cubicBezTo>
                      <a:pt x="519" y="906"/>
                      <a:pt x="873" y="627"/>
                      <a:pt x="747" y="513"/>
                    </a:cubicBezTo>
                    <a:cubicBezTo>
                      <a:pt x="620" y="412"/>
                      <a:pt x="646" y="58"/>
                      <a:pt x="646" y="58"/>
                    </a:cubicBezTo>
                    <a:cubicBezTo>
                      <a:pt x="577" y="19"/>
                      <a:pt x="504" y="1"/>
                      <a:pt x="4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42;p74">
                <a:extLst>
                  <a:ext uri="{FF2B5EF4-FFF2-40B4-BE49-F238E27FC236}">
                    <a16:creationId xmlns:a16="http://schemas.microsoft.com/office/drawing/2014/main" id="{17B33103-9604-6B97-CCD4-CDAB8EF3AF95}"/>
                  </a:ext>
                </a:extLst>
              </p:cNvPr>
              <p:cNvSpPr/>
              <p:nvPr/>
            </p:nvSpPr>
            <p:spPr>
              <a:xfrm>
                <a:off x="5217431" y="3530307"/>
                <a:ext cx="49542" cy="79323"/>
              </a:xfrm>
              <a:custGeom>
                <a:avLst/>
                <a:gdLst/>
                <a:ahLst/>
                <a:cxnLst/>
                <a:rect l="l" t="t" r="r" b="b"/>
                <a:pathLst>
                  <a:path w="1048" h="1678" extrusionOk="0">
                    <a:moveTo>
                      <a:pt x="522" y="1"/>
                    </a:moveTo>
                    <a:cubicBezTo>
                      <a:pt x="415" y="1"/>
                      <a:pt x="294" y="71"/>
                      <a:pt x="165" y="71"/>
                    </a:cubicBezTo>
                    <a:cubicBezTo>
                      <a:pt x="1" y="71"/>
                      <a:pt x="456" y="931"/>
                      <a:pt x="494" y="1134"/>
                    </a:cubicBezTo>
                    <a:cubicBezTo>
                      <a:pt x="532" y="1336"/>
                      <a:pt x="165" y="1665"/>
                      <a:pt x="608" y="1678"/>
                    </a:cubicBezTo>
                    <a:cubicBezTo>
                      <a:pt x="615" y="1678"/>
                      <a:pt x="621" y="1678"/>
                      <a:pt x="627" y="1678"/>
                    </a:cubicBezTo>
                    <a:cubicBezTo>
                      <a:pt x="1048" y="1678"/>
                      <a:pt x="948" y="1270"/>
                      <a:pt x="861" y="1108"/>
                    </a:cubicBezTo>
                    <a:cubicBezTo>
                      <a:pt x="760" y="830"/>
                      <a:pt x="722" y="539"/>
                      <a:pt x="760" y="248"/>
                    </a:cubicBezTo>
                    <a:cubicBezTo>
                      <a:pt x="778" y="44"/>
                      <a:pt x="688" y="16"/>
                      <a:pt x="639" y="16"/>
                    </a:cubicBezTo>
                    <a:cubicBezTo>
                      <a:pt x="621" y="16"/>
                      <a:pt x="608" y="20"/>
                      <a:pt x="608" y="20"/>
                    </a:cubicBezTo>
                    <a:cubicBezTo>
                      <a:pt x="580" y="6"/>
                      <a:pt x="552" y="1"/>
                      <a:pt x="5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43;p74">
                <a:extLst>
                  <a:ext uri="{FF2B5EF4-FFF2-40B4-BE49-F238E27FC236}">
                    <a16:creationId xmlns:a16="http://schemas.microsoft.com/office/drawing/2014/main" id="{67A7836B-7F9B-381D-D238-898B1BCD250A}"/>
                  </a:ext>
                </a:extLst>
              </p:cNvPr>
              <p:cNvSpPr/>
              <p:nvPr/>
            </p:nvSpPr>
            <p:spPr>
              <a:xfrm>
                <a:off x="5241209" y="3603533"/>
                <a:ext cx="40276" cy="71571"/>
              </a:xfrm>
              <a:custGeom>
                <a:avLst/>
                <a:gdLst/>
                <a:ahLst/>
                <a:cxnLst/>
                <a:rect l="l" t="t" r="r" b="b"/>
                <a:pathLst>
                  <a:path w="852" h="1514" extrusionOk="0">
                    <a:moveTo>
                      <a:pt x="231" y="1"/>
                    </a:moveTo>
                    <a:cubicBezTo>
                      <a:pt x="110" y="1"/>
                      <a:pt x="0" y="225"/>
                      <a:pt x="29" y="369"/>
                    </a:cubicBezTo>
                    <a:cubicBezTo>
                      <a:pt x="67" y="546"/>
                      <a:pt x="269" y="774"/>
                      <a:pt x="345" y="1204"/>
                    </a:cubicBezTo>
                    <a:cubicBezTo>
                      <a:pt x="386" y="1437"/>
                      <a:pt x="464" y="1514"/>
                      <a:pt x="545" y="1514"/>
                    </a:cubicBezTo>
                    <a:cubicBezTo>
                      <a:pt x="614" y="1514"/>
                      <a:pt x="685" y="1458"/>
                      <a:pt x="738" y="1394"/>
                    </a:cubicBezTo>
                    <a:cubicBezTo>
                      <a:pt x="851" y="1255"/>
                      <a:pt x="573" y="939"/>
                      <a:pt x="560" y="584"/>
                    </a:cubicBezTo>
                    <a:cubicBezTo>
                      <a:pt x="560" y="382"/>
                      <a:pt x="485" y="205"/>
                      <a:pt x="345" y="78"/>
                    </a:cubicBezTo>
                    <a:cubicBezTo>
                      <a:pt x="309" y="23"/>
                      <a:pt x="26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44;p74">
                <a:extLst>
                  <a:ext uri="{FF2B5EF4-FFF2-40B4-BE49-F238E27FC236}">
                    <a16:creationId xmlns:a16="http://schemas.microsoft.com/office/drawing/2014/main" id="{016CAE2C-AC13-9928-5435-3DD09CBCFD47}"/>
                  </a:ext>
                </a:extLst>
              </p:cNvPr>
              <p:cNvSpPr/>
              <p:nvPr/>
            </p:nvSpPr>
            <p:spPr>
              <a:xfrm>
                <a:off x="5259268" y="3669479"/>
                <a:ext cx="23967" cy="40229"/>
              </a:xfrm>
              <a:custGeom>
                <a:avLst/>
                <a:gdLst/>
                <a:ahLst/>
                <a:cxnLst/>
                <a:rect l="l" t="t" r="r" b="b"/>
                <a:pathLst>
                  <a:path w="507" h="851" extrusionOk="0">
                    <a:moveTo>
                      <a:pt x="186" y="1"/>
                    </a:moveTo>
                    <a:cubicBezTo>
                      <a:pt x="33" y="1"/>
                      <a:pt x="0" y="296"/>
                      <a:pt x="52" y="379"/>
                    </a:cubicBezTo>
                    <a:cubicBezTo>
                      <a:pt x="115" y="505"/>
                      <a:pt x="166" y="632"/>
                      <a:pt x="216" y="771"/>
                    </a:cubicBezTo>
                    <a:cubicBezTo>
                      <a:pt x="240" y="828"/>
                      <a:pt x="273" y="850"/>
                      <a:pt x="307" y="850"/>
                    </a:cubicBezTo>
                    <a:cubicBezTo>
                      <a:pt x="401" y="850"/>
                      <a:pt x="507" y="681"/>
                      <a:pt x="469" y="606"/>
                    </a:cubicBezTo>
                    <a:cubicBezTo>
                      <a:pt x="394" y="505"/>
                      <a:pt x="356" y="379"/>
                      <a:pt x="381" y="252"/>
                    </a:cubicBezTo>
                    <a:cubicBezTo>
                      <a:pt x="406" y="62"/>
                      <a:pt x="305" y="50"/>
                      <a:pt x="305" y="50"/>
                    </a:cubicBezTo>
                    <a:cubicBezTo>
                      <a:pt x="259" y="15"/>
                      <a:pt x="219" y="1"/>
                      <a:pt x="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5;p74">
                <a:extLst>
                  <a:ext uri="{FF2B5EF4-FFF2-40B4-BE49-F238E27FC236}">
                    <a16:creationId xmlns:a16="http://schemas.microsoft.com/office/drawing/2014/main" id="{12014176-2620-A30C-A432-28DDC65307C9}"/>
                  </a:ext>
                </a:extLst>
              </p:cNvPr>
              <p:cNvSpPr/>
              <p:nvPr/>
            </p:nvSpPr>
            <p:spPr>
              <a:xfrm>
                <a:off x="5215635" y="3366742"/>
                <a:ext cx="80221" cy="167392"/>
              </a:xfrm>
              <a:custGeom>
                <a:avLst/>
                <a:gdLst/>
                <a:ahLst/>
                <a:cxnLst/>
                <a:rect l="l" t="t" r="r" b="b"/>
                <a:pathLst>
                  <a:path w="1697" h="3541" extrusionOk="0">
                    <a:moveTo>
                      <a:pt x="570" y="0"/>
                    </a:moveTo>
                    <a:cubicBezTo>
                      <a:pt x="431" y="139"/>
                      <a:pt x="279" y="279"/>
                      <a:pt x="114" y="392"/>
                    </a:cubicBezTo>
                    <a:cubicBezTo>
                      <a:pt x="1" y="430"/>
                      <a:pt x="165" y="911"/>
                      <a:pt x="342" y="1025"/>
                    </a:cubicBezTo>
                    <a:cubicBezTo>
                      <a:pt x="519" y="1139"/>
                      <a:pt x="709" y="2253"/>
                      <a:pt x="861" y="2582"/>
                    </a:cubicBezTo>
                    <a:cubicBezTo>
                      <a:pt x="1000" y="2898"/>
                      <a:pt x="734" y="3164"/>
                      <a:pt x="1241" y="3455"/>
                    </a:cubicBezTo>
                    <a:cubicBezTo>
                      <a:pt x="1336" y="3515"/>
                      <a:pt x="1412" y="3540"/>
                      <a:pt x="1472" y="3540"/>
                    </a:cubicBezTo>
                    <a:cubicBezTo>
                      <a:pt x="1539" y="3540"/>
                      <a:pt x="1587" y="3508"/>
                      <a:pt x="1620" y="3455"/>
                    </a:cubicBezTo>
                    <a:cubicBezTo>
                      <a:pt x="1696" y="3316"/>
                      <a:pt x="1696" y="3138"/>
                      <a:pt x="1595" y="2999"/>
                    </a:cubicBezTo>
                    <a:cubicBezTo>
                      <a:pt x="1456" y="2860"/>
                      <a:pt x="823" y="1304"/>
                      <a:pt x="823" y="1000"/>
                    </a:cubicBezTo>
                    <a:cubicBezTo>
                      <a:pt x="836" y="810"/>
                      <a:pt x="798" y="620"/>
                      <a:pt x="697" y="468"/>
                    </a:cubicBezTo>
                    <a:cubicBezTo>
                      <a:pt x="633" y="317"/>
                      <a:pt x="595" y="165"/>
                      <a:pt x="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6;p74">
                <a:extLst>
                  <a:ext uri="{FF2B5EF4-FFF2-40B4-BE49-F238E27FC236}">
                    <a16:creationId xmlns:a16="http://schemas.microsoft.com/office/drawing/2014/main" id="{76F01F13-A7A7-F246-52BA-80769D17B2B1}"/>
                  </a:ext>
                </a:extLst>
              </p:cNvPr>
              <p:cNvSpPr/>
              <p:nvPr/>
            </p:nvSpPr>
            <p:spPr>
              <a:xfrm>
                <a:off x="5270377" y="3533758"/>
                <a:ext cx="41836" cy="84003"/>
              </a:xfrm>
              <a:custGeom>
                <a:avLst/>
                <a:gdLst/>
                <a:ahLst/>
                <a:cxnLst/>
                <a:rect l="l" t="t" r="r" b="b"/>
                <a:pathLst>
                  <a:path w="885" h="1777" extrusionOk="0">
                    <a:moveTo>
                      <a:pt x="103" y="0"/>
                    </a:moveTo>
                    <a:cubicBezTo>
                      <a:pt x="1" y="0"/>
                      <a:pt x="33" y="220"/>
                      <a:pt x="146" y="390"/>
                    </a:cubicBezTo>
                    <a:cubicBezTo>
                      <a:pt x="272" y="567"/>
                      <a:pt x="247" y="833"/>
                      <a:pt x="437" y="1276"/>
                    </a:cubicBezTo>
                    <a:cubicBezTo>
                      <a:pt x="627" y="1731"/>
                      <a:pt x="500" y="1706"/>
                      <a:pt x="652" y="1769"/>
                    </a:cubicBezTo>
                    <a:cubicBezTo>
                      <a:pt x="666" y="1774"/>
                      <a:pt x="678" y="1777"/>
                      <a:pt x="691" y="1777"/>
                    </a:cubicBezTo>
                    <a:cubicBezTo>
                      <a:pt x="828" y="1777"/>
                      <a:pt x="884" y="1469"/>
                      <a:pt x="791" y="1225"/>
                    </a:cubicBezTo>
                    <a:cubicBezTo>
                      <a:pt x="690" y="921"/>
                      <a:pt x="665" y="592"/>
                      <a:pt x="690" y="276"/>
                    </a:cubicBezTo>
                    <a:cubicBezTo>
                      <a:pt x="715" y="149"/>
                      <a:pt x="639" y="36"/>
                      <a:pt x="513" y="10"/>
                    </a:cubicBezTo>
                    <a:cubicBezTo>
                      <a:pt x="506" y="7"/>
                      <a:pt x="498" y="6"/>
                      <a:pt x="488" y="6"/>
                    </a:cubicBezTo>
                    <a:cubicBezTo>
                      <a:pt x="443" y="6"/>
                      <a:pt x="366" y="34"/>
                      <a:pt x="276" y="34"/>
                    </a:cubicBezTo>
                    <a:cubicBezTo>
                      <a:pt x="235" y="34"/>
                      <a:pt x="191" y="28"/>
                      <a:pt x="146" y="10"/>
                    </a:cubicBezTo>
                    <a:cubicBezTo>
                      <a:pt x="130" y="4"/>
                      <a:pt x="115" y="0"/>
                      <a:pt x="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7;p74">
                <a:extLst>
                  <a:ext uri="{FF2B5EF4-FFF2-40B4-BE49-F238E27FC236}">
                    <a16:creationId xmlns:a16="http://schemas.microsoft.com/office/drawing/2014/main" id="{AB98572C-4CD0-8723-7074-1A70776DF773}"/>
                  </a:ext>
                </a:extLst>
              </p:cNvPr>
              <p:cNvSpPr/>
              <p:nvPr/>
            </p:nvSpPr>
            <p:spPr>
              <a:xfrm>
                <a:off x="5294013" y="3614359"/>
                <a:ext cx="26804" cy="58382"/>
              </a:xfrm>
              <a:custGeom>
                <a:avLst/>
                <a:gdLst/>
                <a:ahLst/>
                <a:cxnLst/>
                <a:rect l="l" t="t" r="r" b="b"/>
                <a:pathLst>
                  <a:path w="567" h="1235" extrusionOk="0">
                    <a:moveTo>
                      <a:pt x="139" y="1"/>
                    </a:moveTo>
                    <a:cubicBezTo>
                      <a:pt x="0" y="1"/>
                      <a:pt x="76" y="418"/>
                      <a:pt x="190" y="532"/>
                    </a:cubicBezTo>
                    <a:cubicBezTo>
                      <a:pt x="304" y="646"/>
                      <a:pt x="215" y="1001"/>
                      <a:pt x="342" y="1178"/>
                    </a:cubicBezTo>
                    <a:cubicBezTo>
                      <a:pt x="370" y="1218"/>
                      <a:pt x="399" y="1235"/>
                      <a:pt x="425" y="1235"/>
                    </a:cubicBezTo>
                    <a:cubicBezTo>
                      <a:pt x="506" y="1235"/>
                      <a:pt x="567" y="1077"/>
                      <a:pt x="519" y="963"/>
                    </a:cubicBezTo>
                    <a:cubicBezTo>
                      <a:pt x="456" y="811"/>
                      <a:pt x="443" y="317"/>
                      <a:pt x="418" y="140"/>
                    </a:cubicBezTo>
                    <a:cubicBezTo>
                      <a:pt x="402" y="27"/>
                      <a:pt x="350" y="7"/>
                      <a:pt x="314" y="7"/>
                    </a:cubicBezTo>
                    <a:cubicBezTo>
                      <a:pt x="294" y="7"/>
                      <a:pt x="279" y="14"/>
                      <a:pt x="279" y="14"/>
                    </a:cubicBezTo>
                    <a:lnTo>
                      <a:pt x="1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48;p74">
                <a:extLst>
                  <a:ext uri="{FF2B5EF4-FFF2-40B4-BE49-F238E27FC236}">
                    <a16:creationId xmlns:a16="http://schemas.microsoft.com/office/drawing/2014/main" id="{3195A094-FAFE-7FF7-F8F5-86AFFD8E56A8}"/>
                  </a:ext>
                </a:extLst>
              </p:cNvPr>
              <p:cNvSpPr/>
              <p:nvPr/>
            </p:nvSpPr>
            <p:spPr>
              <a:xfrm>
                <a:off x="5309424" y="3669243"/>
                <a:ext cx="21414" cy="36069"/>
              </a:xfrm>
              <a:custGeom>
                <a:avLst/>
                <a:gdLst/>
                <a:ahLst/>
                <a:cxnLst/>
                <a:rect l="l" t="t" r="r" b="b"/>
                <a:pathLst>
                  <a:path w="453" h="763" extrusionOk="0">
                    <a:moveTo>
                      <a:pt x="157" y="0"/>
                    </a:moveTo>
                    <a:cubicBezTo>
                      <a:pt x="12" y="0"/>
                      <a:pt x="1" y="322"/>
                      <a:pt x="79" y="434"/>
                    </a:cubicBezTo>
                    <a:cubicBezTo>
                      <a:pt x="168" y="548"/>
                      <a:pt x="117" y="624"/>
                      <a:pt x="218" y="725"/>
                    </a:cubicBezTo>
                    <a:cubicBezTo>
                      <a:pt x="242" y="752"/>
                      <a:pt x="269" y="763"/>
                      <a:pt x="297" y="763"/>
                    </a:cubicBezTo>
                    <a:cubicBezTo>
                      <a:pt x="374" y="763"/>
                      <a:pt x="452" y="677"/>
                      <a:pt x="433" y="611"/>
                    </a:cubicBezTo>
                    <a:cubicBezTo>
                      <a:pt x="421" y="523"/>
                      <a:pt x="282" y="384"/>
                      <a:pt x="294" y="257"/>
                    </a:cubicBezTo>
                    <a:cubicBezTo>
                      <a:pt x="294" y="169"/>
                      <a:pt x="269" y="80"/>
                      <a:pt x="218" y="17"/>
                    </a:cubicBezTo>
                    <a:cubicBezTo>
                      <a:pt x="196" y="5"/>
                      <a:pt x="175" y="0"/>
                      <a:pt x="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49;p74">
                <a:extLst>
                  <a:ext uri="{FF2B5EF4-FFF2-40B4-BE49-F238E27FC236}">
                    <a16:creationId xmlns:a16="http://schemas.microsoft.com/office/drawing/2014/main" id="{C4AB3EDC-1DD0-5257-D8CC-59C2A43F724A}"/>
                  </a:ext>
                </a:extLst>
              </p:cNvPr>
              <p:cNvSpPr/>
              <p:nvPr/>
            </p:nvSpPr>
            <p:spPr>
              <a:xfrm>
                <a:off x="5237758" y="3364378"/>
                <a:ext cx="107734" cy="143708"/>
              </a:xfrm>
              <a:custGeom>
                <a:avLst/>
                <a:gdLst/>
                <a:ahLst/>
                <a:cxnLst/>
                <a:rect l="l" t="t" r="r" b="b"/>
                <a:pathLst>
                  <a:path w="2279" h="3040" extrusionOk="0">
                    <a:moveTo>
                      <a:pt x="553" y="0"/>
                    </a:moveTo>
                    <a:cubicBezTo>
                      <a:pt x="428" y="0"/>
                      <a:pt x="289" y="54"/>
                      <a:pt x="178" y="63"/>
                    </a:cubicBezTo>
                    <a:cubicBezTo>
                      <a:pt x="1" y="63"/>
                      <a:pt x="279" y="632"/>
                      <a:pt x="406" y="809"/>
                    </a:cubicBezTo>
                    <a:cubicBezTo>
                      <a:pt x="532" y="987"/>
                      <a:pt x="975" y="1796"/>
                      <a:pt x="1253" y="2227"/>
                    </a:cubicBezTo>
                    <a:cubicBezTo>
                      <a:pt x="1497" y="2614"/>
                      <a:pt x="1605" y="3039"/>
                      <a:pt x="1848" y="3039"/>
                    </a:cubicBezTo>
                    <a:cubicBezTo>
                      <a:pt x="1883" y="3039"/>
                      <a:pt x="1921" y="3030"/>
                      <a:pt x="1962" y="3011"/>
                    </a:cubicBezTo>
                    <a:cubicBezTo>
                      <a:pt x="2278" y="2859"/>
                      <a:pt x="1646" y="2024"/>
                      <a:pt x="1380" y="1683"/>
                    </a:cubicBezTo>
                    <a:cubicBezTo>
                      <a:pt x="1114" y="1341"/>
                      <a:pt x="1076" y="771"/>
                      <a:pt x="1064" y="518"/>
                    </a:cubicBezTo>
                    <a:cubicBezTo>
                      <a:pt x="1051" y="253"/>
                      <a:pt x="747" y="63"/>
                      <a:pt x="722" y="50"/>
                    </a:cubicBezTo>
                    <a:cubicBezTo>
                      <a:pt x="672" y="13"/>
                      <a:pt x="614" y="0"/>
                      <a:pt x="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50;p74">
                <a:extLst>
                  <a:ext uri="{FF2B5EF4-FFF2-40B4-BE49-F238E27FC236}">
                    <a16:creationId xmlns:a16="http://schemas.microsoft.com/office/drawing/2014/main" id="{A75CC6CA-8610-E89C-2180-72B11C37C6F7}"/>
                  </a:ext>
                </a:extLst>
              </p:cNvPr>
              <p:cNvSpPr/>
              <p:nvPr/>
            </p:nvSpPr>
            <p:spPr>
              <a:xfrm>
                <a:off x="5305973" y="3504921"/>
                <a:ext cx="57483" cy="86792"/>
              </a:xfrm>
              <a:custGeom>
                <a:avLst/>
                <a:gdLst/>
                <a:ahLst/>
                <a:cxnLst/>
                <a:rect l="l" t="t" r="r" b="b"/>
                <a:pathLst>
                  <a:path w="1216" h="1836" extrusionOk="0">
                    <a:moveTo>
                      <a:pt x="557" y="0"/>
                    </a:moveTo>
                    <a:lnTo>
                      <a:pt x="519" y="38"/>
                    </a:lnTo>
                    <a:cubicBezTo>
                      <a:pt x="127" y="89"/>
                      <a:pt x="203" y="127"/>
                      <a:pt x="102" y="279"/>
                    </a:cubicBezTo>
                    <a:cubicBezTo>
                      <a:pt x="0" y="430"/>
                      <a:pt x="443" y="797"/>
                      <a:pt x="519" y="1088"/>
                    </a:cubicBezTo>
                    <a:cubicBezTo>
                      <a:pt x="593" y="1360"/>
                      <a:pt x="499" y="1836"/>
                      <a:pt x="834" y="1836"/>
                    </a:cubicBezTo>
                    <a:cubicBezTo>
                      <a:pt x="843" y="1836"/>
                      <a:pt x="852" y="1836"/>
                      <a:pt x="861" y="1835"/>
                    </a:cubicBezTo>
                    <a:cubicBezTo>
                      <a:pt x="1215" y="1822"/>
                      <a:pt x="785" y="924"/>
                      <a:pt x="747" y="608"/>
                    </a:cubicBezTo>
                    <a:cubicBezTo>
                      <a:pt x="709" y="393"/>
                      <a:pt x="646" y="190"/>
                      <a:pt x="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51;p74">
                <a:extLst>
                  <a:ext uri="{FF2B5EF4-FFF2-40B4-BE49-F238E27FC236}">
                    <a16:creationId xmlns:a16="http://schemas.microsoft.com/office/drawing/2014/main" id="{BC843082-C3A8-3FCA-406C-AFDCF0539AE6}"/>
                  </a:ext>
                </a:extLst>
              </p:cNvPr>
              <p:cNvSpPr/>
              <p:nvPr/>
            </p:nvSpPr>
            <p:spPr>
              <a:xfrm>
                <a:off x="5332021" y="3590297"/>
                <a:ext cx="38811" cy="53607"/>
              </a:xfrm>
              <a:custGeom>
                <a:avLst/>
                <a:gdLst/>
                <a:ahLst/>
                <a:cxnLst/>
                <a:rect l="l" t="t" r="r" b="b"/>
                <a:pathLst>
                  <a:path w="821" h="1134" extrusionOk="0">
                    <a:moveTo>
                      <a:pt x="134" y="1"/>
                    </a:moveTo>
                    <a:cubicBezTo>
                      <a:pt x="0" y="1"/>
                      <a:pt x="66" y="322"/>
                      <a:pt x="246" y="586"/>
                    </a:cubicBezTo>
                    <a:cubicBezTo>
                      <a:pt x="436" y="852"/>
                      <a:pt x="284" y="1079"/>
                      <a:pt x="563" y="1130"/>
                    </a:cubicBezTo>
                    <a:cubicBezTo>
                      <a:pt x="575" y="1132"/>
                      <a:pt x="586" y="1133"/>
                      <a:pt x="596" y="1133"/>
                    </a:cubicBezTo>
                    <a:cubicBezTo>
                      <a:pt x="821" y="1133"/>
                      <a:pt x="599" y="611"/>
                      <a:pt x="563" y="333"/>
                    </a:cubicBezTo>
                    <a:cubicBezTo>
                      <a:pt x="525" y="54"/>
                      <a:pt x="449" y="29"/>
                      <a:pt x="449" y="29"/>
                    </a:cubicBezTo>
                    <a:cubicBezTo>
                      <a:pt x="414" y="59"/>
                      <a:pt x="387" y="70"/>
                      <a:pt x="361" y="70"/>
                    </a:cubicBezTo>
                    <a:cubicBezTo>
                      <a:pt x="309" y="70"/>
                      <a:pt x="258" y="29"/>
                      <a:pt x="158" y="4"/>
                    </a:cubicBezTo>
                    <a:cubicBezTo>
                      <a:pt x="149" y="2"/>
                      <a:pt x="142"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52;p74">
                <a:extLst>
                  <a:ext uri="{FF2B5EF4-FFF2-40B4-BE49-F238E27FC236}">
                    <a16:creationId xmlns:a16="http://schemas.microsoft.com/office/drawing/2014/main" id="{34D53D1C-A4EC-5B4B-EEEC-EF00FBB3D41B}"/>
                  </a:ext>
                </a:extLst>
              </p:cNvPr>
              <p:cNvSpPr/>
              <p:nvPr/>
            </p:nvSpPr>
            <p:spPr>
              <a:xfrm>
                <a:off x="5341239" y="3643668"/>
                <a:ext cx="31153" cy="29593"/>
              </a:xfrm>
              <a:custGeom>
                <a:avLst/>
                <a:gdLst/>
                <a:ahLst/>
                <a:cxnLst/>
                <a:rect l="l" t="t" r="r" b="b"/>
                <a:pathLst>
                  <a:path w="659" h="626" extrusionOk="0">
                    <a:moveTo>
                      <a:pt x="507" y="1"/>
                    </a:moveTo>
                    <a:lnTo>
                      <a:pt x="254" y="14"/>
                    </a:lnTo>
                    <a:cubicBezTo>
                      <a:pt x="1" y="39"/>
                      <a:pt x="216" y="279"/>
                      <a:pt x="355" y="406"/>
                    </a:cubicBezTo>
                    <a:cubicBezTo>
                      <a:pt x="479" y="520"/>
                      <a:pt x="392" y="625"/>
                      <a:pt x="446" y="625"/>
                    </a:cubicBezTo>
                    <a:cubicBezTo>
                      <a:pt x="458" y="625"/>
                      <a:pt x="477" y="620"/>
                      <a:pt x="507" y="608"/>
                    </a:cubicBezTo>
                    <a:cubicBezTo>
                      <a:pt x="659" y="558"/>
                      <a:pt x="520" y="317"/>
                      <a:pt x="507" y="216"/>
                    </a:cubicBezTo>
                    <a:cubicBezTo>
                      <a:pt x="494" y="140"/>
                      <a:pt x="494" y="64"/>
                      <a:pt x="5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53;p74">
                <a:extLst>
                  <a:ext uri="{FF2B5EF4-FFF2-40B4-BE49-F238E27FC236}">
                    <a16:creationId xmlns:a16="http://schemas.microsoft.com/office/drawing/2014/main" id="{5B0532C5-F584-E0A3-D0C7-CFB1D350E83E}"/>
                  </a:ext>
                </a:extLst>
              </p:cNvPr>
              <p:cNvSpPr/>
              <p:nvPr/>
            </p:nvSpPr>
            <p:spPr>
              <a:xfrm>
                <a:off x="5276050" y="3354167"/>
                <a:ext cx="88589" cy="73556"/>
              </a:xfrm>
              <a:custGeom>
                <a:avLst/>
                <a:gdLst/>
                <a:ahLst/>
                <a:cxnLst/>
                <a:rect l="l" t="t" r="r" b="b"/>
                <a:pathLst>
                  <a:path w="1874" h="1556" extrusionOk="0">
                    <a:moveTo>
                      <a:pt x="393" y="0"/>
                    </a:moveTo>
                    <a:cubicBezTo>
                      <a:pt x="64" y="127"/>
                      <a:pt x="1" y="342"/>
                      <a:pt x="114" y="443"/>
                    </a:cubicBezTo>
                    <a:cubicBezTo>
                      <a:pt x="228" y="557"/>
                      <a:pt x="684" y="899"/>
                      <a:pt x="912" y="1076"/>
                    </a:cubicBezTo>
                    <a:cubicBezTo>
                      <a:pt x="1096" y="1212"/>
                      <a:pt x="1065" y="1555"/>
                      <a:pt x="1228" y="1555"/>
                    </a:cubicBezTo>
                    <a:cubicBezTo>
                      <a:pt x="1277" y="1555"/>
                      <a:pt x="1345" y="1523"/>
                      <a:pt x="1443" y="1443"/>
                    </a:cubicBezTo>
                    <a:cubicBezTo>
                      <a:pt x="1873" y="1101"/>
                      <a:pt x="950" y="532"/>
                      <a:pt x="810" y="329"/>
                    </a:cubicBezTo>
                    <a:cubicBezTo>
                      <a:pt x="709" y="190"/>
                      <a:pt x="557" y="76"/>
                      <a:pt x="3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54;p74">
                <a:extLst>
                  <a:ext uri="{FF2B5EF4-FFF2-40B4-BE49-F238E27FC236}">
                    <a16:creationId xmlns:a16="http://schemas.microsoft.com/office/drawing/2014/main" id="{F0062204-9C38-99E4-D832-2556C0BD4DCC}"/>
                  </a:ext>
                </a:extLst>
              </p:cNvPr>
              <p:cNvSpPr/>
              <p:nvPr/>
            </p:nvSpPr>
            <p:spPr>
              <a:xfrm>
                <a:off x="5344264" y="3416379"/>
                <a:ext cx="60462" cy="39000"/>
              </a:xfrm>
              <a:custGeom>
                <a:avLst/>
                <a:gdLst/>
                <a:ahLst/>
                <a:cxnLst/>
                <a:rect l="l" t="t" r="r" b="b"/>
                <a:pathLst>
                  <a:path w="1279" h="825" extrusionOk="0">
                    <a:moveTo>
                      <a:pt x="114" y="0"/>
                    </a:moveTo>
                    <a:lnTo>
                      <a:pt x="0" y="241"/>
                    </a:lnTo>
                    <a:cubicBezTo>
                      <a:pt x="76" y="292"/>
                      <a:pt x="215" y="165"/>
                      <a:pt x="430" y="507"/>
                    </a:cubicBezTo>
                    <a:cubicBezTo>
                      <a:pt x="618" y="798"/>
                      <a:pt x="711" y="824"/>
                      <a:pt x="738" y="824"/>
                    </a:cubicBezTo>
                    <a:cubicBezTo>
                      <a:pt x="744" y="824"/>
                      <a:pt x="747" y="823"/>
                      <a:pt x="747" y="823"/>
                    </a:cubicBezTo>
                    <a:cubicBezTo>
                      <a:pt x="1278" y="621"/>
                      <a:pt x="595" y="317"/>
                      <a:pt x="430" y="152"/>
                    </a:cubicBezTo>
                    <a:cubicBezTo>
                      <a:pt x="354" y="64"/>
                      <a:pt x="241"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5;p74">
                <a:extLst>
                  <a:ext uri="{FF2B5EF4-FFF2-40B4-BE49-F238E27FC236}">
                    <a16:creationId xmlns:a16="http://schemas.microsoft.com/office/drawing/2014/main" id="{800780A0-4E66-0EF1-0B0C-97C0A8E5232D}"/>
                  </a:ext>
                </a:extLst>
              </p:cNvPr>
              <p:cNvSpPr/>
              <p:nvPr/>
            </p:nvSpPr>
            <p:spPr>
              <a:xfrm>
                <a:off x="5383879" y="3445073"/>
                <a:ext cx="42971" cy="33611"/>
              </a:xfrm>
              <a:custGeom>
                <a:avLst/>
                <a:gdLst/>
                <a:ahLst/>
                <a:cxnLst/>
                <a:rect l="l" t="t" r="r" b="b"/>
                <a:pathLst>
                  <a:path w="909" h="711" extrusionOk="0">
                    <a:moveTo>
                      <a:pt x="91" y="0"/>
                    </a:moveTo>
                    <a:cubicBezTo>
                      <a:pt x="0" y="0"/>
                      <a:pt x="108" y="360"/>
                      <a:pt x="162" y="456"/>
                    </a:cubicBezTo>
                    <a:cubicBezTo>
                      <a:pt x="235" y="566"/>
                      <a:pt x="191" y="710"/>
                      <a:pt x="513" y="710"/>
                    </a:cubicBezTo>
                    <a:cubicBezTo>
                      <a:pt x="526" y="710"/>
                      <a:pt x="540" y="710"/>
                      <a:pt x="554" y="709"/>
                    </a:cubicBezTo>
                    <a:cubicBezTo>
                      <a:pt x="908" y="684"/>
                      <a:pt x="529" y="368"/>
                      <a:pt x="440" y="279"/>
                    </a:cubicBezTo>
                    <a:cubicBezTo>
                      <a:pt x="352" y="191"/>
                      <a:pt x="263" y="102"/>
                      <a:pt x="162" y="39"/>
                    </a:cubicBezTo>
                    <a:cubicBezTo>
                      <a:pt x="131" y="12"/>
                      <a:pt x="108" y="0"/>
                      <a:pt x="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6;p74">
                <a:extLst>
                  <a:ext uri="{FF2B5EF4-FFF2-40B4-BE49-F238E27FC236}">
                    <a16:creationId xmlns:a16="http://schemas.microsoft.com/office/drawing/2014/main" id="{6D0E8359-7B47-8701-8B2B-F72B3A565C90}"/>
                  </a:ext>
                </a:extLst>
              </p:cNvPr>
              <p:cNvSpPr/>
              <p:nvPr/>
            </p:nvSpPr>
            <p:spPr>
              <a:xfrm>
                <a:off x="4744181" y="2565366"/>
                <a:ext cx="131134" cy="161577"/>
              </a:xfrm>
              <a:custGeom>
                <a:avLst/>
                <a:gdLst/>
                <a:ahLst/>
                <a:cxnLst/>
                <a:rect l="l" t="t" r="r" b="b"/>
                <a:pathLst>
                  <a:path w="2774" h="3418" extrusionOk="0">
                    <a:moveTo>
                      <a:pt x="283" y="0"/>
                    </a:moveTo>
                    <a:cubicBezTo>
                      <a:pt x="94" y="0"/>
                      <a:pt x="1" y="120"/>
                      <a:pt x="40" y="186"/>
                    </a:cubicBezTo>
                    <a:cubicBezTo>
                      <a:pt x="116" y="312"/>
                      <a:pt x="1458" y="1704"/>
                      <a:pt x="1862" y="2135"/>
                    </a:cubicBezTo>
                    <a:cubicBezTo>
                      <a:pt x="2267" y="2565"/>
                      <a:pt x="1787" y="3109"/>
                      <a:pt x="1787" y="3109"/>
                    </a:cubicBezTo>
                    <a:cubicBezTo>
                      <a:pt x="1761" y="3250"/>
                      <a:pt x="1758" y="3418"/>
                      <a:pt x="1826" y="3418"/>
                    </a:cubicBezTo>
                    <a:cubicBezTo>
                      <a:pt x="1892" y="3418"/>
                      <a:pt x="2024" y="3260"/>
                      <a:pt x="2267" y="2767"/>
                    </a:cubicBezTo>
                    <a:cubicBezTo>
                      <a:pt x="2774" y="1780"/>
                      <a:pt x="1685" y="1160"/>
                      <a:pt x="1027" y="452"/>
                    </a:cubicBezTo>
                    <a:cubicBezTo>
                      <a:pt x="716" y="104"/>
                      <a:pt x="458" y="0"/>
                      <a:pt x="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7;p74">
                <a:extLst>
                  <a:ext uri="{FF2B5EF4-FFF2-40B4-BE49-F238E27FC236}">
                    <a16:creationId xmlns:a16="http://schemas.microsoft.com/office/drawing/2014/main" id="{A0D839D1-0DAA-D9FD-0F52-3D65B8FF8639}"/>
                  </a:ext>
                </a:extLst>
              </p:cNvPr>
              <p:cNvSpPr/>
              <p:nvPr/>
            </p:nvSpPr>
            <p:spPr>
              <a:xfrm>
                <a:off x="4784505" y="2544755"/>
                <a:ext cx="98563" cy="130330"/>
              </a:xfrm>
              <a:custGeom>
                <a:avLst/>
                <a:gdLst/>
                <a:ahLst/>
                <a:cxnLst/>
                <a:rect l="l" t="t" r="r" b="b"/>
                <a:pathLst>
                  <a:path w="2085" h="2757" extrusionOk="0">
                    <a:moveTo>
                      <a:pt x="407" y="0"/>
                    </a:moveTo>
                    <a:cubicBezTo>
                      <a:pt x="0" y="0"/>
                      <a:pt x="146" y="316"/>
                      <a:pt x="263" y="394"/>
                    </a:cubicBezTo>
                    <a:lnTo>
                      <a:pt x="301" y="382"/>
                    </a:lnTo>
                    <a:cubicBezTo>
                      <a:pt x="301" y="382"/>
                      <a:pt x="1604" y="862"/>
                      <a:pt x="1490" y="1520"/>
                    </a:cubicBezTo>
                    <a:cubicBezTo>
                      <a:pt x="1376" y="2191"/>
                      <a:pt x="769" y="2368"/>
                      <a:pt x="782" y="2507"/>
                    </a:cubicBezTo>
                    <a:cubicBezTo>
                      <a:pt x="789" y="2592"/>
                      <a:pt x="887" y="2756"/>
                      <a:pt x="1058" y="2756"/>
                    </a:cubicBezTo>
                    <a:cubicBezTo>
                      <a:pt x="1193" y="2756"/>
                      <a:pt x="1374" y="2654"/>
                      <a:pt x="1592" y="2330"/>
                    </a:cubicBezTo>
                    <a:cubicBezTo>
                      <a:pt x="2085" y="1596"/>
                      <a:pt x="1984" y="407"/>
                      <a:pt x="946" y="103"/>
                    </a:cubicBezTo>
                    <a:cubicBezTo>
                      <a:pt x="705" y="30"/>
                      <a:pt x="530" y="0"/>
                      <a:pt x="4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58;p74">
                <a:extLst>
                  <a:ext uri="{FF2B5EF4-FFF2-40B4-BE49-F238E27FC236}">
                    <a16:creationId xmlns:a16="http://schemas.microsoft.com/office/drawing/2014/main" id="{66C7A0C8-62B7-E5D5-02C2-BB51F6EF7A8C}"/>
                  </a:ext>
                </a:extLst>
              </p:cNvPr>
              <p:cNvSpPr/>
              <p:nvPr/>
            </p:nvSpPr>
            <p:spPr>
              <a:xfrm>
                <a:off x="4784363" y="2476540"/>
                <a:ext cx="104709" cy="154581"/>
              </a:xfrm>
              <a:custGeom>
                <a:avLst/>
                <a:gdLst/>
                <a:ahLst/>
                <a:cxnLst/>
                <a:rect l="l" t="t" r="r" b="b"/>
                <a:pathLst>
                  <a:path w="2215" h="3270" extrusionOk="0">
                    <a:moveTo>
                      <a:pt x="423" y="1"/>
                    </a:moveTo>
                    <a:cubicBezTo>
                      <a:pt x="216" y="1"/>
                      <a:pt x="128" y="159"/>
                      <a:pt x="76" y="281"/>
                    </a:cubicBezTo>
                    <a:cubicBezTo>
                      <a:pt x="0" y="458"/>
                      <a:pt x="1126" y="913"/>
                      <a:pt x="1455" y="1242"/>
                    </a:cubicBezTo>
                    <a:cubicBezTo>
                      <a:pt x="1784" y="1584"/>
                      <a:pt x="1316" y="1938"/>
                      <a:pt x="1000" y="2280"/>
                    </a:cubicBezTo>
                    <a:cubicBezTo>
                      <a:pt x="683" y="2609"/>
                      <a:pt x="405" y="2887"/>
                      <a:pt x="405" y="2887"/>
                    </a:cubicBezTo>
                    <a:cubicBezTo>
                      <a:pt x="165" y="3115"/>
                      <a:pt x="405" y="3267"/>
                      <a:pt x="405" y="3267"/>
                    </a:cubicBezTo>
                    <a:cubicBezTo>
                      <a:pt x="427" y="3269"/>
                      <a:pt x="448" y="3269"/>
                      <a:pt x="469" y="3269"/>
                    </a:cubicBezTo>
                    <a:cubicBezTo>
                      <a:pt x="1153" y="3269"/>
                      <a:pt x="1579" y="2481"/>
                      <a:pt x="1898" y="1597"/>
                    </a:cubicBezTo>
                    <a:cubicBezTo>
                      <a:pt x="2215" y="686"/>
                      <a:pt x="1266" y="395"/>
                      <a:pt x="785" y="116"/>
                    </a:cubicBezTo>
                    <a:cubicBezTo>
                      <a:pt x="635" y="33"/>
                      <a:pt x="517" y="1"/>
                      <a:pt x="4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59;p74">
                <a:extLst>
                  <a:ext uri="{FF2B5EF4-FFF2-40B4-BE49-F238E27FC236}">
                    <a16:creationId xmlns:a16="http://schemas.microsoft.com/office/drawing/2014/main" id="{2F78EB80-C549-53BA-9F21-6BF74393E9A7}"/>
                  </a:ext>
                </a:extLst>
              </p:cNvPr>
              <p:cNvSpPr/>
              <p:nvPr/>
            </p:nvSpPr>
            <p:spPr>
              <a:xfrm>
                <a:off x="4761625" y="2409932"/>
                <a:ext cx="125036" cy="151367"/>
              </a:xfrm>
              <a:custGeom>
                <a:avLst/>
                <a:gdLst/>
                <a:ahLst/>
                <a:cxnLst/>
                <a:rect l="l" t="t" r="r" b="b"/>
                <a:pathLst>
                  <a:path w="2645" h="3202" extrusionOk="0">
                    <a:moveTo>
                      <a:pt x="553" y="0"/>
                    </a:moveTo>
                    <a:cubicBezTo>
                      <a:pt x="284" y="0"/>
                      <a:pt x="49" y="86"/>
                      <a:pt x="26" y="197"/>
                    </a:cubicBezTo>
                    <a:cubicBezTo>
                      <a:pt x="0" y="361"/>
                      <a:pt x="1114" y="766"/>
                      <a:pt x="1772" y="1196"/>
                    </a:cubicBezTo>
                    <a:cubicBezTo>
                      <a:pt x="2430" y="1626"/>
                      <a:pt x="1747" y="1880"/>
                      <a:pt x="1329" y="2259"/>
                    </a:cubicBezTo>
                    <a:cubicBezTo>
                      <a:pt x="1126" y="2436"/>
                      <a:pt x="911" y="2601"/>
                      <a:pt x="671" y="2727"/>
                    </a:cubicBezTo>
                    <a:cubicBezTo>
                      <a:pt x="408" y="2969"/>
                      <a:pt x="521" y="3202"/>
                      <a:pt x="848" y="3202"/>
                    </a:cubicBezTo>
                    <a:cubicBezTo>
                      <a:pt x="915" y="3202"/>
                      <a:pt x="992" y="3192"/>
                      <a:pt x="1076" y="3170"/>
                    </a:cubicBezTo>
                    <a:cubicBezTo>
                      <a:pt x="1582" y="3044"/>
                      <a:pt x="2341" y="2145"/>
                      <a:pt x="2493" y="1437"/>
                    </a:cubicBezTo>
                    <a:cubicBezTo>
                      <a:pt x="2645" y="728"/>
                      <a:pt x="1418" y="298"/>
                      <a:pt x="1038" y="108"/>
                    </a:cubicBezTo>
                    <a:cubicBezTo>
                      <a:pt x="890" y="32"/>
                      <a:pt x="715" y="0"/>
                      <a:pt x="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60;p74">
                <a:extLst>
                  <a:ext uri="{FF2B5EF4-FFF2-40B4-BE49-F238E27FC236}">
                    <a16:creationId xmlns:a16="http://schemas.microsoft.com/office/drawing/2014/main" id="{5119D632-840D-0680-00CB-B72F15A36508}"/>
                  </a:ext>
                </a:extLst>
              </p:cNvPr>
              <p:cNvSpPr/>
              <p:nvPr/>
            </p:nvSpPr>
            <p:spPr>
              <a:xfrm>
                <a:off x="4714966" y="2337037"/>
                <a:ext cx="188475" cy="163705"/>
              </a:xfrm>
              <a:custGeom>
                <a:avLst/>
                <a:gdLst/>
                <a:ahLst/>
                <a:cxnLst/>
                <a:rect l="l" t="t" r="r" b="b"/>
                <a:pathLst>
                  <a:path w="3987" h="3463" extrusionOk="0">
                    <a:moveTo>
                      <a:pt x="1154" y="1"/>
                    </a:moveTo>
                    <a:cubicBezTo>
                      <a:pt x="877" y="1"/>
                      <a:pt x="679" y="68"/>
                      <a:pt x="633" y="106"/>
                    </a:cubicBezTo>
                    <a:cubicBezTo>
                      <a:pt x="570" y="157"/>
                      <a:pt x="456" y="372"/>
                      <a:pt x="1266" y="486"/>
                    </a:cubicBezTo>
                    <a:cubicBezTo>
                      <a:pt x="1898" y="562"/>
                      <a:pt x="2480" y="891"/>
                      <a:pt x="2873" y="1397"/>
                    </a:cubicBezTo>
                    <a:cubicBezTo>
                      <a:pt x="3151" y="1777"/>
                      <a:pt x="2012" y="2321"/>
                      <a:pt x="1569" y="2662"/>
                    </a:cubicBezTo>
                    <a:cubicBezTo>
                      <a:pt x="1304" y="2865"/>
                      <a:pt x="1000" y="3004"/>
                      <a:pt x="684" y="3055"/>
                    </a:cubicBezTo>
                    <a:cubicBezTo>
                      <a:pt x="684" y="3055"/>
                      <a:pt x="0" y="3320"/>
                      <a:pt x="810" y="3447"/>
                    </a:cubicBezTo>
                    <a:cubicBezTo>
                      <a:pt x="870" y="3457"/>
                      <a:pt x="932" y="3462"/>
                      <a:pt x="995" y="3462"/>
                    </a:cubicBezTo>
                    <a:cubicBezTo>
                      <a:pt x="1778" y="3462"/>
                      <a:pt x="2744" y="2686"/>
                      <a:pt x="3341" y="1726"/>
                    </a:cubicBezTo>
                    <a:cubicBezTo>
                      <a:pt x="3986" y="701"/>
                      <a:pt x="2329" y="309"/>
                      <a:pt x="1759" y="106"/>
                    </a:cubicBezTo>
                    <a:cubicBezTo>
                      <a:pt x="1538" y="28"/>
                      <a:pt x="1330" y="1"/>
                      <a:pt x="1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61;p74">
                <a:extLst>
                  <a:ext uri="{FF2B5EF4-FFF2-40B4-BE49-F238E27FC236}">
                    <a16:creationId xmlns:a16="http://schemas.microsoft.com/office/drawing/2014/main" id="{ED350C95-879B-FC1C-C3F3-567BF97FD9E8}"/>
                  </a:ext>
                </a:extLst>
              </p:cNvPr>
              <p:cNvSpPr/>
              <p:nvPr/>
            </p:nvSpPr>
            <p:spPr>
              <a:xfrm>
                <a:off x="4605624" y="2262865"/>
                <a:ext cx="294791" cy="166305"/>
              </a:xfrm>
              <a:custGeom>
                <a:avLst/>
                <a:gdLst/>
                <a:ahLst/>
                <a:cxnLst/>
                <a:rect l="l" t="t" r="r" b="b"/>
                <a:pathLst>
                  <a:path w="6236" h="3518" extrusionOk="0">
                    <a:moveTo>
                      <a:pt x="2819" y="0"/>
                    </a:moveTo>
                    <a:cubicBezTo>
                      <a:pt x="2750" y="0"/>
                      <a:pt x="2698" y="2"/>
                      <a:pt x="2668" y="5"/>
                    </a:cubicBezTo>
                    <a:cubicBezTo>
                      <a:pt x="2402" y="18"/>
                      <a:pt x="2414" y="410"/>
                      <a:pt x="3123" y="511"/>
                    </a:cubicBezTo>
                    <a:cubicBezTo>
                      <a:pt x="3832" y="625"/>
                      <a:pt x="5413" y="1055"/>
                      <a:pt x="5236" y="1460"/>
                    </a:cubicBezTo>
                    <a:cubicBezTo>
                      <a:pt x="5075" y="1841"/>
                      <a:pt x="3924" y="2896"/>
                      <a:pt x="2945" y="2896"/>
                    </a:cubicBezTo>
                    <a:cubicBezTo>
                      <a:pt x="2850" y="2896"/>
                      <a:pt x="2758" y="2886"/>
                      <a:pt x="2668" y="2865"/>
                    </a:cubicBezTo>
                    <a:cubicBezTo>
                      <a:pt x="1979" y="2712"/>
                      <a:pt x="817" y="2074"/>
                      <a:pt x="323" y="2074"/>
                    </a:cubicBezTo>
                    <a:cubicBezTo>
                      <a:pt x="82" y="2074"/>
                      <a:pt x="1" y="2226"/>
                      <a:pt x="213" y="2662"/>
                    </a:cubicBezTo>
                    <a:cubicBezTo>
                      <a:pt x="213" y="2662"/>
                      <a:pt x="1668" y="3447"/>
                      <a:pt x="2073" y="3510"/>
                    </a:cubicBezTo>
                    <a:cubicBezTo>
                      <a:pt x="2113" y="3515"/>
                      <a:pt x="2163" y="3517"/>
                      <a:pt x="2221" y="3517"/>
                    </a:cubicBezTo>
                    <a:cubicBezTo>
                      <a:pt x="2766" y="3517"/>
                      <a:pt x="4021" y="3303"/>
                      <a:pt x="4490" y="2903"/>
                    </a:cubicBezTo>
                    <a:cubicBezTo>
                      <a:pt x="5021" y="2460"/>
                      <a:pt x="6236" y="1739"/>
                      <a:pt x="5629" y="891"/>
                    </a:cubicBezTo>
                    <a:cubicBezTo>
                      <a:pt x="5099" y="124"/>
                      <a:pt x="3384" y="0"/>
                      <a:pt x="28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62;p74">
                <a:extLst>
                  <a:ext uri="{FF2B5EF4-FFF2-40B4-BE49-F238E27FC236}">
                    <a16:creationId xmlns:a16="http://schemas.microsoft.com/office/drawing/2014/main" id="{C7D988F3-CD17-692B-9803-F46F6169729B}"/>
                  </a:ext>
                </a:extLst>
              </p:cNvPr>
              <p:cNvSpPr/>
              <p:nvPr/>
            </p:nvSpPr>
            <p:spPr>
              <a:xfrm>
                <a:off x="4595744" y="2186046"/>
                <a:ext cx="268791" cy="164319"/>
              </a:xfrm>
              <a:custGeom>
                <a:avLst/>
                <a:gdLst/>
                <a:ahLst/>
                <a:cxnLst/>
                <a:rect l="l" t="t" r="r" b="b"/>
                <a:pathLst>
                  <a:path w="5686" h="3476" extrusionOk="0">
                    <a:moveTo>
                      <a:pt x="2220" y="0"/>
                    </a:moveTo>
                    <a:cubicBezTo>
                      <a:pt x="2175" y="0"/>
                      <a:pt x="2143" y="4"/>
                      <a:pt x="2130" y="10"/>
                    </a:cubicBezTo>
                    <a:cubicBezTo>
                      <a:pt x="2016" y="61"/>
                      <a:pt x="2636" y="567"/>
                      <a:pt x="2990" y="706"/>
                    </a:cubicBezTo>
                    <a:cubicBezTo>
                      <a:pt x="3357" y="845"/>
                      <a:pt x="4560" y="1162"/>
                      <a:pt x="4990" y="1491"/>
                    </a:cubicBezTo>
                    <a:cubicBezTo>
                      <a:pt x="5433" y="1832"/>
                      <a:pt x="4863" y="1908"/>
                      <a:pt x="4243" y="2465"/>
                    </a:cubicBezTo>
                    <a:cubicBezTo>
                      <a:pt x="3852" y="2809"/>
                      <a:pt x="3087" y="2915"/>
                      <a:pt x="2494" y="2915"/>
                    </a:cubicBezTo>
                    <a:cubicBezTo>
                      <a:pt x="2147" y="2915"/>
                      <a:pt x="1859" y="2879"/>
                      <a:pt x="1738" y="2832"/>
                    </a:cubicBezTo>
                    <a:cubicBezTo>
                      <a:pt x="1396" y="2706"/>
                      <a:pt x="523" y="2465"/>
                      <a:pt x="523" y="2465"/>
                    </a:cubicBezTo>
                    <a:cubicBezTo>
                      <a:pt x="506" y="2460"/>
                      <a:pt x="488" y="2458"/>
                      <a:pt x="471" y="2458"/>
                    </a:cubicBezTo>
                    <a:cubicBezTo>
                      <a:pt x="250" y="2458"/>
                      <a:pt x="0" y="2804"/>
                      <a:pt x="422" y="3085"/>
                    </a:cubicBezTo>
                    <a:cubicBezTo>
                      <a:pt x="812" y="3345"/>
                      <a:pt x="1705" y="3476"/>
                      <a:pt x="2701" y="3476"/>
                    </a:cubicBezTo>
                    <a:cubicBezTo>
                      <a:pt x="2867" y="3476"/>
                      <a:pt x="3036" y="3472"/>
                      <a:pt x="3206" y="3465"/>
                    </a:cubicBezTo>
                    <a:cubicBezTo>
                      <a:pt x="4408" y="3401"/>
                      <a:pt x="5433" y="2301"/>
                      <a:pt x="5559" y="1592"/>
                    </a:cubicBezTo>
                    <a:cubicBezTo>
                      <a:pt x="5686" y="883"/>
                      <a:pt x="3939" y="440"/>
                      <a:pt x="3636" y="276"/>
                    </a:cubicBezTo>
                    <a:cubicBezTo>
                      <a:pt x="3373" y="133"/>
                      <a:pt x="2511" y="0"/>
                      <a:pt x="2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63;p74">
                <a:extLst>
                  <a:ext uri="{FF2B5EF4-FFF2-40B4-BE49-F238E27FC236}">
                    <a16:creationId xmlns:a16="http://schemas.microsoft.com/office/drawing/2014/main" id="{D7EDB824-009E-C129-71D9-FF6A51868BAB}"/>
                  </a:ext>
                </a:extLst>
              </p:cNvPr>
              <p:cNvSpPr/>
              <p:nvPr/>
            </p:nvSpPr>
            <p:spPr>
              <a:xfrm>
                <a:off x="4556412" y="2974469"/>
                <a:ext cx="388722" cy="387824"/>
              </a:xfrm>
              <a:custGeom>
                <a:avLst/>
                <a:gdLst/>
                <a:ahLst/>
                <a:cxnLst/>
                <a:rect l="l" t="t" r="r" b="b"/>
                <a:pathLst>
                  <a:path w="8223" h="8204" extrusionOk="0">
                    <a:moveTo>
                      <a:pt x="4970" y="1"/>
                    </a:moveTo>
                    <a:cubicBezTo>
                      <a:pt x="4089" y="1"/>
                      <a:pt x="3337" y="306"/>
                      <a:pt x="3215" y="428"/>
                    </a:cubicBezTo>
                    <a:cubicBezTo>
                      <a:pt x="2962" y="693"/>
                      <a:pt x="2987" y="1174"/>
                      <a:pt x="2987" y="1174"/>
                    </a:cubicBezTo>
                    <a:cubicBezTo>
                      <a:pt x="2899" y="1389"/>
                      <a:pt x="2304" y="2313"/>
                      <a:pt x="2608" y="2553"/>
                    </a:cubicBezTo>
                    <a:cubicBezTo>
                      <a:pt x="2924" y="2806"/>
                      <a:pt x="3569" y="3616"/>
                      <a:pt x="3455" y="3768"/>
                    </a:cubicBezTo>
                    <a:cubicBezTo>
                      <a:pt x="3342" y="3907"/>
                      <a:pt x="2709" y="3616"/>
                      <a:pt x="2924" y="4705"/>
                    </a:cubicBezTo>
                    <a:cubicBezTo>
                      <a:pt x="3126" y="5793"/>
                      <a:pt x="1621" y="6641"/>
                      <a:pt x="811" y="6830"/>
                    </a:cubicBezTo>
                    <a:cubicBezTo>
                      <a:pt x="1" y="7033"/>
                      <a:pt x="254" y="7944"/>
                      <a:pt x="393" y="8032"/>
                    </a:cubicBezTo>
                    <a:cubicBezTo>
                      <a:pt x="462" y="8074"/>
                      <a:pt x="713" y="8204"/>
                      <a:pt x="992" y="8204"/>
                    </a:cubicBezTo>
                    <a:cubicBezTo>
                      <a:pt x="1229" y="8204"/>
                      <a:pt x="1486" y="8111"/>
                      <a:pt x="1671" y="7792"/>
                    </a:cubicBezTo>
                    <a:cubicBezTo>
                      <a:pt x="1981" y="7243"/>
                      <a:pt x="2803" y="6993"/>
                      <a:pt x="3328" y="6993"/>
                    </a:cubicBezTo>
                    <a:cubicBezTo>
                      <a:pt x="3469" y="6993"/>
                      <a:pt x="3588" y="7011"/>
                      <a:pt x="3671" y="7046"/>
                    </a:cubicBezTo>
                    <a:cubicBezTo>
                      <a:pt x="3863" y="7122"/>
                      <a:pt x="4094" y="7258"/>
                      <a:pt x="4273" y="7258"/>
                    </a:cubicBezTo>
                    <a:cubicBezTo>
                      <a:pt x="4449" y="7258"/>
                      <a:pt x="4575" y="7129"/>
                      <a:pt x="4569" y="6691"/>
                    </a:cubicBezTo>
                    <a:cubicBezTo>
                      <a:pt x="4544" y="5818"/>
                      <a:pt x="4987" y="5109"/>
                      <a:pt x="5392" y="4996"/>
                    </a:cubicBezTo>
                    <a:cubicBezTo>
                      <a:pt x="5796" y="4882"/>
                      <a:pt x="6252" y="4717"/>
                      <a:pt x="6265" y="4224"/>
                    </a:cubicBezTo>
                    <a:cubicBezTo>
                      <a:pt x="6282" y="3886"/>
                      <a:pt x="6590" y="3833"/>
                      <a:pt x="6782" y="3833"/>
                    </a:cubicBezTo>
                    <a:cubicBezTo>
                      <a:pt x="6871" y="3833"/>
                      <a:pt x="6935" y="3844"/>
                      <a:pt x="6935" y="3844"/>
                    </a:cubicBezTo>
                    <a:cubicBezTo>
                      <a:pt x="6981" y="3850"/>
                      <a:pt x="7024" y="3852"/>
                      <a:pt x="7065" y="3852"/>
                    </a:cubicBezTo>
                    <a:cubicBezTo>
                      <a:pt x="8222" y="3852"/>
                      <a:pt x="7644" y="1693"/>
                      <a:pt x="7644" y="1693"/>
                    </a:cubicBezTo>
                    <a:cubicBezTo>
                      <a:pt x="7026" y="358"/>
                      <a:pt x="5922" y="1"/>
                      <a:pt x="4970"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64;p74">
                <a:extLst>
                  <a:ext uri="{FF2B5EF4-FFF2-40B4-BE49-F238E27FC236}">
                    <a16:creationId xmlns:a16="http://schemas.microsoft.com/office/drawing/2014/main" id="{6FB704E8-C7AD-49E9-269C-C250B0F007A4}"/>
                  </a:ext>
                </a:extLst>
              </p:cNvPr>
              <p:cNvSpPr/>
              <p:nvPr/>
            </p:nvSpPr>
            <p:spPr>
              <a:xfrm>
                <a:off x="4656915" y="3208093"/>
                <a:ext cx="322068" cy="1110006"/>
              </a:xfrm>
              <a:custGeom>
                <a:avLst/>
                <a:gdLst/>
                <a:ahLst/>
                <a:cxnLst/>
                <a:rect l="l" t="t" r="r" b="b"/>
                <a:pathLst>
                  <a:path w="6813" h="23481" extrusionOk="0">
                    <a:moveTo>
                      <a:pt x="3247" y="0"/>
                    </a:moveTo>
                    <a:cubicBezTo>
                      <a:pt x="3052" y="0"/>
                      <a:pt x="2841" y="122"/>
                      <a:pt x="2633" y="433"/>
                    </a:cubicBezTo>
                    <a:cubicBezTo>
                      <a:pt x="2038" y="1332"/>
                      <a:pt x="2430" y="1699"/>
                      <a:pt x="3152" y="2104"/>
                    </a:cubicBezTo>
                    <a:cubicBezTo>
                      <a:pt x="3860" y="2508"/>
                      <a:pt x="3670" y="2977"/>
                      <a:pt x="3633" y="3533"/>
                    </a:cubicBezTo>
                    <a:cubicBezTo>
                      <a:pt x="3595" y="4090"/>
                      <a:pt x="3329" y="4305"/>
                      <a:pt x="3519" y="4698"/>
                    </a:cubicBezTo>
                    <a:cubicBezTo>
                      <a:pt x="3721" y="5102"/>
                      <a:pt x="3873" y="5571"/>
                      <a:pt x="3873" y="5571"/>
                    </a:cubicBezTo>
                    <a:cubicBezTo>
                      <a:pt x="4012" y="6254"/>
                      <a:pt x="2645" y="14125"/>
                      <a:pt x="2190" y="16984"/>
                    </a:cubicBezTo>
                    <a:cubicBezTo>
                      <a:pt x="1734" y="19857"/>
                      <a:pt x="899" y="20856"/>
                      <a:pt x="444" y="21198"/>
                    </a:cubicBezTo>
                    <a:cubicBezTo>
                      <a:pt x="1" y="21552"/>
                      <a:pt x="469" y="22160"/>
                      <a:pt x="380" y="22906"/>
                    </a:cubicBezTo>
                    <a:cubicBezTo>
                      <a:pt x="340" y="23309"/>
                      <a:pt x="532" y="23481"/>
                      <a:pt x="877" y="23481"/>
                    </a:cubicBezTo>
                    <a:cubicBezTo>
                      <a:pt x="1183" y="23481"/>
                      <a:pt x="1609" y="23347"/>
                      <a:pt x="2101" y="23121"/>
                    </a:cubicBezTo>
                    <a:cubicBezTo>
                      <a:pt x="2346" y="23008"/>
                      <a:pt x="2511" y="22964"/>
                      <a:pt x="2635" y="22964"/>
                    </a:cubicBezTo>
                    <a:cubicBezTo>
                      <a:pt x="3047" y="22964"/>
                      <a:pt x="2987" y="23456"/>
                      <a:pt x="3835" y="23476"/>
                    </a:cubicBezTo>
                    <a:cubicBezTo>
                      <a:pt x="3842" y="23476"/>
                      <a:pt x="3849" y="23476"/>
                      <a:pt x="3855" y="23476"/>
                    </a:cubicBezTo>
                    <a:cubicBezTo>
                      <a:pt x="4932" y="23476"/>
                      <a:pt x="4605" y="21474"/>
                      <a:pt x="4291" y="21034"/>
                    </a:cubicBezTo>
                    <a:cubicBezTo>
                      <a:pt x="3962" y="20603"/>
                      <a:pt x="3860" y="17921"/>
                      <a:pt x="3873" y="16250"/>
                    </a:cubicBezTo>
                    <a:cubicBezTo>
                      <a:pt x="3886" y="14580"/>
                      <a:pt x="4847" y="10012"/>
                      <a:pt x="5062" y="7912"/>
                    </a:cubicBezTo>
                    <a:cubicBezTo>
                      <a:pt x="5278" y="5824"/>
                      <a:pt x="5442" y="5064"/>
                      <a:pt x="6214" y="2787"/>
                    </a:cubicBezTo>
                    <a:cubicBezTo>
                      <a:pt x="6812" y="1050"/>
                      <a:pt x="5829" y="726"/>
                      <a:pt x="5260" y="726"/>
                    </a:cubicBezTo>
                    <a:cubicBezTo>
                      <a:pt x="5083" y="726"/>
                      <a:pt x="4947" y="757"/>
                      <a:pt x="4911" y="788"/>
                    </a:cubicBezTo>
                    <a:cubicBezTo>
                      <a:pt x="4812" y="870"/>
                      <a:pt x="4589" y="1146"/>
                      <a:pt x="4379" y="1146"/>
                    </a:cubicBezTo>
                    <a:cubicBezTo>
                      <a:pt x="4267" y="1146"/>
                      <a:pt x="4159" y="1067"/>
                      <a:pt x="4075" y="838"/>
                    </a:cubicBezTo>
                    <a:cubicBezTo>
                      <a:pt x="3919" y="419"/>
                      <a:pt x="3609" y="0"/>
                      <a:pt x="3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5;p74">
                <a:extLst>
                  <a:ext uri="{FF2B5EF4-FFF2-40B4-BE49-F238E27FC236}">
                    <a16:creationId xmlns:a16="http://schemas.microsoft.com/office/drawing/2014/main" id="{55D86BAE-F216-19FA-240B-5ED910FDAA59}"/>
                  </a:ext>
                </a:extLst>
              </p:cNvPr>
              <p:cNvSpPr/>
              <p:nvPr/>
            </p:nvSpPr>
            <p:spPr>
              <a:xfrm>
                <a:off x="4739690" y="5199004"/>
                <a:ext cx="95254" cy="72705"/>
              </a:xfrm>
              <a:custGeom>
                <a:avLst/>
                <a:gdLst/>
                <a:ahLst/>
                <a:cxnLst/>
                <a:rect l="l" t="t" r="r" b="b"/>
                <a:pathLst>
                  <a:path w="2015" h="1538" extrusionOk="0">
                    <a:moveTo>
                      <a:pt x="1174" y="0"/>
                    </a:moveTo>
                    <a:cubicBezTo>
                      <a:pt x="665" y="0"/>
                      <a:pt x="1" y="322"/>
                      <a:pt x="72" y="519"/>
                    </a:cubicBezTo>
                    <a:cubicBezTo>
                      <a:pt x="161" y="810"/>
                      <a:pt x="401" y="835"/>
                      <a:pt x="274" y="1215"/>
                    </a:cubicBezTo>
                    <a:cubicBezTo>
                      <a:pt x="197" y="1471"/>
                      <a:pt x="583" y="1537"/>
                      <a:pt x="892" y="1537"/>
                    </a:cubicBezTo>
                    <a:cubicBezTo>
                      <a:pt x="1040" y="1537"/>
                      <a:pt x="1170" y="1522"/>
                      <a:pt x="1223" y="1506"/>
                    </a:cubicBezTo>
                    <a:cubicBezTo>
                      <a:pt x="1358" y="1472"/>
                      <a:pt x="1334" y="1320"/>
                      <a:pt x="1484" y="1320"/>
                    </a:cubicBezTo>
                    <a:cubicBezTo>
                      <a:pt x="1503" y="1320"/>
                      <a:pt x="1526" y="1323"/>
                      <a:pt x="1553" y="1328"/>
                    </a:cubicBezTo>
                    <a:cubicBezTo>
                      <a:pt x="1703" y="1360"/>
                      <a:pt x="1859" y="1442"/>
                      <a:pt x="1942" y="1442"/>
                    </a:cubicBezTo>
                    <a:cubicBezTo>
                      <a:pt x="1991" y="1442"/>
                      <a:pt x="2014" y="1413"/>
                      <a:pt x="1995" y="1328"/>
                    </a:cubicBezTo>
                    <a:cubicBezTo>
                      <a:pt x="1945" y="1113"/>
                      <a:pt x="1666" y="202"/>
                      <a:pt x="1666" y="202"/>
                    </a:cubicBezTo>
                    <a:cubicBezTo>
                      <a:pt x="1573" y="57"/>
                      <a:pt x="1387" y="0"/>
                      <a:pt x="1174" y="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6;p74">
                <a:extLst>
                  <a:ext uri="{FF2B5EF4-FFF2-40B4-BE49-F238E27FC236}">
                    <a16:creationId xmlns:a16="http://schemas.microsoft.com/office/drawing/2014/main" id="{2606D4E8-A653-F935-A733-F0B1BAF12809}"/>
                  </a:ext>
                </a:extLst>
              </p:cNvPr>
              <p:cNvSpPr/>
              <p:nvPr/>
            </p:nvSpPr>
            <p:spPr>
              <a:xfrm>
                <a:off x="4737799" y="5245615"/>
                <a:ext cx="132127" cy="68403"/>
              </a:xfrm>
              <a:custGeom>
                <a:avLst/>
                <a:gdLst/>
                <a:ahLst/>
                <a:cxnLst/>
                <a:rect l="l" t="t" r="r" b="b"/>
                <a:pathLst>
                  <a:path w="2795" h="1447" extrusionOk="0">
                    <a:moveTo>
                      <a:pt x="1294" y="1"/>
                    </a:moveTo>
                    <a:cubicBezTo>
                      <a:pt x="685" y="1"/>
                      <a:pt x="1" y="470"/>
                      <a:pt x="49" y="596"/>
                    </a:cubicBezTo>
                    <a:cubicBezTo>
                      <a:pt x="112" y="773"/>
                      <a:pt x="251" y="773"/>
                      <a:pt x="276" y="1089"/>
                    </a:cubicBezTo>
                    <a:cubicBezTo>
                      <a:pt x="285" y="1321"/>
                      <a:pt x="414" y="1446"/>
                      <a:pt x="583" y="1446"/>
                    </a:cubicBezTo>
                    <a:cubicBezTo>
                      <a:pt x="653" y="1446"/>
                      <a:pt x="730" y="1425"/>
                      <a:pt x="808" y="1380"/>
                    </a:cubicBezTo>
                    <a:cubicBezTo>
                      <a:pt x="1150" y="1190"/>
                      <a:pt x="1517" y="1089"/>
                      <a:pt x="1896" y="1064"/>
                    </a:cubicBezTo>
                    <a:cubicBezTo>
                      <a:pt x="2073" y="1071"/>
                      <a:pt x="2277" y="1096"/>
                      <a:pt x="2438" y="1096"/>
                    </a:cubicBezTo>
                    <a:cubicBezTo>
                      <a:pt x="2576" y="1096"/>
                      <a:pt x="2684" y="1077"/>
                      <a:pt x="2719" y="1013"/>
                    </a:cubicBezTo>
                    <a:cubicBezTo>
                      <a:pt x="2795" y="874"/>
                      <a:pt x="1820" y="165"/>
                      <a:pt x="1820" y="165"/>
                    </a:cubicBezTo>
                    <a:cubicBezTo>
                      <a:pt x="1669" y="47"/>
                      <a:pt x="1485" y="1"/>
                      <a:pt x="1294" y="1"/>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7;p74">
                <a:extLst>
                  <a:ext uri="{FF2B5EF4-FFF2-40B4-BE49-F238E27FC236}">
                    <a16:creationId xmlns:a16="http://schemas.microsoft.com/office/drawing/2014/main" id="{F64E23C8-C6B9-F643-7ABF-E06EA06D8E10}"/>
                  </a:ext>
                </a:extLst>
              </p:cNvPr>
              <p:cNvSpPr/>
              <p:nvPr/>
            </p:nvSpPr>
            <p:spPr>
              <a:xfrm>
                <a:off x="4754439" y="5289910"/>
                <a:ext cx="60462" cy="107214"/>
              </a:xfrm>
              <a:custGeom>
                <a:avLst/>
                <a:gdLst/>
                <a:ahLst/>
                <a:cxnLst/>
                <a:rect l="l" t="t" r="r" b="b"/>
                <a:pathLst>
                  <a:path w="1279" h="2268" extrusionOk="0">
                    <a:moveTo>
                      <a:pt x="557" y="0"/>
                    </a:moveTo>
                    <a:cubicBezTo>
                      <a:pt x="140" y="0"/>
                      <a:pt x="228" y="279"/>
                      <a:pt x="178" y="317"/>
                    </a:cubicBezTo>
                    <a:cubicBezTo>
                      <a:pt x="38" y="418"/>
                      <a:pt x="0" y="608"/>
                      <a:pt x="89" y="747"/>
                    </a:cubicBezTo>
                    <a:cubicBezTo>
                      <a:pt x="228" y="987"/>
                      <a:pt x="532" y="1417"/>
                      <a:pt x="418" y="1835"/>
                    </a:cubicBezTo>
                    <a:cubicBezTo>
                      <a:pt x="333" y="2146"/>
                      <a:pt x="333" y="2267"/>
                      <a:pt x="400" y="2267"/>
                    </a:cubicBezTo>
                    <a:cubicBezTo>
                      <a:pt x="424" y="2267"/>
                      <a:pt x="455" y="2253"/>
                      <a:pt x="494" y="2227"/>
                    </a:cubicBezTo>
                    <a:cubicBezTo>
                      <a:pt x="633" y="2126"/>
                      <a:pt x="1278" y="2265"/>
                      <a:pt x="1203" y="1873"/>
                    </a:cubicBezTo>
                    <a:cubicBezTo>
                      <a:pt x="1127" y="1481"/>
                      <a:pt x="949" y="1316"/>
                      <a:pt x="949" y="1076"/>
                    </a:cubicBezTo>
                    <a:cubicBezTo>
                      <a:pt x="937" y="823"/>
                      <a:pt x="975" y="13"/>
                      <a:pt x="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8;p74">
                <a:extLst>
                  <a:ext uri="{FF2B5EF4-FFF2-40B4-BE49-F238E27FC236}">
                    <a16:creationId xmlns:a16="http://schemas.microsoft.com/office/drawing/2014/main" id="{2DB9CB04-5366-964A-AD3C-CC65FF34A2A0}"/>
                  </a:ext>
                </a:extLst>
              </p:cNvPr>
              <p:cNvSpPr/>
              <p:nvPr/>
            </p:nvSpPr>
            <p:spPr>
              <a:xfrm>
                <a:off x="4770606" y="5380296"/>
                <a:ext cx="43207" cy="59422"/>
              </a:xfrm>
              <a:custGeom>
                <a:avLst/>
                <a:gdLst/>
                <a:ahLst/>
                <a:cxnLst/>
                <a:rect l="l" t="t" r="r" b="b"/>
                <a:pathLst>
                  <a:path w="914" h="1257" extrusionOk="0">
                    <a:moveTo>
                      <a:pt x="459" y="0"/>
                    </a:moveTo>
                    <a:cubicBezTo>
                      <a:pt x="370" y="0"/>
                      <a:pt x="283" y="16"/>
                      <a:pt x="203" y="50"/>
                    </a:cubicBezTo>
                    <a:cubicBezTo>
                      <a:pt x="13" y="125"/>
                      <a:pt x="0" y="518"/>
                      <a:pt x="63" y="606"/>
                    </a:cubicBezTo>
                    <a:cubicBezTo>
                      <a:pt x="228" y="771"/>
                      <a:pt x="380" y="948"/>
                      <a:pt x="519" y="1138"/>
                    </a:cubicBezTo>
                    <a:cubicBezTo>
                      <a:pt x="575" y="1223"/>
                      <a:pt x="629" y="1257"/>
                      <a:pt x="678" y="1257"/>
                    </a:cubicBezTo>
                    <a:cubicBezTo>
                      <a:pt x="817" y="1257"/>
                      <a:pt x="914" y="984"/>
                      <a:pt x="886" y="872"/>
                    </a:cubicBezTo>
                    <a:cubicBezTo>
                      <a:pt x="848" y="695"/>
                      <a:pt x="848" y="530"/>
                      <a:pt x="886" y="353"/>
                    </a:cubicBezTo>
                    <a:cubicBezTo>
                      <a:pt x="911" y="214"/>
                      <a:pt x="823" y="75"/>
                      <a:pt x="696" y="37"/>
                    </a:cubicBezTo>
                    <a:cubicBezTo>
                      <a:pt x="618" y="13"/>
                      <a:pt x="538" y="0"/>
                      <a:pt x="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9;p74">
                <a:extLst>
                  <a:ext uri="{FF2B5EF4-FFF2-40B4-BE49-F238E27FC236}">
                    <a16:creationId xmlns:a16="http://schemas.microsoft.com/office/drawing/2014/main" id="{A93AFB91-49B4-1E28-2B25-8E4975C1BF86}"/>
                  </a:ext>
                </a:extLst>
              </p:cNvPr>
              <p:cNvSpPr/>
              <p:nvPr/>
            </p:nvSpPr>
            <p:spPr>
              <a:xfrm>
                <a:off x="4792730" y="5426813"/>
                <a:ext cx="34556" cy="33894"/>
              </a:xfrm>
              <a:custGeom>
                <a:avLst/>
                <a:gdLst/>
                <a:ahLst/>
                <a:cxnLst/>
                <a:rect l="l" t="t" r="r" b="b"/>
                <a:pathLst>
                  <a:path w="731" h="717" extrusionOk="0">
                    <a:moveTo>
                      <a:pt x="433" y="0"/>
                    </a:moveTo>
                    <a:cubicBezTo>
                      <a:pt x="353" y="0"/>
                      <a:pt x="279" y="15"/>
                      <a:pt x="279" y="15"/>
                    </a:cubicBezTo>
                    <a:cubicBezTo>
                      <a:pt x="279" y="15"/>
                      <a:pt x="51" y="204"/>
                      <a:pt x="26" y="331"/>
                    </a:cubicBezTo>
                    <a:cubicBezTo>
                      <a:pt x="0" y="457"/>
                      <a:pt x="139" y="521"/>
                      <a:pt x="405" y="660"/>
                    </a:cubicBezTo>
                    <a:cubicBezTo>
                      <a:pt x="477" y="699"/>
                      <a:pt x="534" y="716"/>
                      <a:pt x="579" y="716"/>
                    </a:cubicBezTo>
                    <a:cubicBezTo>
                      <a:pt x="694" y="716"/>
                      <a:pt x="731" y="606"/>
                      <a:pt x="722" y="470"/>
                    </a:cubicBezTo>
                    <a:cubicBezTo>
                      <a:pt x="696" y="268"/>
                      <a:pt x="633" y="230"/>
                      <a:pt x="620" y="91"/>
                    </a:cubicBezTo>
                    <a:cubicBezTo>
                      <a:pt x="614" y="18"/>
                      <a:pt x="520" y="0"/>
                      <a:pt x="4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70;p74">
                <a:extLst>
                  <a:ext uri="{FF2B5EF4-FFF2-40B4-BE49-F238E27FC236}">
                    <a16:creationId xmlns:a16="http://schemas.microsoft.com/office/drawing/2014/main" id="{973B34AC-DD72-07A9-340B-ED45A9671420}"/>
                  </a:ext>
                </a:extLst>
              </p:cNvPr>
              <p:cNvSpPr/>
              <p:nvPr/>
            </p:nvSpPr>
            <p:spPr>
              <a:xfrm>
                <a:off x="4781810" y="5283764"/>
                <a:ext cx="91709" cy="103054"/>
              </a:xfrm>
              <a:custGeom>
                <a:avLst/>
                <a:gdLst/>
                <a:ahLst/>
                <a:cxnLst/>
                <a:rect l="l" t="t" r="r" b="b"/>
                <a:pathLst>
                  <a:path w="1940" h="2180" extrusionOk="0">
                    <a:moveTo>
                      <a:pt x="350" y="1"/>
                    </a:moveTo>
                    <a:cubicBezTo>
                      <a:pt x="1" y="1"/>
                      <a:pt x="274" y="577"/>
                      <a:pt x="396" y="674"/>
                    </a:cubicBezTo>
                    <a:cubicBezTo>
                      <a:pt x="522" y="788"/>
                      <a:pt x="864" y="1497"/>
                      <a:pt x="991" y="1801"/>
                    </a:cubicBezTo>
                    <a:cubicBezTo>
                      <a:pt x="1098" y="2058"/>
                      <a:pt x="950" y="2179"/>
                      <a:pt x="1227" y="2179"/>
                    </a:cubicBezTo>
                    <a:cubicBezTo>
                      <a:pt x="1277" y="2179"/>
                      <a:pt x="1340" y="2175"/>
                      <a:pt x="1421" y="2167"/>
                    </a:cubicBezTo>
                    <a:cubicBezTo>
                      <a:pt x="1940" y="2117"/>
                      <a:pt x="1155" y="1016"/>
                      <a:pt x="953" y="510"/>
                    </a:cubicBezTo>
                    <a:cubicBezTo>
                      <a:pt x="737" y="4"/>
                      <a:pt x="396" y="4"/>
                      <a:pt x="396" y="4"/>
                    </a:cubicBezTo>
                    <a:cubicBezTo>
                      <a:pt x="379" y="2"/>
                      <a:pt x="364" y="1"/>
                      <a:pt x="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71;p74">
                <a:extLst>
                  <a:ext uri="{FF2B5EF4-FFF2-40B4-BE49-F238E27FC236}">
                    <a16:creationId xmlns:a16="http://schemas.microsoft.com/office/drawing/2014/main" id="{F2EF50A3-575D-7A77-1E4B-73E4215D488B}"/>
                  </a:ext>
                </a:extLst>
              </p:cNvPr>
              <p:cNvSpPr/>
              <p:nvPr/>
            </p:nvSpPr>
            <p:spPr>
              <a:xfrm>
                <a:off x="4832818" y="5372874"/>
                <a:ext cx="34698" cy="50960"/>
              </a:xfrm>
              <a:custGeom>
                <a:avLst/>
                <a:gdLst/>
                <a:ahLst/>
                <a:cxnLst/>
                <a:rect l="l" t="t" r="r" b="b"/>
                <a:pathLst>
                  <a:path w="734" h="1078" extrusionOk="0">
                    <a:moveTo>
                      <a:pt x="334" y="1"/>
                    </a:moveTo>
                    <a:cubicBezTo>
                      <a:pt x="252" y="1"/>
                      <a:pt x="181" y="67"/>
                      <a:pt x="101" y="156"/>
                    </a:cubicBezTo>
                    <a:cubicBezTo>
                      <a:pt x="13" y="282"/>
                      <a:pt x="0" y="447"/>
                      <a:pt x="63" y="586"/>
                    </a:cubicBezTo>
                    <a:cubicBezTo>
                      <a:pt x="160" y="732"/>
                      <a:pt x="317" y="1078"/>
                      <a:pt x="459" y="1078"/>
                    </a:cubicBezTo>
                    <a:cubicBezTo>
                      <a:pt x="502" y="1078"/>
                      <a:pt x="544" y="1046"/>
                      <a:pt x="582" y="966"/>
                    </a:cubicBezTo>
                    <a:cubicBezTo>
                      <a:pt x="734" y="611"/>
                      <a:pt x="506" y="55"/>
                      <a:pt x="405" y="17"/>
                    </a:cubicBezTo>
                    <a:cubicBezTo>
                      <a:pt x="380" y="6"/>
                      <a:pt x="357" y="1"/>
                      <a:pt x="3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72;p74">
                <a:extLst>
                  <a:ext uri="{FF2B5EF4-FFF2-40B4-BE49-F238E27FC236}">
                    <a16:creationId xmlns:a16="http://schemas.microsoft.com/office/drawing/2014/main" id="{389FA73B-3446-FC79-0D8D-FBB34E133D88}"/>
                  </a:ext>
                </a:extLst>
              </p:cNvPr>
              <p:cNvSpPr/>
              <p:nvPr/>
            </p:nvSpPr>
            <p:spPr>
              <a:xfrm>
                <a:off x="4842367" y="5410457"/>
                <a:ext cx="29167" cy="30963"/>
              </a:xfrm>
              <a:custGeom>
                <a:avLst/>
                <a:gdLst/>
                <a:ahLst/>
                <a:cxnLst/>
                <a:rect l="l" t="t" r="r" b="b"/>
                <a:pathLst>
                  <a:path w="617" h="655" extrusionOk="0">
                    <a:moveTo>
                      <a:pt x="161" y="0"/>
                    </a:moveTo>
                    <a:cubicBezTo>
                      <a:pt x="105" y="0"/>
                      <a:pt x="50" y="38"/>
                      <a:pt x="1" y="133"/>
                    </a:cubicBezTo>
                    <a:cubicBezTo>
                      <a:pt x="1" y="133"/>
                      <a:pt x="254" y="626"/>
                      <a:pt x="317" y="652"/>
                    </a:cubicBezTo>
                    <a:cubicBezTo>
                      <a:pt x="326" y="654"/>
                      <a:pt x="340" y="655"/>
                      <a:pt x="356" y="655"/>
                    </a:cubicBezTo>
                    <a:cubicBezTo>
                      <a:pt x="448" y="655"/>
                      <a:pt x="616" y="612"/>
                      <a:pt x="519" y="386"/>
                    </a:cubicBezTo>
                    <a:cubicBezTo>
                      <a:pt x="431" y="209"/>
                      <a:pt x="292"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73;p74">
                <a:extLst>
                  <a:ext uri="{FF2B5EF4-FFF2-40B4-BE49-F238E27FC236}">
                    <a16:creationId xmlns:a16="http://schemas.microsoft.com/office/drawing/2014/main" id="{680FBDAE-FB1B-6A7E-7AFE-11805C9151E2}"/>
                  </a:ext>
                </a:extLst>
              </p:cNvPr>
              <p:cNvSpPr/>
              <p:nvPr/>
            </p:nvSpPr>
            <p:spPr>
              <a:xfrm>
                <a:off x="4856123" y="5432250"/>
                <a:ext cx="23400" cy="26614"/>
              </a:xfrm>
              <a:custGeom>
                <a:avLst/>
                <a:gdLst/>
                <a:ahLst/>
                <a:cxnLst/>
                <a:rect l="l" t="t" r="r" b="b"/>
                <a:pathLst>
                  <a:path w="495" h="563" extrusionOk="0">
                    <a:moveTo>
                      <a:pt x="216" y="1"/>
                    </a:moveTo>
                    <a:cubicBezTo>
                      <a:pt x="77" y="1"/>
                      <a:pt x="1" y="77"/>
                      <a:pt x="26" y="305"/>
                    </a:cubicBezTo>
                    <a:cubicBezTo>
                      <a:pt x="26" y="305"/>
                      <a:pt x="291" y="562"/>
                      <a:pt x="418" y="562"/>
                    </a:cubicBezTo>
                    <a:cubicBezTo>
                      <a:pt x="452" y="562"/>
                      <a:pt x="476" y="543"/>
                      <a:pt x="481" y="494"/>
                    </a:cubicBezTo>
                    <a:cubicBezTo>
                      <a:pt x="494" y="267"/>
                      <a:pt x="368" y="13"/>
                      <a:pt x="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74;p74">
                <a:extLst>
                  <a:ext uri="{FF2B5EF4-FFF2-40B4-BE49-F238E27FC236}">
                    <a16:creationId xmlns:a16="http://schemas.microsoft.com/office/drawing/2014/main" id="{62F83438-F2D8-9CA6-8314-985B64D9EC55}"/>
                  </a:ext>
                </a:extLst>
              </p:cNvPr>
              <p:cNvSpPr/>
              <p:nvPr/>
            </p:nvSpPr>
            <p:spPr>
              <a:xfrm>
                <a:off x="4814003" y="5279557"/>
                <a:ext cx="70861" cy="103290"/>
              </a:xfrm>
              <a:custGeom>
                <a:avLst/>
                <a:gdLst/>
                <a:ahLst/>
                <a:cxnLst/>
                <a:rect l="l" t="t" r="r" b="b"/>
                <a:pathLst>
                  <a:path w="1499" h="2185" extrusionOk="0">
                    <a:moveTo>
                      <a:pt x="216" y="1"/>
                    </a:moveTo>
                    <a:cubicBezTo>
                      <a:pt x="1" y="1"/>
                      <a:pt x="51" y="720"/>
                      <a:pt x="411" y="953"/>
                    </a:cubicBezTo>
                    <a:cubicBezTo>
                      <a:pt x="854" y="1232"/>
                      <a:pt x="1069" y="1978"/>
                      <a:pt x="1170" y="2130"/>
                    </a:cubicBezTo>
                    <a:cubicBezTo>
                      <a:pt x="1192" y="2168"/>
                      <a:pt x="1220" y="2185"/>
                      <a:pt x="1251" y="2185"/>
                    </a:cubicBezTo>
                    <a:cubicBezTo>
                      <a:pt x="1339" y="2185"/>
                      <a:pt x="1445" y="2041"/>
                      <a:pt x="1474" y="1890"/>
                    </a:cubicBezTo>
                    <a:cubicBezTo>
                      <a:pt x="1499" y="1674"/>
                      <a:pt x="373" y="93"/>
                      <a:pt x="373" y="93"/>
                    </a:cubicBezTo>
                    <a:cubicBezTo>
                      <a:pt x="311" y="28"/>
                      <a:pt x="258" y="1"/>
                      <a:pt x="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75;p74">
                <a:extLst>
                  <a:ext uri="{FF2B5EF4-FFF2-40B4-BE49-F238E27FC236}">
                    <a16:creationId xmlns:a16="http://schemas.microsoft.com/office/drawing/2014/main" id="{BECEA0DD-2042-FA70-2A3E-16151C78FF35}"/>
                  </a:ext>
                </a:extLst>
              </p:cNvPr>
              <p:cNvSpPr/>
              <p:nvPr/>
            </p:nvSpPr>
            <p:spPr>
              <a:xfrm>
                <a:off x="4865720" y="5372118"/>
                <a:ext cx="33516" cy="41363"/>
              </a:xfrm>
              <a:custGeom>
                <a:avLst/>
                <a:gdLst/>
                <a:ahLst/>
                <a:cxnLst/>
                <a:rect l="l" t="t" r="r" b="b"/>
                <a:pathLst>
                  <a:path w="709" h="875" extrusionOk="0">
                    <a:moveTo>
                      <a:pt x="220" y="0"/>
                    </a:moveTo>
                    <a:cubicBezTo>
                      <a:pt x="177" y="0"/>
                      <a:pt x="134" y="25"/>
                      <a:pt x="89" y="71"/>
                    </a:cubicBezTo>
                    <a:cubicBezTo>
                      <a:pt x="0" y="159"/>
                      <a:pt x="63" y="425"/>
                      <a:pt x="316" y="716"/>
                    </a:cubicBezTo>
                    <a:cubicBezTo>
                      <a:pt x="413" y="833"/>
                      <a:pt x="469" y="875"/>
                      <a:pt x="507" y="875"/>
                    </a:cubicBezTo>
                    <a:cubicBezTo>
                      <a:pt x="563" y="875"/>
                      <a:pt x="580" y="784"/>
                      <a:pt x="633" y="716"/>
                    </a:cubicBezTo>
                    <a:cubicBezTo>
                      <a:pt x="709" y="602"/>
                      <a:pt x="380" y="121"/>
                      <a:pt x="380" y="121"/>
                    </a:cubicBezTo>
                    <a:cubicBezTo>
                      <a:pt x="324" y="38"/>
                      <a:pt x="272"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76;p74">
                <a:extLst>
                  <a:ext uri="{FF2B5EF4-FFF2-40B4-BE49-F238E27FC236}">
                    <a16:creationId xmlns:a16="http://schemas.microsoft.com/office/drawing/2014/main" id="{94F9EB8E-CE7A-3A61-527A-81A2ADA5523F}"/>
                  </a:ext>
                </a:extLst>
              </p:cNvPr>
              <p:cNvSpPr/>
              <p:nvPr/>
            </p:nvSpPr>
            <p:spPr>
              <a:xfrm>
                <a:off x="4878153" y="5399726"/>
                <a:ext cx="41411" cy="47698"/>
              </a:xfrm>
              <a:custGeom>
                <a:avLst/>
                <a:gdLst/>
                <a:ahLst/>
                <a:cxnLst/>
                <a:rect l="l" t="t" r="r" b="b"/>
                <a:pathLst>
                  <a:path w="876" h="1009" extrusionOk="0">
                    <a:moveTo>
                      <a:pt x="91" y="1"/>
                    </a:moveTo>
                    <a:cubicBezTo>
                      <a:pt x="1" y="1"/>
                      <a:pt x="110" y="216"/>
                      <a:pt x="155" y="297"/>
                    </a:cubicBezTo>
                    <a:cubicBezTo>
                      <a:pt x="155" y="297"/>
                      <a:pt x="540" y="1009"/>
                      <a:pt x="705" y="1009"/>
                    </a:cubicBezTo>
                    <a:cubicBezTo>
                      <a:pt x="712" y="1009"/>
                      <a:pt x="718" y="1008"/>
                      <a:pt x="724" y="1005"/>
                    </a:cubicBezTo>
                    <a:cubicBezTo>
                      <a:pt x="876" y="929"/>
                      <a:pt x="737" y="461"/>
                      <a:pt x="319" y="132"/>
                    </a:cubicBezTo>
                    <a:cubicBezTo>
                      <a:pt x="198" y="37"/>
                      <a:pt x="128" y="1"/>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77;p74">
                <a:extLst>
                  <a:ext uri="{FF2B5EF4-FFF2-40B4-BE49-F238E27FC236}">
                    <a16:creationId xmlns:a16="http://schemas.microsoft.com/office/drawing/2014/main" id="{C47E9404-7830-EB3F-77F4-E245854EC3D5}"/>
                  </a:ext>
                </a:extLst>
              </p:cNvPr>
              <p:cNvSpPr/>
              <p:nvPr/>
            </p:nvSpPr>
            <p:spPr>
              <a:xfrm>
                <a:off x="4836930" y="5285655"/>
                <a:ext cx="59942" cy="86887"/>
              </a:xfrm>
              <a:custGeom>
                <a:avLst/>
                <a:gdLst/>
                <a:ahLst/>
                <a:cxnLst/>
                <a:rect l="l" t="t" r="r" b="b"/>
                <a:pathLst>
                  <a:path w="1268" h="1838" extrusionOk="0">
                    <a:moveTo>
                      <a:pt x="185" y="0"/>
                    </a:moveTo>
                    <a:cubicBezTo>
                      <a:pt x="0" y="0"/>
                      <a:pt x="26" y="598"/>
                      <a:pt x="343" y="799"/>
                    </a:cubicBezTo>
                    <a:cubicBezTo>
                      <a:pt x="723" y="1027"/>
                      <a:pt x="900" y="1659"/>
                      <a:pt x="976" y="1786"/>
                    </a:cubicBezTo>
                    <a:cubicBezTo>
                      <a:pt x="999" y="1822"/>
                      <a:pt x="1026" y="1838"/>
                      <a:pt x="1053" y="1838"/>
                    </a:cubicBezTo>
                    <a:cubicBezTo>
                      <a:pt x="1130" y="1838"/>
                      <a:pt x="1210" y="1714"/>
                      <a:pt x="1229" y="1583"/>
                    </a:cubicBezTo>
                    <a:cubicBezTo>
                      <a:pt x="1267" y="1419"/>
                      <a:pt x="318" y="78"/>
                      <a:pt x="318" y="78"/>
                    </a:cubicBezTo>
                    <a:cubicBezTo>
                      <a:pt x="266" y="23"/>
                      <a:pt x="221" y="0"/>
                      <a:pt x="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78;p74">
                <a:extLst>
                  <a:ext uri="{FF2B5EF4-FFF2-40B4-BE49-F238E27FC236}">
                    <a16:creationId xmlns:a16="http://schemas.microsoft.com/office/drawing/2014/main" id="{6E44E20D-8BE8-3FB9-E4F8-166DE8BDF6E6}"/>
                  </a:ext>
                </a:extLst>
              </p:cNvPr>
              <p:cNvSpPr/>
              <p:nvPr/>
            </p:nvSpPr>
            <p:spPr>
              <a:xfrm>
                <a:off x="4880043" y="5363703"/>
                <a:ext cx="28789" cy="34462"/>
              </a:xfrm>
              <a:custGeom>
                <a:avLst/>
                <a:gdLst/>
                <a:ahLst/>
                <a:cxnLst/>
                <a:rect l="l" t="t" r="r" b="b"/>
                <a:pathLst>
                  <a:path w="609" h="729" extrusionOk="0">
                    <a:moveTo>
                      <a:pt x="194" y="1"/>
                    </a:moveTo>
                    <a:cubicBezTo>
                      <a:pt x="162" y="1"/>
                      <a:pt x="128" y="20"/>
                      <a:pt x="89" y="59"/>
                    </a:cubicBezTo>
                    <a:cubicBezTo>
                      <a:pt x="1" y="135"/>
                      <a:pt x="64" y="350"/>
                      <a:pt x="279" y="590"/>
                    </a:cubicBezTo>
                    <a:cubicBezTo>
                      <a:pt x="361" y="693"/>
                      <a:pt x="406" y="729"/>
                      <a:pt x="435" y="729"/>
                    </a:cubicBezTo>
                    <a:cubicBezTo>
                      <a:pt x="478" y="729"/>
                      <a:pt x="487" y="651"/>
                      <a:pt x="532" y="590"/>
                    </a:cubicBezTo>
                    <a:cubicBezTo>
                      <a:pt x="608" y="502"/>
                      <a:pt x="317" y="97"/>
                      <a:pt x="317" y="97"/>
                    </a:cubicBezTo>
                    <a:cubicBezTo>
                      <a:pt x="274" y="33"/>
                      <a:pt x="236" y="1"/>
                      <a:pt x="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79;p74">
                <a:extLst>
                  <a:ext uri="{FF2B5EF4-FFF2-40B4-BE49-F238E27FC236}">
                    <a16:creationId xmlns:a16="http://schemas.microsoft.com/office/drawing/2014/main" id="{A3678169-E89B-8F96-8AD0-4A66E54E9660}"/>
                  </a:ext>
                </a:extLst>
              </p:cNvPr>
              <p:cNvSpPr/>
              <p:nvPr/>
            </p:nvSpPr>
            <p:spPr>
              <a:xfrm>
                <a:off x="4890964" y="5386395"/>
                <a:ext cx="34603" cy="40134"/>
              </a:xfrm>
              <a:custGeom>
                <a:avLst/>
                <a:gdLst/>
                <a:ahLst/>
                <a:cxnLst/>
                <a:rect l="l" t="t" r="r" b="b"/>
                <a:pathLst>
                  <a:path w="732" h="849" extrusionOk="0">
                    <a:moveTo>
                      <a:pt x="77" y="1"/>
                    </a:moveTo>
                    <a:cubicBezTo>
                      <a:pt x="0" y="1"/>
                      <a:pt x="88" y="186"/>
                      <a:pt x="124" y="250"/>
                    </a:cubicBezTo>
                    <a:cubicBezTo>
                      <a:pt x="124" y="250"/>
                      <a:pt x="447" y="849"/>
                      <a:pt x="586" y="849"/>
                    </a:cubicBezTo>
                    <a:cubicBezTo>
                      <a:pt x="593" y="849"/>
                      <a:pt x="599" y="847"/>
                      <a:pt x="605" y="844"/>
                    </a:cubicBezTo>
                    <a:cubicBezTo>
                      <a:pt x="731" y="781"/>
                      <a:pt x="618" y="389"/>
                      <a:pt x="263" y="110"/>
                    </a:cubicBezTo>
                    <a:cubicBezTo>
                      <a:pt x="165" y="31"/>
                      <a:pt x="10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80;p74">
                <a:extLst>
                  <a:ext uri="{FF2B5EF4-FFF2-40B4-BE49-F238E27FC236}">
                    <a16:creationId xmlns:a16="http://schemas.microsoft.com/office/drawing/2014/main" id="{1348DD82-F539-620C-D52F-B109B8D43D36}"/>
                  </a:ext>
                </a:extLst>
              </p:cNvPr>
              <p:cNvSpPr/>
              <p:nvPr/>
            </p:nvSpPr>
            <p:spPr>
              <a:xfrm>
                <a:off x="4858156" y="5289343"/>
                <a:ext cx="53654" cy="71098"/>
              </a:xfrm>
              <a:custGeom>
                <a:avLst/>
                <a:gdLst/>
                <a:ahLst/>
                <a:cxnLst/>
                <a:rect l="l" t="t" r="r" b="b"/>
                <a:pathLst>
                  <a:path w="1135" h="1504" extrusionOk="0">
                    <a:moveTo>
                      <a:pt x="166" y="1"/>
                    </a:moveTo>
                    <a:cubicBezTo>
                      <a:pt x="1" y="1"/>
                      <a:pt x="37" y="488"/>
                      <a:pt x="312" y="658"/>
                    </a:cubicBezTo>
                    <a:cubicBezTo>
                      <a:pt x="654" y="847"/>
                      <a:pt x="805" y="1354"/>
                      <a:pt x="881" y="1467"/>
                    </a:cubicBezTo>
                    <a:cubicBezTo>
                      <a:pt x="900" y="1493"/>
                      <a:pt x="924" y="1504"/>
                      <a:pt x="948" y="1504"/>
                    </a:cubicBezTo>
                    <a:cubicBezTo>
                      <a:pt x="1019" y="1504"/>
                      <a:pt x="1100" y="1407"/>
                      <a:pt x="1109" y="1303"/>
                    </a:cubicBezTo>
                    <a:cubicBezTo>
                      <a:pt x="1134" y="1151"/>
                      <a:pt x="287" y="63"/>
                      <a:pt x="287" y="63"/>
                    </a:cubicBezTo>
                    <a:cubicBezTo>
                      <a:pt x="239" y="19"/>
                      <a:pt x="199" y="1"/>
                      <a:pt x="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81;p74">
                <a:extLst>
                  <a:ext uri="{FF2B5EF4-FFF2-40B4-BE49-F238E27FC236}">
                    <a16:creationId xmlns:a16="http://schemas.microsoft.com/office/drawing/2014/main" id="{12AE164F-969B-EA08-5F2E-38772E38C9F4}"/>
                  </a:ext>
                </a:extLst>
              </p:cNvPr>
              <p:cNvSpPr/>
              <p:nvPr/>
            </p:nvSpPr>
            <p:spPr>
              <a:xfrm>
                <a:off x="4897393" y="5353020"/>
                <a:ext cx="25764" cy="28222"/>
              </a:xfrm>
              <a:custGeom>
                <a:avLst/>
                <a:gdLst/>
                <a:ahLst/>
                <a:cxnLst/>
                <a:rect l="l" t="t" r="r" b="b"/>
                <a:pathLst>
                  <a:path w="545" h="597" extrusionOk="0">
                    <a:moveTo>
                      <a:pt x="178" y="1"/>
                    </a:moveTo>
                    <a:cubicBezTo>
                      <a:pt x="151" y="1"/>
                      <a:pt x="123" y="17"/>
                      <a:pt x="89" y="44"/>
                    </a:cubicBezTo>
                    <a:cubicBezTo>
                      <a:pt x="1" y="108"/>
                      <a:pt x="51" y="285"/>
                      <a:pt x="241" y="487"/>
                    </a:cubicBezTo>
                    <a:cubicBezTo>
                      <a:pt x="317" y="568"/>
                      <a:pt x="361" y="597"/>
                      <a:pt x="390" y="597"/>
                    </a:cubicBezTo>
                    <a:cubicBezTo>
                      <a:pt x="433" y="597"/>
                      <a:pt x="444" y="533"/>
                      <a:pt x="482" y="487"/>
                    </a:cubicBezTo>
                    <a:cubicBezTo>
                      <a:pt x="545" y="411"/>
                      <a:pt x="279" y="82"/>
                      <a:pt x="279" y="82"/>
                    </a:cubicBezTo>
                    <a:cubicBezTo>
                      <a:pt x="244" y="26"/>
                      <a:pt x="212"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2;p74">
                <a:extLst>
                  <a:ext uri="{FF2B5EF4-FFF2-40B4-BE49-F238E27FC236}">
                    <a16:creationId xmlns:a16="http://schemas.microsoft.com/office/drawing/2014/main" id="{2502A142-61CA-D5FE-704B-A4CBE5F1DA27}"/>
                  </a:ext>
                </a:extLst>
              </p:cNvPr>
              <p:cNvSpPr/>
              <p:nvPr/>
            </p:nvSpPr>
            <p:spPr>
              <a:xfrm>
                <a:off x="4907084" y="5371787"/>
                <a:ext cx="31058" cy="32571"/>
              </a:xfrm>
              <a:custGeom>
                <a:avLst/>
                <a:gdLst/>
                <a:ahLst/>
                <a:cxnLst/>
                <a:rect l="l" t="t" r="r" b="b"/>
                <a:pathLst>
                  <a:path w="657" h="689" extrusionOk="0">
                    <a:moveTo>
                      <a:pt x="68" y="0"/>
                    </a:moveTo>
                    <a:cubicBezTo>
                      <a:pt x="0" y="0"/>
                      <a:pt x="85" y="150"/>
                      <a:pt x="112" y="204"/>
                    </a:cubicBezTo>
                    <a:cubicBezTo>
                      <a:pt x="112" y="204"/>
                      <a:pt x="400" y="688"/>
                      <a:pt x="526" y="688"/>
                    </a:cubicBezTo>
                    <a:cubicBezTo>
                      <a:pt x="532" y="688"/>
                      <a:pt x="537" y="687"/>
                      <a:pt x="542" y="685"/>
                    </a:cubicBezTo>
                    <a:cubicBezTo>
                      <a:pt x="656" y="634"/>
                      <a:pt x="555" y="318"/>
                      <a:pt x="239" y="90"/>
                    </a:cubicBezTo>
                    <a:cubicBezTo>
                      <a:pt x="147" y="25"/>
                      <a:pt x="95" y="0"/>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83;p74">
                <a:extLst>
                  <a:ext uri="{FF2B5EF4-FFF2-40B4-BE49-F238E27FC236}">
                    <a16:creationId xmlns:a16="http://schemas.microsoft.com/office/drawing/2014/main" id="{4652D97E-0BAA-57FF-1D0C-D039707906EA}"/>
                  </a:ext>
                </a:extLst>
              </p:cNvPr>
              <p:cNvSpPr/>
              <p:nvPr/>
            </p:nvSpPr>
            <p:spPr>
              <a:xfrm>
                <a:off x="4564827" y="2118256"/>
                <a:ext cx="284770" cy="161436"/>
              </a:xfrm>
              <a:custGeom>
                <a:avLst/>
                <a:gdLst/>
                <a:ahLst/>
                <a:cxnLst/>
                <a:rect l="l" t="t" r="r" b="b"/>
                <a:pathLst>
                  <a:path w="6024" h="3415" extrusionOk="0">
                    <a:moveTo>
                      <a:pt x="1868" y="1"/>
                    </a:moveTo>
                    <a:cubicBezTo>
                      <a:pt x="1372" y="1"/>
                      <a:pt x="905" y="99"/>
                      <a:pt x="1354" y="596"/>
                    </a:cubicBezTo>
                    <a:cubicBezTo>
                      <a:pt x="1519" y="577"/>
                      <a:pt x="1683" y="568"/>
                      <a:pt x="1846" y="568"/>
                    </a:cubicBezTo>
                    <a:cubicBezTo>
                      <a:pt x="2009" y="568"/>
                      <a:pt x="2170" y="577"/>
                      <a:pt x="2328" y="596"/>
                    </a:cubicBezTo>
                    <a:cubicBezTo>
                      <a:pt x="2695" y="685"/>
                      <a:pt x="5403" y="1508"/>
                      <a:pt x="5176" y="1824"/>
                    </a:cubicBezTo>
                    <a:cubicBezTo>
                      <a:pt x="4991" y="2070"/>
                      <a:pt x="4214" y="2775"/>
                      <a:pt x="2657" y="2775"/>
                    </a:cubicBezTo>
                    <a:cubicBezTo>
                      <a:pt x="2295" y="2775"/>
                      <a:pt x="1891" y="2737"/>
                      <a:pt x="1443" y="2646"/>
                    </a:cubicBezTo>
                    <a:cubicBezTo>
                      <a:pt x="1443" y="2646"/>
                      <a:pt x="0" y="2849"/>
                      <a:pt x="1076" y="3342"/>
                    </a:cubicBezTo>
                    <a:cubicBezTo>
                      <a:pt x="1468" y="3292"/>
                      <a:pt x="1873" y="3266"/>
                      <a:pt x="2278" y="3266"/>
                    </a:cubicBezTo>
                    <a:cubicBezTo>
                      <a:pt x="2496" y="3289"/>
                      <a:pt x="2767" y="3414"/>
                      <a:pt x="3105" y="3414"/>
                    </a:cubicBezTo>
                    <a:cubicBezTo>
                      <a:pt x="3337" y="3414"/>
                      <a:pt x="3599" y="3355"/>
                      <a:pt x="3898" y="3165"/>
                    </a:cubicBezTo>
                    <a:cubicBezTo>
                      <a:pt x="4619" y="2710"/>
                      <a:pt x="6023" y="2381"/>
                      <a:pt x="5543" y="1406"/>
                    </a:cubicBezTo>
                    <a:cubicBezTo>
                      <a:pt x="5074" y="432"/>
                      <a:pt x="2986" y="52"/>
                      <a:pt x="2569" y="40"/>
                    </a:cubicBezTo>
                    <a:cubicBezTo>
                      <a:pt x="2425" y="31"/>
                      <a:pt x="2142"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84;p74">
                <a:extLst>
                  <a:ext uri="{FF2B5EF4-FFF2-40B4-BE49-F238E27FC236}">
                    <a16:creationId xmlns:a16="http://schemas.microsoft.com/office/drawing/2014/main" id="{2E9C0CB9-43A3-69C4-BDC9-9F7182DC7D95}"/>
                  </a:ext>
                </a:extLst>
              </p:cNvPr>
              <p:cNvSpPr/>
              <p:nvPr/>
            </p:nvSpPr>
            <p:spPr>
              <a:xfrm>
                <a:off x="4589551" y="2071125"/>
                <a:ext cx="242082" cy="133308"/>
              </a:xfrm>
              <a:custGeom>
                <a:avLst/>
                <a:gdLst/>
                <a:ahLst/>
                <a:cxnLst/>
                <a:rect l="l" t="t" r="r" b="b"/>
                <a:pathLst>
                  <a:path w="5121" h="2820" extrusionOk="0">
                    <a:moveTo>
                      <a:pt x="3385" y="1"/>
                    </a:moveTo>
                    <a:cubicBezTo>
                      <a:pt x="3198" y="1"/>
                      <a:pt x="3045" y="45"/>
                      <a:pt x="3033" y="138"/>
                    </a:cubicBezTo>
                    <a:cubicBezTo>
                      <a:pt x="3020" y="341"/>
                      <a:pt x="3666" y="556"/>
                      <a:pt x="3805" y="670"/>
                    </a:cubicBezTo>
                    <a:cubicBezTo>
                      <a:pt x="3944" y="796"/>
                      <a:pt x="4513" y="923"/>
                      <a:pt x="4033" y="1416"/>
                    </a:cubicBezTo>
                    <a:cubicBezTo>
                      <a:pt x="3586" y="1863"/>
                      <a:pt x="2561" y="2233"/>
                      <a:pt x="1435" y="2233"/>
                    </a:cubicBezTo>
                    <a:cubicBezTo>
                      <a:pt x="1348" y="2233"/>
                      <a:pt x="1261" y="2231"/>
                      <a:pt x="1173" y="2226"/>
                    </a:cubicBezTo>
                    <a:cubicBezTo>
                      <a:pt x="1173" y="2226"/>
                      <a:pt x="802" y="2153"/>
                      <a:pt x="528" y="2153"/>
                    </a:cubicBezTo>
                    <a:cubicBezTo>
                      <a:pt x="391" y="2153"/>
                      <a:pt x="279" y="2171"/>
                      <a:pt x="249" y="2226"/>
                    </a:cubicBezTo>
                    <a:cubicBezTo>
                      <a:pt x="162" y="2376"/>
                      <a:pt x="1" y="2796"/>
                      <a:pt x="674" y="2796"/>
                    </a:cubicBezTo>
                    <a:cubicBezTo>
                      <a:pt x="684" y="2796"/>
                      <a:pt x="694" y="2796"/>
                      <a:pt x="705" y="2796"/>
                    </a:cubicBezTo>
                    <a:cubicBezTo>
                      <a:pt x="732" y="2795"/>
                      <a:pt x="762" y="2794"/>
                      <a:pt x="794" y="2794"/>
                    </a:cubicBezTo>
                    <a:cubicBezTo>
                      <a:pt x="1036" y="2794"/>
                      <a:pt x="1392" y="2819"/>
                      <a:pt x="1791" y="2819"/>
                    </a:cubicBezTo>
                    <a:cubicBezTo>
                      <a:pt x="2704" y="2819"/>
                      <a:pt x="3841" y="2689"/>
                      <a:pt x="4349" y="1834"/>
                    </a:cubicBezTo>
                    <a:cubicBezTo>
                      <a:pt x="5121" y="556"/>
                      <a:pt x="4260" y="315"/>
                      <a:pt x="3957" y="138"/>
                    </a:cubicBezTo>
                    <a:cubicBezTo>
                      <a:pt x="3809" y="48"/>
                      <a:pt x="3579" y="1"/>
                      <a:pt x="33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85;p74">
                <a:extLst>
                  <a:ext uri="{FF2B5EF4-FFF2-40B4-BE49-F238E27FC236}">
                    <a16:creationId xmlns:a16="http://schemas.microsoft.com/office/drawing/2014/main" id="{4F3E6BA3-FC1F-E21D-E2F1-40DDDC2DA660}"/>
                  </a:ext>
                </a:extLst>
              </p:cNvPr>
              <p:cNvSpPr/>
              <p:nvPr/>
            </p:nvSpPr>
            <p:spPr>
              <a:xfrm>
                <a:off x="4594893" y="1999743"/>
                <a:ext cx="208897" cy="130803"/>
              </a:xfrm>
              <a:custGeom>
                <a:avLst/>
                <a:gdLst/>
                <a:ahLst/>
                <a:cxnLst/>
                <a:rect l="l" t="t" r="r" b="b"/>
                <a:pathLst>
                  <a:path w="4419" h="2767" extrusionOk="0">
                    <a:moveTo>
                      <a:pt x="1634" y="1"/>
                    </a:moveTo>
                    <a:cubicBezTo>
                      <a:pt x="1310" y="1"/>
                      <a:pt x="930" y="68"/>
                      <a:pt x="490" y="244"/>
                    </a:cubicBezTo>
                    <a:cubicBezTo>
                      <a:pt x="490" y="244"/>
                      <a:pt x="319" y="687"/>
                      <a:pt x="717" y="687"/>
                    </a:cubicBezTo>
                    <a:cubicBezTo>
                      <a:pt x="849" y="687"/>
                      <a:pt x="1043" y="638"/>
                      <a:pt x="1325" y="509"/>
                    </a:cubicBezTo>
                    <a:cubicBezTo>
                      <a:pt x="1325" y="509"/>
                      <a:pt x="2566" y="598"/>
                      <a:pt x="2464" y="1193"/>
                    </a:cubicBezTo>
                    <a:cubicBezTo>
                      <a:pt x="2350" y="1787"/>
                      <a:pt x="2604" y="1952"/>
                      <a:pt x="1174" y="2167"/>
                    </a:cubicBezTo>
                    <a:cubicBezTo>
                      <a:pt x="1" y="2343"/>
                      <a:pt x="488" y="2767"/>
                      <a:pt x="945" y="2767"/>
                    </a:cubicBezTo>
                    <a:cubicBezTo>
                      <a:pt x="1046" y="2767"/>
                      <a:pt x="1145" y="2746"/>
                      <a:pt x="1224" y="2699"/>
                    </a:cubicBezTo>
                    <a:cubicBezTo>
                      <a:pt x="1224" y="2699"/>
                      <a:pt x="1226" y="2699"/>
                      <a:pt x="1230" y="2699"/>
                    </a:cubicBezTo>
                    <a:cubicBezTo>
                      <a:pt x="1377" y="2699"/>
                      <a:pt x="4419" y="2674"/>
                      <a:pt x="3122" y="674"/>
                    </a:cubicBezTo>
                    <a:cubicBezTo>
                      <a:pt x="3122" y="674"/>
                      <a:pt x="2661" y="1"/>
                      <a:pt x="1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86;p74">
                <a:extLst>
                  <a:ext uri="{FF2B5EF4-FFF2-40B4-BE49-F238E27FC236}">
                    <a16:creationId xmlns:a16="http://schemas.microsoft.com/office/drawing/2014/main" id="{45B74967-A33C-E781-AAC9-810FE30CF158}"/>
                  </a:ext>
                </a:extLst>
              </p:cNvPr>
              <p:cNvSpPr/>
              <p:nvPr/>
            </p:nvSpPr>
            <p:spPr>
              <a:xfrm>
                <a:off x="4592434" y="2402983"/>
                <a:ext cx="255177" cy="331380"/>
              </a:xfrm>
              <a:custGeom>
                <a:avLst/>
                <a:gdLst/>
                <a:ahLst/>
                <a:cxnLst/>
                <a:rect l="l" t="t" r="r" b="b"/>
                <a:pathLst>
                  <a:path w="5398" h="7010" extrusionOk="0">
                    <a:moveTo>
                      <a:pt x="287" y="0"/>
                    </a:moveTo>
                    <a:cubicBezTo>
                      <a:pt x="54" y="0"/>
                      <a:pt x="0" y="323"/>
                      <a:pt x="264" y="597"/>
                    </a:cubicBezTo>
                    <a:cubicBezTo>
                      <a:pt x="593" y="951"/>
                      <a:pt x="2719" y="3634"/>
                      <a:pt x="3035" y="4507"/>
                    </a:cubicBezTo>
                    <a:cubicBezTo>
                      <a:pt x="3351" y="5380"/>
                      <a:pt x="3782" y="6898"/>
                      <a:pt x="4604" y="7000"/>
                    </a:cubicBezTo>
                    <a:cubicBezTo>
                      <a:pt x="4666" y="7006"/>
                      <a:pt x="4721" y="7009"/>
                      <a:pt x="4771" y="7009"/>
                    </a:cubicBezTo>
                    <a:cubicBezTo>
                      <a:pt x="5397" y="7009"/>
                      <a:pt x="5220" y="6533"/>
                      <a:pt x="5161" y="6392"/>
                    </a:cubicBezTo>
                    <a:cubicBezTo>
                      <a:pt x="5148" y="6359"/>
                      <a:pt x="5135" y="6345"/>
                      <a:pt x="5120" y="6345"/>
                    </a:cubicBezTo>
                    <a:cubicBezTo>
                      <a:pt x="5060" y="6345"/>
                      <a:pt x="4971" y="6557"/>
                      <a:pt x="4769" y="6607"/>
                    </a:cubicBezTo>
                    <a:cubicBezTo>
                      <a:pt x="4741" y="6614"/>
                      <a:pt x="4708" y="6618"/>
                      <a:pt x="4672" y="6618"/>
                    </a:cubicBezTo>
                    <a:cubicBezTo>
                      <a:pt x="4396" y="6618"/>
                      <a:pt x="3954" y="6414"/>
                      <a:pt x="4604" y="6190"/>
                    </a:cubicBezTo>
                    <a:cubicBezTo>
                      <a:pt x="5246" y="5980"/>
                      <a:pt x="5259" y="5296"/>
                      <a:pt x="4990" y="5296"/>
                    </a:cubicBezTo>
                    <a:cubicBezTo>
                      <a:pt x="4951" y="5296"/>
                      <a:pt x="4907" y="5310"/>
                      <a:pt x="4857" y="5342"/>
                    </a:cubicBezTo>
                    <a:cubicBezTo>
                      <a:pt x="4707" y="5442"/>
                      <a:pt x="4585" y="5477"/>
                      <a:pt x="4483" y="5477"/>
                    </a:cubicBezTo>
                    <a:cubicBezTo>
                      <a:pt x="4327" y="5477"/>
                      <a:pt x="4220" y="5395"/>
                      <a:pt x="4136" y="5342"/>
                    </a:cubicBezTo>
                    <a:cubicBezTo>
                      <a:pt x="3997" y="5253"/>
                      <a:pt x="3883" y="5127"/>
                      <a:pt x="4174" y="5000"/>
                    </a:cubicBezTo>
                    <a:cubicBezTo>
                      <a:pt x="4452" y="4874"/>
                      <a:pt x="4857" y="5051"/>
                      <a:pt x="4769" y="4608"/>
                    </a:cubicBezTo>
                    <a:cubicBezTo>
                      <a:pt x="4748" y="4415"/>
                      <a:pt x="4581" y="4279"/>
                      <a:pt x="4398" y="4279"/>
                    </a:cubicBezTo>
                    <a:cubicBezTo>
                      <a:pt x="4353" y="4279"/>
                      <a:pt x="4307" y="4287"/>
                      <a:pt x="4263" y="4304"/>
                    </a:cubicBezTo>
                    <a:cubicBezTo>
                      <a:pt x="4126" y="4325"/>
                      <a:pt x="4010" y="4334"/>
                      <a:pt x="3911" y="4334"/>
                    </a:cubicBezTo>
                    <a:cubicBezTo>
                      <a:pt x="3225" y="4334"/>
                      <a:pt x="3386" y="3885"/>
                      <a:pt x="3364" y="3697"/>
                    </a:cubicBezTo>
                    <a:cubicBezTo>
                      <a:pt x="3351" y="3482"/>
                      <a:pt x="4326" y="3431"/>
                      <a:pt x="4528" y="3330"/>
                    </a:cubicBezTo>
                    <a:cubicBezTo>
                      <a:pt x="4718" y="3229"/>
                      <a:pt x="4376" y="2748"/>
                      <a:pt x="4288" y="2723"/>
                    </a:cubicBezTo>
                    <a:cubicBezTo>
                      <a:pt x="4279" y="2721"/>
                      <a:pt x="4262" y="2721"/>
                      <a:pt x="4239" y="2721"/>
                    </a:cubicBezTo>
                    <a:cubicBezTo>
                      <a:pt x="4145" y="2721"/>
                      <a:pt x="3947" y="2729"/>
                      <a:pt x="3736" y="2729"/>
                    </a:cubicBezTo>
                    <a:cubicBezTo>
                      <a:pt x="3472" y="2729"/>
                      <a:pt x="3187" y="2716"/>
                      <a:pt x="3060" y="2659"/>
                    </a:cubicBezTo>
                    <a:cubicBezTo>
                      <a:pt x="2820" y="2533"/>
                      <a:pt x="2567" y="2330"/>
                      <a:pt x="2820" y="2280"/>
                    </a:cubicBezTo>
                    <a:cubicBezTo>
                      <a:pt x="3060" y="2229"/>
                      <a:pt x="3718" y="2204"/>
                      <a:pt x="3718" y="2014"/>
                    </a:cubicBezTo>
                    <a:cubicBezTo>
                      <a:pt x="3718" y="1811"/>
                      <a:pt x="3782" y="1710"/>
                      <a:pt x="3503" y="1622"/>
                    </a:cubicBezTo>
                    <a:cubicBezTo>
                      <a:pt x="3212" y="1533"/>
                      <a:pt x="2428" y="1470"/>
                      <a:pt x="2162" y="1141"/>
                    </a:cubicBezTo>
                    <a:cubicBezTo>
                      <a:pt x="1896" y="824"/>
                      <a:pt x="492" y="65"/>
                      <a:pt x="492" y="65"/>
                    </a:cubicBezTo>
                    <a:cubicBezTo>
                      <a:pt x="414" y="20"/>
                      <a:pt x="345" y="0"/>
                      <a:pt x="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87;p74">
                <a:extLst>
                  <a:ext uri="{FF2B5EF4-FFF2-40B4-BE49-F238E27FC236}">
                    <a16:creationId xmlns:a16="http://schemas.microsoft.com/office/drawing/2014/main" id="{98E9439C-75B7-6B8D-5DB1-851C9F9EF429}"/>
                  </a:ext>
                </a:extLst>
              </p:cNvPr>
              <p:cNvSpPr/>
              <p:nvPr/>
            </p:nvSpPr>
            <p:spPr>
              <a:xfrm>
                <a:off x="4197705" y="2036994"/>
                <a:ext cx="310911" cy="54080"/>
              </a:xfrm>
              <a:custGeom>
                <a:avLst/>
                <a:gdLst/>
                <a:ahLst/>
                <a:cxnLst/>
                <a:rect l="l" t="t" r="r" b="b"/>
                <a:pathLst>
                  <a:path w="6577" h="1144" extrusionOk="0">
                    <a:moveTo>
                      <a:pt x="2693" y="0"/>
                    </a:moveTo>
                    <a:cubicBezTo>
                      <a:pt x="2491" y="0"/>
                      <a:pt x="2289" y="27"/>
                      <a:pt x="2097" y="101"/>
                    </a:cubicBezTo>
                    <a:cubicBezTo>
                      <a:pt x="1338" y="379"/>
                      <a:pt x="553" y="291"/>
                      <a:pt x="237" y="620"/>
                    </a:cubicBezTo>
                    <a:cubicBezTo>
                      <a:pt x="1" y="856"/>
                      <a:pt x="332" y="1014"/>
                      <a:pt x="655" y="1014"/>
                    </a:cubicBezTo>
                    <a:cubicBezTo>
                      <a:pt x="782" y="1014"/>
                      <a:pt x="907" y="990"/>
                      <a:pt x="996" y="936"/>
                    </a:cubicBezTo>
                    <a:cubicBezTo>
                      <a:pt x="1234" y="794"/>
                      <a:pt x="2090" y="701"/>
                      <a:pt x="2696" y="701"/>
                    </a:cubicBezTo>
                    <a:cubicBezTo>
                      <a:pt x="2898" y="701"/>
                      <a:pt x="3072" y="712"/>
                      <a:pt x="3185" y="734"/>
                    </a:cubicBezTo>
                    <a:cubicBezTo>
                      <a:pt x="3628" y="822"/>
                      <a:pt x="5957" y="1139"/>
                      <a:pt x="5957" y="1139"/>
                    </a:cubicBezTo>
                    <a:cubicBezTo>
                      <a:pt x="5982" y="1142"/>
                      <a:pt x="6007" y="1144"/>
                      <a:pt x="6032" y="1144"/>
                    </a:cubicBezTo>
                    <a:cubicBezTo>
                      <a:pt x="6279" y="1144"/>
                      <a:pt x="6494" y="975"/>
                      <a:pt x="6551" y="734"/>
                    </a:cubicBezTo>
                    <a:cubicBezTo>
                      <a:pt x="6577" y="481"/>
                      <a:pt x="6349" y="341"/>
                      <a:pt x="6184" y="266"/>
                    </a:cubicBezTo>
                    <a:cubicBezTo>
                      <a:pt x="6114" y="233"/>
                      <a:pt x="5813" y="224"/>
                      <a:pt x="5460" y="224"/>
                    </a:cubicBezTo>
                    <a:cubicBezTo>
                      <a:pt x="4989" y="224"/>
                      <a:pt x="4424" y="240"/>
                      <a:pt x="4185" y="240"/>
                    </a:cubicBezTo>
                    <a:cubicBezTo>
                      <a:pt x="3883" y="240"/>
                      <a:pt x="3290" y="0"/>
                      <a:pt x="26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88;p74">
                <a:extLst>
                  <a:ext uri="{FF2B5EF4-FFF2-40B4-BE49-F238E27FC236}">
                    <a16:creationId xmlns:a16="http://schemas.microsoft.com/office/drawing/2014/main" id="{34C243BB-9EF4-CFD8-2C68-6814892346CD}"/>
                  </a:ext>
                </a:extLst>
              </p:cNvPr>
              <p:cNvSpPr/>
              <p:nvPr/>
            </p:nvSpPr>
            <p:spPr>
              <a:xfrm>
                <a:off x="4628220" y="2036994"/>
                <a:ext cx="310486" cy="54080"/>
              </a:xfrm>
              <a:custGeom>
                <a:avLst/>
                <a:gdLst/>
                <a:ahLst/>
                <a:cxnLst/>
                <a:rect l="l" t="t" r="r" b="b"/>
                <a:pathLst>
                  <a:path w="6568" h="1144" extrusionOk="0">
                    <a:moveTo>
                      <a:pt x="3884" y="0"/>
                    </a:moveTo>
                    <a:cubicBezTo>
                      <a:pt x="3286" y="0"/>
                      <a:pt x="2691" y="240"/>
                      <a:pt x="2379" y="240"/>
                    </a:cubicBezTo>
                    <a:cubicBezTo>
                      <a:pt x="2148" y="240"/>
                      <a:pt x="1586" y="224"/>
                      <a:pt x="1116" y="224"/>
                    </a:cubicBezTo>
                    <a:cubicBezTo>
                      <a:pt x="764" y="224"/>
                      <a:pt x="463" y="233"/>
                      <a:pt x="393" y="266"/>
                    </a:cubicBezTo>
                    <a:cubicBezTo>
                      <a:pt x="228" y="341"/>
                      <a:pt x="0" y="481"/>
                      <a:pt x="26" y="734"/>
                    </a:cubicBezTo>
                    <a:cubicBezTo>
                      <a:pt x="72" y="975"/>
                      <a:pt x="296" y="1144"/>
                      <a:pt x="536" y="1144"/>
                    </a:cubicBezTo>
                    <a:cubicBezTo>
                      <a:pt x="560" y="1144"/>
                      <a:pt x="584" y="1142"/>
                      <a:pt x="608" y="1139"/>
                    </a:cubicBezTo>
                    <a:cubicBezTo>
                      <a:pt x="608" y="1139"/>
                      <a:pt x="2949" y="822"/>
                      <a:pt x="3392" y="734"/>
                    </a:cubicBezTo>
                    <a:cubicBezTo>
                      <a:pt x="3502" y="712"/>
                      <a:pt x="3674" y="701"/>
                      <a:pt x="3874" y="701"/>
                    </a:cubicBezTo>
                    <a:cubicBezTo>
                      <a:pt x="4474" y="701"/>
                      <a:pt x="5331" y="794"/>
                      <a:pt x="5568" y="936"/>
                    </a:cubicBezTo>
                    <a:cubicBezTo>
                      <a:pt x="5657" y="990"/>
                      <a:pt x="5783" y="1014"/>
                      <a:pt x="5910" y="1014"/>
                    </a:cubicBezTo>
                    <a:cubicBezTo>
                      <a:pt x="6233" y="1014"/>
                      <a:pt x="6567" y="856"/>
                      <a:pt x="6340" y="620"/>
                    </a:cubicBezTo>
                    <a:cubicBezTo>
                      <a:pt x="6024" y="291"/>
                      <a:pt x="5227" y="379"/>
                      <a:pt x="4480" y="101"/>
                    </a:cubicBezTo>
                    <a:cubicBezTo>
                      <a:pt x="4288" y="27"/>
                      <a:pt x="4086" y="0"/>
                      <a:pt x="38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89;p74">
                <a:extLst>
                  <a:ext uri="{FF2B5EF4-FFF2-40B4-BE49-F238E27FC236}">
                    <a16:creationId xmlns:a16="http://schemas.microsoft.com/office/drawing/2014/main" id="{F8D61AD1-9A56-FE36-DC1A-5522BE74B983}"/>
                  </a:ext>
                </a:extLst>
              </p:cNvPr>
              <p:cNvSpPr/>
              <p:nvPr/>
            </p:nvSpPr>
            <p:spPr>
              <a:xfrm>
                <a:off x="4515143" y="2412390"/>
                <a:ext cx="126879" cy="653873"/>
              </a:xfrm>
              <a:custGeom>
                <a:avLst/>
                <a:gdLst/>
                <a:ahLst/>
                <a:cxnLst/>
                <a:rect l="l" t="t" r="r" b="b"/>
                <a:pathLst>
                  <a:path w="2684" h="13832" extrusionOk="0">
                    <a:moveTo>
                      <a:pt x="1030" y="1"/>
                    </a:moveTo>
                    <a:cubicBezTo>
                      <a:pt x="801" y="1"/>
                      <a:pt x="578" y="110"/>
                      <a:pt x="520" y="524"/>
                    </a:cubicBezTo>
                    <a:cubicBezTo>
                      <a:pt x="520" y="524"/>
                      <a:pt x="558" y="4991"/>
                      <a:pt x="520" y="5700"/>
                    </a:cubicBezTo>
                    <a:cubicBezTo>
                      <a:pt x="482" y="6408"/>
                      <a:pt x="532" y="8129"/>
                      <a:pt x="532" y="8395"/>
                    </a:cubicBezTo>
                    <a:cubicBezTo>
                      <a:pt x="532" y="8673"/>
                      <a:pt x="418" y="11331"/>
                      <a:pt x="406" y="11672"/>
                    </a:cubicBezTo>
                    <a:cubicBezTo>
                      <a:pt x="380" y="12014"/>
                      <a:pt x="1" y="13418"/>
                      <a:pt x="406" y="13608"/>
                    </a:cubicBezTo>
                    <a:cubicBezTo>
                      <a:pt x="618" y="13711"/>
                      <a:pt x="1257" y="13832"/>
                      <a:pt x="1805" y="13832"/>
                    </a:cubicBezTo>
                    <a:cubicBezTo>
                      <a:pt x="2272" y="13832"/>
                      <a:pt x="2672" y="13744"/>
                      <a:pt x="2683" y="13482"/>
                    </a:cubicBezTo>
                    <a:cubicBezTo>
                      <a:pt x="2683" y="12963"/>
                      <a:pt x="2633" y="12444"/>
                      <a:pt x="2519" y="11938"/>
                    </a:cubicBezTo>
                    <a:cubicBezTo>
                      <a:pt x="2443" y="11584"/>
                      <a:pt x="2443" y="11040"/>
                      <a:pt x="2367" y="10673"/>
                    </a:cubicBezTo>
                    <a:cubicBezTo>
                      <a:pt x="2304" y="10230"/>
                      <a:pt x="2279" y="9787"/>
                      <a:pt x="2304" y="9344"/>
                    </a:cubicBezTo>
                    <a:cubicBezTo>
                      <a:pt x="2304" y="8876"/>
                      <a:pt x="2228" y="7598"/>
                      <a:pt x="2190" y="7345"/>
                    </a:cubicBezTo>
                    <a:cubicBezTo>
                      <a:pt x="2152" y="7092"/>
                      <a:pt x="2000" y="5522"/>
                      <a:pt x="1975" y="4940"/>
                    </a:cubicBezTo>
                    <a:cubicBezTo>
                      <a:pt x="1962" y="4358"/>
                      <a:pt x="1848" y="1359"/>
                      <a:pt x="1924" y="954"/>
                    </a:cubicBezTo>
                    <a:cubicBezTo>
                      <a:pt x="2000" y="550"/>
                      <a:pt x="1734" y="195"/>
                      <a:pt x="1557" y="132"/>
                    </a:cubicBezTo>
                    <a:cubicBezTo>
                      <a:pt x="1471" y="101"/>
                      <a:pt x="1248" y="1"/>
                      <a:pt x="1030"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90;p74">
                <a:extLst>
                  <a:ext uri="{FF2B5EF4-FFF2-40B4-BE49-F238E27FC236}">
                    <a16:creationId xmlns:a16="http://schemas.microsoft.com/office/drawing/2014/main" id="{CEF808CE-A2AC-8C75-9C46-262814CA73FF}"/>
                  </a:ext>
                </a:extLst>
              </p:cNvPr>
              <p:cNvSpPr/>
              <p:nvPr/>
            </p:nvSpPr>
            <p:spPr>
              <a:xfrm>
                <a:off x="4425419" y="3013658"/>
                <a:ext cx="285384" cy="205352"/>
              </a:xfrm>
              <a:custGeom>
                <a:avLst/>
                <a:gdLst/>
                <a:ahLst/>
                <a:cxnLst/>
                <a:rect l="l" t="t" r="r" b="b"/>
                <a:pathLst>
                  <a:path w="6037" h="4344" extrusionOk="0">
                    <a:moveTo>
                      <a:pt x="374" y="0"/>
                    </a:moveTo>
                    <a:cubicBezTo>
                      <a:pt x="277" y="0"/>
                      <a:pt x="208" y="29"/>
                      <a:pt x="191" y="105"/>
                    </a:cubicBezTo>
                    <a:cubicBezTo>
                      <a:pt x="140" y="383"/>
                      <a:pt x="1" y="611"/>
                      <a:pt x="89" y="826"/>
                    </a:cubicBezTo>
                    <a:cubicBezTo>
                      <a:pt x="165" y="1054"/>
                      <a:pt x="178" y="1775"/>
                      <a:pt x="355" y="1775"/>
                    </a:cubicBezTo>
                    <a:cubicBezTo>
                      <a:pt x="583" y="1826"/>
                      <a:pt x="798" y="1927"/>
                      <a:pt x="988" y="2053"/>
                    </a:cubicBezTo>
                    <a:cubicBezTo>
                      <a:pt x="1152" y="2142"/>
                      <a:pt x="1557" y="2344"/>
                      <a:pt x="1519" y="3180"/>
                    </a:cubicBezTo>
                    <a:cubicBezTo>
                      <a:pt x="1494" y="3939"/>
                      <a:pt x="2468" y="4230"/>
                      <a:pt x="2785" y="4318"/>
                    </a:cubicBezTo>
                    <a:lnTo>
                      <a:pt x="2785" y="4344"/>
                    </a:lnTo>
                    <a:cubicBezTo>
                      <a:pt x="2785" y="4344"/>
                      <a:pt x="2848" y="4344"/>
                      <a:pt x="2861" y="4331"/>
                    </a:cubicBezTo>
                    <a:cubicBezTo>
                      <a:pt x="2868" y="4327"/>
                      <a:pt x="2879" y="4326"/>
                      <a:pt x="2890" y="4326"/>
                    </a:cubicBezTo>
                    <a:cubicBezTo>
                      <a:pt x="2918" y="4326"/>
                      <a:pt x="2949" y="4335"/>
                      <a:pt x="2949" y="4344"/>
                    </a:cubicBezTo>
                    <a:lnTo>
                      <a:pt x="2949" y="4318"/>
                    </a:lnTo>
                    <a:cubicBezTo>
                      <a:pt x="3582" y="4230"/>
                      <a:pt x="4392" y="3939"/>
                      <a:pt x="4366" y="3180"/>
                    </a:cubicBezTo>
                    <a:cubicBezTo>
                      <a:pt x="4341" y="2344"/>
                      <a:pt x="4873" y="2142"/>
                      <a:pt x="5024" y="2053"/>
                    </a:cubicBezTo>
                    <a:cubicBezTo>
                      <a:pt x="5227" y="1927"/>
                      <a:pt x="5442" y="1826"/>
                      <a:pt x="5682" y="1775"/>
                    </a:cubicBezTo>
                    <a:cubicBezTo>
                      <a:pt x="5847" y="1762"/>
                      <a:pt x="5872" y="1041"/>
                      <a:pt x="5961" y="826"/>
                    </a:cubicBezTo>
                    <a:cubicBezTo>
                      <a:pt x="6037" y="611"/>
                      <a:pt x="5910" y="383"/>
                      <a:pt x="5847" y="105"/>
                    </a:cubicBezTo>
                    <a:cubicBezTo>
                      <a:pt x="5830" y="29"/>
                      <a:pt x="5761" y="0"/>
                      <a:pt x="5666" y="0"/>
                    </a:cubicBezTo>
                    <a:cubicBezTo>
                      <a:pt x="5411" y="0"/>
                      <a:pt x="4966" y="208"/>
                      <a:pt x="4809" y="282"/>
                    </a:cubicBezTo>
                    <a:cubicBezTo>
                      <a:pt x="4594" y="383"/>
                      <a:pt x="3923" y="383"/>
                      <a:pt x="3923" y="383"/>
                    </a:cubicBezTo>
                    <a:lnTo>
                      <a:pt x="2114" y="383"/>
                    </a:lnTo>
                    <a:cubicBezTo>
                      <a:pt x="2114" y="383"/>
                      <a:pt x="1443" y="383"/>
                      <a:pt x="1241" y="282"/>
                    </a:cubicBezTo>
                    <a:cubicBezTo>
                      <a:pt x="1084" y="208"/>
                      <a:pt x="632" y="0"/>
                      <a:pt x="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91;p74">
                <a:extLst>
                  <a:ext uri="{FF2B5EF4-FFF2-40B4-BE49-F238E27FC236}">
                    <a16:creationId xmlns:a16="http://schemas.microsoft.com/office/drawing/2014/main" id="{9FF9319E-6E2A-61F3-B5F6-4E3FFB6AFD55}"/>
                  </a:ext>
                </a:extLst>
              </p:cNvPr>
              <p:cNvSpPr/>
              <p:nvPr/>
            </p:nvSpPr>
            <p:spPr>
              <a:xfrm>
                <a:off x="4277076" y="4211325"/>
                <a:ext cx="100549" cy="103338"/>
              </a:xfrm>
              <a:custGeom>
                <a:avLst/>
                <a:gdLst/>
                <a:ahLst/>
                <a:cxnLst/>
                <a:rect l="l" t="t" r="r" b="b"/>
                <a:pathLst>
                  <a:path w="2127" h="2186" extrusionOk="0">
                    <a:moveTo>
                      <a:pt x="1346" y="0"/>
                    </a:moveTo>
                    <a:cubicBezTo>
                      <a:pt x="1188" y="0"/>
                      <a:pt x="999" y="26"/>
                      <a:pt x="773" y="77"/>
                    </a:cubicBezTo>
                    <a:cubicBezTo>
                      <a:pt x="1" y="267"/>
                      <a:pt x="292" y="912"/>
                      <a:pt x="595" y="1710"/>
                    </a:cubicBezTo>
                    <a:cubicBezTo>
                      <a:pt x="742" y="2085"/>
                      <a:pt x="1000" y="2186"/>
                      <a:pt x="1235" y="2186"/>
                    </a:cubicBezTo>
                    <a:cubicBezTo>
                      <a:pt x="1507" y="2186"/>
                      <a:pt x="1747" y="2051"/>
                      <a:pt x="1747" y="2051"/>
                    </a:cubicBezTo>
                    <a:cubicBezTo>
                      <a:pt x="2126" y="1811"/>
                      <a:pt x="2126" y="950"/>
                      <a:pt x="2013" y="482"/>
                    </a:cubicBezTo>
                    <a:cubicBezTo>
                      <a:pt x="1932" y="158"/>
                      <a:pt x="1735" y="0"/>
                      <a:pt x="13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92;p74">
                <a:extLst>
                  <a:ext uri="{FF2B5EF4-FFF2-40B4-BE49-F238E27FC236}">
                    <a16:creationId xmlns:a16="http://schemas.microsoft.com/office/drawing/2014/main" id="{11913037-691A-FC8E-8B30-11E635DA7F96}"/>
                  </a:ext>
                </a:extLst>
              </p:cNvPr>
              <p:cNvSpPr/>
              <p:nvPr/>
            </p:nvSpPr>
            <p:spPr>
              <a:xfrm>
                <a:off x="4758599" y="4211325"/>
                <a:ext cx="101163" cy="103338"/>
              </a:xfrm>
              <a:custGeom>
                <a:avLst/>
                <a:gdLst/>
                <a:ahLst/>
                <a:cxnLst/>
                <a:rect l="l" t="t" r="r" b="b"/>
                <a:pathLst>
                  <a:path w="2140" h="2186" extrusionOk="0">
                    <a:moveTo>
                      <a:pt x="787" y="0"/>
                    </a:moveTo>
                    <a:cubicBezTo>
                      <a:pt x="399" y="0"/>
                      <a:pt x="196" y="158"/>
                      <a:pt x="115" y="482"/>
                    </a:cubicBezTo>
                    <a:cubicBezTo>
                      <a:pt x="1" y="950"/>
                      <a:pt x="1" y="1811"/>
                      <a:pt x="381" y="2051"/>
                    </a:cubicBezTo>
                    <a:cubicBezTo>
                      <a:pt x="381" y="2051"/>
                      <a:pt x="621" y="2186"/>
                      <a:pt x="892" y="2186"/>
                    </a:cubicBezTo>
                    <a:cubicBezTo>
                      <a:pt x="1127" y="2186"/>
                      <a:pt x="1385" y="2085"/>
                      <a:pt x="1532" y="1710"/>
                    </a:cubicBezTo>
                    <a:cubicBezTo>
                      <a:pt x="1848" y="912"/>
                      <a:pt x="2140" y="267"/>
                      <a:pt x="1355" y="77"/>
                    </a:cubicBezTo>
                    <a:cubicBezTo>
                      <a:pt x="1133" y="26"/>
                      <a:pt x="945" y="0"/>
                      <a:pt x="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93;p74">
                <a:extLst>
                  <a:ext uri="{FF2B5EF4-FFF2-40B4-BE49-F238E27FC236}">
                    <a16:creationId xmlns:a16="http://schemas.microsoft.com/office/drawing/2014/main" id="{F7BE010B-DF2B-2AEB-DB38-64878DA2885B}"/>
                  </a:ext>
                </a:extLst>
              </p:cNvPr>
              <p:cNvSpPr/>
              <p:nvPr/>
            </p:nvSpPr>
            <p:spPr>
              <a:xfrm>
                <a:off x="4493019" y="2065831"/>
                <a:ext cx="154392" cy="381536"/>
              </a:xfrm>
              <a:custGeom>
                <a:avLst/>
                <a:gdLst/>
                <a:ahLst/>
                <a:cxnLst/>
                <a:rect l="l" t="t" r="r" b="b"/>
                <a:pathLst>
                  <a:path w="3266" h="8071" extrusionOk="0">
                    <a:moveTo>
                      <a:pt x="621" y="1"/>
                    </a:moveTo>
                    <a:cubicBezTo>
                      <a:pt x="539" y="1"/>
                      <a:pt x="475" y="11"/>
                      <a:pt x="444" y="35"/>
                    </a:cubicBezTo>
                    <a:cubicBezTo>
                      <a:pt x="279" y="162"/>
                      <a:pt x="89" y="440"/>
                      <a:pt x="115" y="567"/>
                    </a:cubicBezTo>
                    <a:cubicBezTo>
                      <a:pt x="140" y="693"/>
                      <a:pt x="140" y="1199"/>
                      <a:pt x="77" y="1301"/>
                    </a:cubicBezTo>
                    <a:cubicBezTo>
                      <a:pt x="1" y="1402"/>
                      <a:pt x="482" y="1971"/>
                      <a:pt x="836" y="2389"/>
                    </a:cubicBezTo>
                    <a:cubicBezTo>
                      <a:pt x="1190" y="2794"/>
                      <a:pt x="735" y="3540"/>
                      <a:pt x="747" y="4008"/>
                    </a:cubicBezTo>
                    <a:cubicBezTo>
                      <a:pt x="760" y="4477"/>
                      <a:pt x="519" y="4666"/>
                      <a:pt x="519" y="4844"/>
                    </a:cubicBezTo>
                    <a:cubicBezTo>
                      <a:pt x="519" y="5021"/>
                      <a:pt x="595" y="5502"/>
                      <a:pt x="494" y="5831"/>
                    </a:cubicBezTo>
                    <a:cubicBezTo>
                      <a:pt x="393" y="6172"/>
                      <a:pt x="519" y="6375"/>
                      <a:pt x="608" y="6577"/>
                    </a:cubicBezTo>
                    <a:cubicBezTo>
                      <a:pt x="684" y="6780"/>
                      <a:pt x="570" y="7235"/>
                      <a:pt x="1089" y="7729"/>
                    </a:cubicBezTo>
                    <a:cubicBezTo>
                      <a:pt x="1089" y="7729"/>
                      <a:pt x="1329" y="8070"/>
                      <a:pt x="1633" y="8070"/>
                    </a:cubicBezTo>
                    <a:cubicBezTo>
                      <a:pt x="1937" y="8070"/>
                      <a:pt x="2177" y="7729"/>
                      <a:pt x="2177" y="7729"/>
                    </a:cubicBezTo>
                    <a:cubicBezTo>
                      <a:pt x="2696" y="7235"/>
                      <a:pt x="2582" y="6780"/>
                      <a:pt x="2671" y="6577"/>
                    </a:cubicBezTo>
                    <a:cubicBezTo>
                      <a:pt x="2759" y="6375"/>
                      <a:pt x="2873" y="6172"/>
                      <a:pt x="2772" y="5831"/>
                    </a:cubicBezTo>
                    <a:cubicBezTo>
                      <a:pt x="2671" y="5502"/>
                      <a:pt x="2747" y="5021"/>
                      <a:pt x="2747" y="4844"/>
                    </a:cubicBezTo>
                    <a:cubicBezTo>
                      <a:pt x="2747" y="4666"/>
                      <a:pt x="2506" y="4477"/>
                      <a:pt x="2519" y="4008"/>
                    </a:cubicBezTo>
                    <a:cubicBezTo>
                      <a:pt x="2531" y="3528"/>
                      <a:pt x="2076" y="2794"/>
                      <a:pt x="2443" y="2389"/>
                    </a:cubicBezTo>
                    <a:cubicBezTo>
                      <a:pt x="2797" y="1971"/>
                      <a:pt x="3265" y="1402"/>
                      <a:pt x="3202" y="1301"/>
                    </a:cubicBezTo>
                    <a:cubicBezTo>
                      <a:pt x="3126" y="1199"/>
                      <a:pt x="3126" y="693"/>
                      <a:pt x="3151" y="567"/>
                    </a:cubicBezTo>
                    <a:cubicBezTo>
                      <a:pt x="3189" y="440"/>
                      <a:pt x="3000" y="162"/>
                      <a:pt x="2835" y="35"/>
                    </a:cubicBezTo>
                    <a:cubicBezTo>
                      <a:pt x="2801" y="11"/>
                      <a:pt x="2736" y="1"/>
                      <a:pt x="2652" y="1"/>
                    </a:cubicBezTo>
                    <a:cubicBezTo>
                      <a:pt x="2302" y="1"/>
                      <a:pt x="1633" y="174"/>
                      <a:pt x="1633" y="174"/>
                    </a:cubicBezTo>
                    <a:cubicBezTo>
                      <a:pt x="1633" y="174"/>
                      <a:pt x="964" y="1"/>
                      <a:pt x="621" y="1"/>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94;p74">
                <a:extLst>
                  <a:ext uri="{FF2B5EF4-FFF2-40B4-BE49-F238E27FC236}">
                    <a16:creationId xmlns:a16="http://schemas.microsoft.com/office/drawing/2014/main" id="{28AED1A2-8BB3-27BF-2CD5-94749C483F4C}"/>
                  </a:ext>
                </a:extLst>
              </p:cNvPr>
              <p:cNvSpPr/>
              <p:nvPr/>
            </p:nvSpPr>
            <p:spPr>
              <a:xfrm>
                <a:off x="4524125" y="1873192"/>
                <a:ext cx="96341" cy="37014"/>
              </a:xfrm>
              <a:custGeom>
                <a:avLst/>
                <a:gdLst/>
                <a:ahLst/>
                <a:cxnLst/>
                <a:rect l="l" t="t" r="r" b="b"/>
                <a:pathLst>
                  <a:path w="2038" h="783" extrusionOk="0">
                    <a:moveTo>
                      <a:pt x="1007" y="1"/>
                    </a:moveTo>
                    <a:cubicBezTo>
                      <a:pt x="811" y="1"/>
                      <a:pt x="614" y="4"/>
                      <a:pt x="418" y="10"/>
                    </a:cubicBezTo>
                    <a:cubicBezTo>
                      <a:pt x="418" y="10"/>
                      <a:pt x="342" y="251"/>
                      <a:pt x="266" y="301"/>
                    </a:cubicBezTo>
                    <a:cubicBezTo>
                      <a:pt x="190" y="339"/>
                      <a:pt x="1" y="466"/>
                      <a:pt x="89" y="542"/>
                    </a:cubicBezTo>
                    <a:cubicBezTo>
                      <a:pt x="178" y="618"/>
                      <a:pt x="241" y="744"/>
                      <a:pt x="368" y="744"/>
                    </a:cubicBezTo>
                    <a:cubicBezTo>
                      <a:pt x="412" y="738"/>
                      <a:pt x="459" y="735"/>
                      <a:pt x="508" y="735"/>
                    </a:cubicBezTo>
                    <a:cubicBezTo>
                      <a:pt x="557" y="735"/>
                      <a:pt x="608" y="738"/>
                      <a:pt x="659" y="744"/>
                    </a:cubicBezTo>
                    <a:cubicBezTo>
                      <a:pt x="709" y="757"/>
                      <a:pt x="823" y="770"/>
                      <a:pt x="924" y="782"/>
                    </a:cubicBezTo>
                    <a:lnTo>
                      <a:pt x="1102" y="782"/>
                    </a:lnTo>
                    <a:cubicBezTo>
                      <a:pt x="1215" y="770"/>
                      <a:pt x="1317" y="757"/>
                      <a:pt x="1380" y="744"/>
                    </a:cubicBezTo>
                    <a:cubicBezTo>
                      <a:pt x="1431" y="738"/>
                      <a:pt x="1478" y="735"/>
                      <a:pt x="1525" y="735"/>
                    </a:cubicBezTo>
                    <a:cubicBezTo>
                      <a:pt x="1573" y="735"/>
                      <a:pt x="1620" y="738"/>
                      <a:pt x="1671" y="744"/>
                    </a:cubicBezTo>
                    <a:cubicBezTo>
                      <a:pt x="1798" y="744"/>
                      <a:pt x="1861" y="618"/>
                      <a:pt x="1949" y="542"/>
                    </a:cubicBezTo>
                    <a:cubicBezTo>
                      <a:pt x="2038" y="466"/>
                      <a:pt x="1848" y="339"/>
                      <a:pt x="1760" y="301"/>
                    </a:cubicBezTo>
                    <a:cubicBezTo>
                      <a:pt x="1671" y="251"/>
                      <a:pt x="1595" y="10"/>
                      <a:pt x="1595" y="10"/>
                    </a:cubicBezTo>
                    <a:cubicBezTo>
                      <a:pt x="1399" y="4"/>
                      <a:pt x="1203" y="1"/>
                      <a:pt x="1007"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95;p74">
                <a:extLst>
                  <a:ext uri="{FF2B5EF4-FFF2-40B4-BE49-F238E27FC236}">
                    <a16:creationId xmlns:a16="http://schemas.microsoft.com/office/drawing/2014/main" id="{AB569557-FF40-A3A7-5971-DE75BB2E2004}"/>
                  </a:ext>
                </a:extLst>
              </p:cNvPr>
              <p:cNvSpPr/>
              <p:nvPr/>
            </p:nvSpPr>
            <p:spPr>
              <a:xfrm>
                <a:off x="4524125" y="1909120"/>
                <a:ext cx="96341" cy="36967"/>
              </a:xfrm>
              <a:custGeom>
                <a:avLst/>
                <a:gdLst/>
                <a:ahLst/>
                <a:cxnLst/>
                <a:rect l="l" t="t" r="r" b="b"/>
                <a:pathLst>
                  <a:path w="2038" h="782" extrusionOk="0">
                    <a:moveTo>
                      <a:pt x="1007" y="0"/>
                    </a:moveTo>
                    <a:cubicBezTo>
                      <a:pt x="811" y="0"/>
                      <a:pt x="614" y="3"/>
                      <a:pt x="418" y="10"/>
                    </a:cubicBezTo>
                    <a:cubicBezTo>
                      <a:pt x="418" y="10"/>
                      <a:pt x="342" y="250"/>
                      <a:pt x="266" y="301"/>
                    </a:cubicBezTo>
                    <a:cubicBezTo>
                      <a:pt x="190" y="339"/>
                      <a:pt x="1" y="465"/>
                      <a:pt x="89" y="541"/>
                    </a:cubicBezTo>
                    <a:cubicBezTo>
                      <a:pt x="178" y="617"/>
                      <a:pt x="241" y="743"/>
                      <a:pt x="368" y="743"/>
                    </a:cubicBezTo>
                    <a:cubicBezTo>
                      <a:pt x="412" y="737"/>
                      <a:pt x="459" y="734"/>
                      <a:pt x="508" y="734"/>
                    </a:cubicBezTo>
                    <a:cubicBezTo>
                      <a:pt x="557" y="734"/>
                      <a:pt x="608" y="737"/>
                      <a:pt x="659" y="743"/>
                    </a:cubicBezTo>
                    <a:cubicBezTo>
                      <a:pt x="709" y="756"/>
                      <a:pt x="823" y="769"/>
                      <a:pt x="924" y="781"/>
                    </a:cubicBezTo>
                    <a:lnTo>
                      <a:pt x="1102" y="781"/>
                    </a:lnTo>
                    <a:cubicBezTo>
                      <a:pt x="1215" y="769"/>
                      <a:pt x="1317" y="756"/>
                      <a:pt x="1380" y="743"/>
                    </a:cubicBezTo>
                    <a:cubicBezTo>
                      <a:pt x="1431" y="737"/>
                      <a:pt x="1478" y="734"/>
                      <a:pt x="1525" y="734"/>
                    </a:cubicBezTo>
                    <a:cubicBezTo>
                      <a:pt x="1573" y="734"/>
                      <a:pt x="1620" y="737"/>
                      <a:pt x="1671" y="743"/>
                    </a:cubicBezTo>
                    <a:cubicBezTo>
                      <a:pt x="1798" y="743"/>
                      <a:pt x="1861" y="617"/>
                      <a:pt x="1949" y="541"/>
                    </a:cubicBezTo>
                    <a:cubicBezTo>
                      <a:pt x="2038" y="465"/>
                      <a:pt x="1848" y="351"/>
                      <a:pt x="1760" y="301"/>
                    </a:cubicBezTo>
                    <a:cubicBezTo>
                      <a:pt x="1671" y="250"/>
                      <a:pt x="1595" y="10"/>
                      <a:pt x="1595" y="10"/>
                    </a:cubicBezTo>
                    <a:cubicBezTo>
                      <a:pt x="1399" y="3"/>
                      <a:pt x="1203" y="0"/>
                      <a:pt x="1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96;p74">
                <a:extLst>
                  <a:ext uri="{FF2B5EF4-FFF2-40B4-BE49-F238E27FC236}">
                    <a16:creationId xmlns:a16="http://schemas.microsoft.com/office/drawing/2014/main" id="{D60A7DD9-0F28-342F-85AD-1D9CDB126848}"/>
                  </a:ext>
                </a:extLst>
              </p:cNvPr>
              <p:cNvSpPr/>
              <p:nvPr/>
            </p:nvSpPr>
            <p:spPr>
              <a:xfrm>
                <a:off x="4524125" y="1945568"/>
                <a:ext cx="96341" cy="37014"/>
              </a:xfrm>
              <a:custGeom>
                <a:avLst/>
                <a:gdLst/>
                <a:ahLst/>
                <a:cxnLst/>
                <a:rect l="l" t="t" r="r" b="b"/>
                <a:pathLst>
                  <a:path w="2038" h="783" extrusionOk="0">
                    <a:moveTo>
                      <a:pt x="1007" y="1"/>
                    </a:moveTo>
                    <a:cubicBezTo>
                      <a:pt x="811" y="1"/>
                      <a:pt x="614" y="4"/>
                      <a:pt x="418" y="10"/>
                    </a:cubicBezTo>
                    <a:cubicBezTo>
                      <a:pt x="418" y="10"/>
                      <a:pt x="342" y="251"/>
                      <a:pt x="266" y="301"/>
                    </a:cubicBezTo>
                    <a:cubicBezTo>
                      <a:pt x="190" y="339"/>
                      <a:pt x="1" y="466"/>
                      <a:pt x="89" y="542"/>
                    </a:cubicBezTo>
                    <a:cubicBezTo>
                      <a:pt x="178" y="618"/>
                      <a:pt x="241" y="744"/>
                      <a:pt x="368" y="744"/>
                    </a:cubicBezTo>
                    <a:cubicBezTo>
                      <a:pt x="412" y="738"/>
                      <a:pt x="459" y="735"/>
                      <a:pt x="508" y="735"/>
                    </a:cubicBezTo>
                    <a:cubicBezTo>
                      <a:pt x="557" y="735"/>
                      <a:pt x="608" y="738"/>
                      <a:pt x="659" y="744"/>
                    </a:cubicBezTo>
                    <a:cubicBezTo>
                      <a:pt x="709" y="757"/>
                      <a:pt x="823" y="770"/>
                      <a:pt x="924" y="770"/>
                    </a:cubicBezTo>
                    <a:cubicBezTo>
                      <a:pt x="962" y="782"/>
                      <a:pt x="988" y="782"/>
                      <a:pt x="1013" y="782"/>
                    </a:cubicBezTo>
                    <a:cubicBezTo>
                      <a:pt x="1051" y="782"/>
                      <a:pt x="1076" y="782"/>
                      <a:pt x="1102" y="770"/>
                    </a:cubicBezTo>
                    <a:cubicBezTo>
                      <a:pt x="1215" y="770"/>
                      <a:pt x="1317" y="757"/>
                      <a:pt x="1380" y="744"/>
                    </a:cubicBezTo>
                    <a:cubicBezTo>
                      <a:pt x="1431" y="738"/>
                      <a:pt x="1478" y="735"/>
                      <a:pt x="1525" y="735"/>
                    </a:cubicBezTo>
                    <a:cubicBezTo>
                      <a:pt x="1573" y="735"/>
                      <a:pt x="1620" y="738"/>
                      <a:pt x="1671" y="744"/>
                    </a:cubicBezTo>
                    <a:cubicBezTo>
                      <a:pt x="1798" y="744"/>
                      <a:pt x="1861" y="618"/>
                      <a:pt x="1949" y="542"/>
                    </a:cubicBezTo>
                    <a:cubicBezTo>
                      <a:pt x="2038" y="466"/>
                      <a:pt x="1848" y="339"/>
                      <a:pt x="1760" y="301"/>
                    </a:cubicBezTo>
                    <a:cubicBezTo>
                      <a:pt x="1671" y="251"/>
                      <a:pt x="1595" y="10"/>
                      <a:pt x="1595" y="10"/>
                    </a:cubicBezTo>
                    <a:cubicBezTo>
                      <a:pt x="1399" y="4"/>
                      <a:pt x="1203" y="1"/>
                      <a:pt x="1007"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97;p74">
                <a:extLst>
                  <a:ext uri="{FF2B5EF4-FFF2-40B4-BE49-F238E27FC236}">
                    <a16:creationId xmlns:a16="http://schemas.microsoft.com/office/drawing/2014/main" id="{B0E160C5-7F3A-A1D6-A5D9-EF3029F4C638}"/>
                  </a:ext>
                </a:extLst>
              </p:cNvPr>
              <p:cNvSpPr/>
              <p:nvPr/>
            </p:nvSpPr>
            <p:spPr>
              <a:xfrm>
                <a:off x="4524125" y="1981495"/>
                <a:ext cx="96341" cy="37582"/>
              </a:xfrm>
              <a:custGeom>
                <a:avLst/>
                <a:gdLst/>
                <a:ahLst/>
                <a:cxnLst/>
                <a:rect l="l" t="t" r="r" b="b"/>
                <a:pathLst>
                  <a:path w="2038" h="795" extrusionOk="0">
                    <a:moveTo>
                      <a:pt x="1007" y="0"/>
                    </a:moveTo>
                    <a:cubicBezTo>
                      <a:pt x="811" y="0"/>
                      <a:pt x="614" y="3"/>
                      <a:pt x="418" y="10"/>
                    </a:cubicBezTo>
                    <a:cubicBezTo>
                      <a:pt x="418" y="10"/>
                      <a:pt x="342" y="250"/>
                      <a:pt x="266" y="301"/>
                    </a:cubicBezTo>
                    <a:cubicBezTo>
                      <a:pt x="190" y="351"/>
                      <a:pt x="1" y="478"/>
                      <a:pt x="89" y="554"/>
                    </a:cubicBezTo>
                    <a:cubicBezTo>
                      <a:pt x="178" y="630"/>
                      <a:pt x="241" y="756"/>
                      <a:pt x="368" y="756"/>
                    </a:cubicBezTo>
                    <a:cubicBezTo>
                      <a:pt x="412" y="750"/>
                      <a:pt x="459" y="747"/>
                      <a:pt x="508" y="747"/>
                    </a:cubicBezTo>
                    <a:cubicBezTo>
                      <a:pt x="557" y="747"/>
                      <a:pt x="608" y="750"/>
                      <a:pt x="659" y="756"/>
                    </a:cubicBezTo>
                    <a:cubicBezTo>
                      <a:pt x="709" y="756"/>
                      <a:pt x="823" y="769"/>
                      <a:pt x="924" y="782"/>
                    </a:cubicBezTo>
                    <a:cubicBezTo>
                      <a:pt x="962" y="782"/>
                      <a:pt x="988" y="794"/>
                      <a:pt x="1013" y="794"/>
                    </a:cubicBezTo>
                    <a:cubicBezTo>
                      <a:pt x="1051" y="794"/>
                      <a:pt x="1076" y="782"/>
                      <a:pt x="1102" y="782"/>
                    </a:cubicBezTo>
                    <a:cubicBezTo>
                      <a:pt x="1215" y="769"/>
                      <a:pt x="1317" y="756"/>
                      <a:pt x="1380" y="756"/>
                    </a:cubicBezTo>
                    <a:cubicBezTo>
                      <a:pt x="1431" y="750"/>
                      <a:pt x="1478" y="747"/>
                      <a:pt x="1525" y="747"/>
                    </a:cubicBezTo>
                    <a:cubicBezTo>
                      <a:pt x="1573" y="747"/>
                      <a:pt x="1620" y="750"/>
                      <a:pt x="1671" y="756"/>
                    </a:cubicBezTo>
                    <a:cubicBezTo>
                      <a:pt x="1798" y="756"/>
                      <a:pt x="1861" y="630"/>
                      <a:pt x="1949" y="554"/>
                    </a:cubicBezTo>
                    <a:cubicBezTo>
                      <a:pt x="2038" y="478"/>
                      <a:pt x="1848" y="351"/>
                      <a:pt x="1760" y="301"/>
                    </a:cubicBezTo>
                    <a:cubicBezTo>
                      <a:pt x="1671" y="250"/>
                      <a:pt x="1595" y="10"/>
                      <a:pt x="1595" y="10"/>
                    </a:cubicBezTo>
                    <a:cubicBezTo>
                      <a:pt x="1399" y="3"/>
                      <a:pt x="1203" y="0"/>
                      <a:pt x="10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98;p74">
                <a:extLst>
                  <a:ext uri="{FF2B5EF4-FFF2-40B4-BE49-F238E27FC236}">
                    <a16:creationId xmlns:a16="http://schemas.microsoft.com/office/drawing/2014/main" id="{2C112922-4C52-B9CE-36C2-CAB2AD9DF42E}"/>
                  </a:ext>
                </a:extLst>
              </p:cNvPr>
              <p:cNvSpPr/>
              <p:nvPr/>
            </p:nvSpPr>
            <p:spPr>
              <a:xfrm>
                <a:off x="4543176" y="1606382"/>
                <a:ext cx="32429" cy="79701"/>
              </a:xfrm>
              <a:custGeom>
                <a:avLst/>
                <a:gdLst/>
                <a:ahLst/>
                <a:cxnLst/>
                <a:rect l="l" t="t" r="r" b="b"/>
                <a:pathLst>
                  <a:path w="686" h="1686" extrusionOk="0">
                    <a:moveTo>
                      <a:pt x="592" y="0"/>
                    </a:moveTo>
                    <a:cubicBezTo>
                      <a:pt x="440" y="0"/>
                      <a:pt x="261" y="795"/>
                      <a:pt x="129" y="1124"/>
                    </a:cubicBezTo>
                    <a:cubicBezTo>
                      <a:pt x="1" y="1475"/>
                      <a:pt x="272" y="1685"/>
                      <a:pt x="443" y="1685"/>
                    </a:cubicBezTo>
                    <a:cubicBezTo>
                      <a:pt x="457" y="1685"/>
                      <a:pt x="471" y="1684"/>
                      <a:pt x="483" y="1681"/>
                    </a:cubicBezTo>
                    <a:cubicBezTo>
                      <a:pt x="661" y="1630"/>
                      <a:pt x="635" y="1200"/>
                      <a:pt x="661" y="808"/>
                    </a:cubicBezTo>
                    <a:cubicBezTo>
                      <a:pt x="686" y="555"/>
                      <a:pt x="686" y="302"/>
                      <a:pt x="661" y="61"/>
                    </a:cubicBezTo>
                    <a:cubicBezTo>
                      <a:pt x="639" y="19"/>
                      <a:pt x="616" y="0"/>
                      <a:pt x="592" y="0"/>
                    </a:cubicBezTo>
                    <a:close/>
                  </a:path>
                </a:pathLst>
              </a:custGeom>
              <a:solidFill>
                <a:srgbClr val="F7A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99;p74">
                <a:extLst>
                  <a:ext uri="{FF2B5EF4-FFF2-40B4-BE49-F238E27FC236}">
                    <a16:creationId xmlns:a16="http://schemas.microsoft.com/office/drawing/2014/main" id="{2F6171F4-79EC-3606-8EF1-725A2EC48E1E}"/>
                  </a:ext>
                </a:extLst>
              </p:cNvPr>
              <p:cNvSpPr/>
              <p:nvPr/>
            </p:nvSpPr>
            <p:spPr>
              <a:xfrm>
                <a:off x="4640795" y="1765409"/>
                <a:ext cx="8982" cy="18153"/>
              </a:xfrm>
              <a:custGeom>
                <a:avLst/>
                <a:gdLst/>
                <a:ahLst/>
                <a:cxnLst/>
                <a:rect l="l" t="t" r="r" b="b"/>
                <a:pathLst>
                  <a:path w="190" h="384" extrusionOk="0">
                    <a:moveTo>
                      <a:pt x="103" y="1"/>
                    </a:moveTo>
                    <a:cubicBezTo>
                      <a:pt x="65" y="1"/>
                      <a:pt x="38" y="89"/>
                      <a:pt x="38" y="89"/>
                    </a:cubicBezTo>
                    <a:cubicBezTo>
                      <a:pt x="0" y="164"/>
                      <a:pt x="0" y="253"/>
                      <a:pt x="25" y="329"/>
                    </a:cubicBezTo>
                    <a:cubicBezTo>
                      <a:pt x="40" y="368"/>
                      <a:pt x="56" y="383"/>
                      <a:pt x="72" y="383"/>
                    </a:cubicBezTo>
                    <a:cubicBezTo>
                      <a:pt x="114" y="383"/>
                      <a:pt x="156" y="286"/>
                      <a:pt x="165" y="240"/>
                    </a:cubicBezTo>
                    <a:cubicBezTo>
                      <a:pt x="190" y="164"/>
                      <a:pt x="165" y="76"/>
                      <a:pt x="127" y="13"/>
                    </a:cubicBezTo>
                    <a:cubicBezTo>
                      <a:pt x="118" y="4"/>
                      <a:pt x="110" y="1"/>
                      <a:pt x="103"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500;p74">
                <a:extLst>
                  <a:ext uri="{FF2B5EF4-FFF2-40B4-BE49-F238E27FC236}">
                    <a16:creationId xmlns:a16="http://schemas.microsoft.com/office/drawing/2014/main" id="{C8C55EAE-95A7-4922-1EE8-14477F163961}"/>
                  </a:ext>
                </a:extLst>
              </p:cNvPr>
              <p:cNvSpPr/>
              <p:nvPr/>
            </p:nvSpPr>
            <p:spPr>
              <a:xfrm>
                <a:off x="4633609" y="1767395"/>
                <a:ext cx="11393" cy="21367"/>
              </a:xfrm>
              <a:custGeom>
                <a:avLst/>
                <a:gdLst/>
                <a:ahLst/>
                <a:cxnLst/>
                <a:rect l="l" t="t" r="r" b="b"/>
                <a:pathLst>
                  <a:path w="241" h="452" extrusionOk="0">
                    <a:moveTo>
                      <a:pt x="125" y="1"/>
                    </a:moveTo>
                    <a:cubicBezTo>
                      <a:pt x="75" y="1"/>
                      <a:pt x="18" y="39"/>
                      <a:pt x="0" y="85"/>
                    </a:cubicBezTo>
                    <a:cubicBezTo>
                      <a:pt x="13" y="211"/>
                      <a:pt x="38" y="325"/>
                      <a:pt x="76" y="451"/>
                    </a:cubicBezTo>
                    <a:cubicBezTo>
                      <a:pt x="228" y="426"/>
                      <a:pt x="215" y="287"/>
                      <a:pt x="228" y="224"/>
                    </a:cubicBezTo>
                    <a:cubicBezTo>
                      <a:pt x="241" y="148"/>
                      <a:pt x="228" y="72"/>
                      <a:pt x="177" y="21"/>
                    </a:cubicBezTo>
                    <a:cubicBezTo>
                      <a:pt x="163" y="7"/>
                      <a:pt x="144" y="1"/>
                      <a:pt x="125"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501;p74">
                <a:extLst>
                  <a:ext uri="{FF2B5EF4-FFF2-40B4-BE49-F238E27FC236}">
                    <a16:creationId xmlns:a16="http://schemas.microsoft.com/office/drawing/2014/main" id="{43E8693C-35F2-5862-EE87-F2022AB38293}"/>
                  </a:ext>
                </a:extLst>
              </p:cNvPr>
              <p:cNvSpPr/>
              <p:nvPr/>
            </p:nvSpPr>
            <p:spPr>
              <a:xfrm>
                <a:off x="4621035" y="1768671"/>
                <a:ext cx="15884" cy="25291"/>
              </a:xfrm>
              <a:custGeom>
                <a:avLst/>
                <a:gdLst/>
                <a:ahLst/>
                <a:cxnLst/>
                <a:rect l="l" t="t" r="r" b="b"/>
                <a:pathLst>
                  <a:path w="336" h="535" extrusionOk="0">
                    <a:moveTo>
                      <a:pt x="197" y="0"/>
                    </a:moveTo>
                    <a:cubicBezTo>
                      <a:pt x="188" y="0"/>
                      <a:pt x="177" y="3"/>
                      <a:pt x="165" y="7"/>
                    </a:cubicBezTo>
                    <a:cubicBezTo>
                      <a:pt x="64" y="32"/>
                      <a:pt x="26" y="121"/>
                      <a:pt x="1" y="235"/>
                    </a:cubicBezTo>
                    <a:cubicBezTo>
                      <a:pt x="1" y="336"/>
                      <a:pt x="26" y="437"/>
                      <a:pt x="64" y="526"/>
                    </a:cubicBezTo>
                    <a:cubicBezTo>
                      <a:pt x="89" y="531"/>
                      <a:pt x="111" y="534"/>
                      <a:pt x="132" y="534"/>
                    </a:cubicBezTo>
                    <a:cubicBezTo>
                      <a:pt x="336" y="534"/>
                      <a:pt x="304" y="266"/>
                      <a:pt x="304" y="197"/>
                    </a:cubicBezTo>
                    <a:cubicBezTo>
                      <a:pt x="293" y="118"/>
                      <a:pt x="272" y="0"/>
                      <a:pt x="197"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502;p74">
                <a:extLst>
                  <a:ext uri="{FF2B5EF4-FFF2-40B4-BE49-F238E27FC236}">
                    <a16:creationId xmlns:a16="http://schemas.microsoft.com/office/drawing/2014/main" id="{985AD280-FD08-1919-1847-DB48D3435C5C}"/>
                  </a:ext>
                </a:extLst>
              </p:cNvPr>
              <p:cNvSpPr/>
              <p:nvPr/>
            </p:nvSpPr>
            <p:spPr>
              <a:xfrm>
                <a:off x="4601889" y="1769428"/>
                <a:ext cx="19618" cy="27513"/>
              </a:xfrm>
              <a:custGeom>
                <a:avLst/>
                <a:gdLst/>
                <a:ahLst/>
                <a:cxnLst/>
                <a:rect l="l" t="t" r="r" b="b"/>
                <a:pathLst>
                  <a:path w="415" h="582" extrusionOk="0">
                    <a:moveTo>
                      <a:pt x="240" y="0"/>
                    </a:moveTo>
                    <a:cubicBezTo>
                      <a:pt x="200" y="0"/>
                      <a:pt x="162" y="19"/>
                      <a:pt x="140" y="42"/>
                    </a:cubicBezTo>
                    <a:cubicBezTo>
                      <a:pt x="77" y="117"/>
                      <a:pt x="1" y="67"/>
                      <a:pt x="26" y="408"/>
                    </a:cubicBezTo>
                    <a:cubicBezTo>
                      <a:pt x="26" y="408"/>
                      <a:pt x="102" y="535"/>
                      <a:pt x="165" y="560"/>
                    </a:cubicBezTo>
                    <a:cubicBezTo>
                      <a:pt x="182" y="569"/>
                      <a:pt x="216" y="581"/>
                      <a:pt x="253" y="581"/>
                    </a:cubicBezTo>
                    <a:cubicBezTo>
                      <a:pt x="327" y="581"/>
                      <a:pt x="414" y="531"/>
                      <a:pt x="406" y="295"/>
                    </a:cubicBezTo>
                    <a:cubicBezTo>
                      <a:pt x="397" y="65"/>
                      <a:pt x="315" y="0"/>
                      <a:pt x="240"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503;p74">
                <a:extLst>
                  <a:ext uri="{FF2B5EF4-FFF2-40B4-BE49-F238E27FC236}">
                    <a16:creationId xmlns:a16="http://schemas.microsoft.com/office/drawing/2014/main" id="{4B8D37D9-259E-585A-3AA4-2E42A0D7D75E}"/>
                  </a:ext>
                </a:extLst>
              </p:cNvPr>
              <p:cNvSpPr/>
              <p:nvPr/>
            </p:nvSpPr>
            <p:spPr>
              <a:xfrm>
                <a:off x="4588747" y="1774297"/>
                <a:ext cx="19760" cy="24771"/>
              </a:xfrm>
              <a:custGeom>
                <a:avLst/>
                <a:gdLst/>
                <a:ahLst/>
                <a:cxnLst/>
                <a:rect l="l" t="t" r="r" b="b"/>
                <a:pathLst>
                  <a:path w="418" h="524" extrusionOk="0">
                    <a:moveTo>
                      <a:pt x="214" y="1"/>
                    </a:moveTo>
                    <a:cubicBezTo>
                      <a:pt x="155" y="1"/>
                      <a:pt x="96" y="29"/>
                      <a:pt x="64" y="78"/>
                    </a:cubicBezTo>
                    <a:cubicBezTo>
                      <a:pt x="26" y="204"/>
                      <a:pt x="0" y="331"/>
                      <a:pt x="13" y="470"/>
                    </a:cubicBezTo>
                    <a:cubicBezTo>
                      <a:pt x="23" y="501"/>
                      <a:pt x="34" y="524"/>
                      <a:pt x="143" y="524"/>
                    </a:cubicBezTo>
                    <a:cubicBezTo>
                      <a:pt x="166" y="524"/>
                      <a:pt x="194" y="523"/>
                      <a:pt x="228" y="521"/>
                    </a:cubicBezTo>
                    <a:cubicBezTo>
                      <a:pt x="418" y="521"/>
                      <a:pt x="304" y="27"/>
                      <a:pt x="304" y="27"/>
                    </a:cubicBezTo>
                    <a:cubicBezTo>
                      <a:pt x="277" y="9"/>
                      <a:pt x="245" y="1"/>
                      <a:pt x="214"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504;p74">
                <a:extLst>
                  <a:ext uri="{FF2B5EF4-FFF2-40B4-BE49-F238E27FC236}">
                    <a16:creationId xmlns:a16="http://schemas.microsoft.com/office/drawing/2014/main" id="{F5E6D862-EB00-A755-4DFD-BA4CEEEF48F8}"/>
                  </a:ext>
                </a:extLst>
              </p:cNvPr>
              <p:cNvSpPr/>
              <p:nvPr/>
            </p:nvSpPr>
            <p:spPr>
              <a:xfrm>
                <a:off x="4572580" y="1775526"/>
                <a:ext cx="20705" cy="26520"/>
              </a:xfrm>
              <a:custGeom>
                <a:avLst/>
                <a:gdLst/>
                <a:ahLst/>
                <a:cxnLst/>
                <a:rect l="l" t="t" r="r" b="b"/>
                <a:pathLst>
                  <a:path w="438" h="561" extrusionOk="0">
                    <a:moveTo>
                      <a:pt x="225" y="1"/>
                    </a:moveTo>
                    <a:cubicBezTo>
                      <a:pt x="167" y="1"/>
                      <a:pt x="108" y="16"/>
                      <a:pt x="77" y="26"/>
                    </a:cubicBezTo>
                    <a:cubicBezTo>
                      <a:pt x="1" y="64"/>
                      <a:pt x="26" y="495"/>
                      <a:pt x="39" y="507"/>
                    </a:cubicBezTo>
                    <a:cubicBezTo>
                      <a:pt x="120" y="544"/>
                      <a:pt x="184" y="560"/>
                      <a:pt x="234" y="560"/>
                    </a:cubicBezTo>
                    <a:cubicBezTo>
                      <a:pt x="438" y="560"/>
                      <a:pt x="403" y="293"/>
                      <a:pt x="393" y="140"/>
                    </a:cubicBezTo>
                    <a:cubicBezTo>
                      <a:pt x="386" y="30"/>
                      <a:pt x="305" y="1"/>
                      <a:pt x="225"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505;p74">
                <a:extLst>
                  <a:ext uri="{FF2B5EF4-FFF2-40B4-BE49-F238E27FC236}">
                    <a16:creationId xmlns:a16="http://schemas.microsoft.com/office/drawing/2014/main" id="{7883F450-DA51-C946-082F-349BE0FB7773}"/>
                  </a:ext>
                </a:extLst>
              </p:cNvPr>
              <p:cNvSpPr/>
              <p:nvPr/>
            </p:nvSpPr>
            <p:spPr>
              <a:xfrm>
                <a:off x="4497227" y="1765409"/>
                <a:ext cx="9029" cy="18153"/>
              </a:xfrm>
              <a:custGeom>
                <a:avLst/>
                <a:gdLst/>
                <a:ahLst/>
                <a:cxnLst/>
                <a:rect l="l" t="t" r="r" b="b"/>
                <a:pathLst>
                  <a:path w="191" h="384" extrusionOk="0">
                    <a:moveTo>
                      <a:pt x="88" y="1"/>
                    </a:moveTo>
                    <a:cubicBezTo>
                      <a:pt x="80" y="1"/>
                      <a:pt x="72" y="4"/>
                      <a:pt x="64" y="13"/>
                    </a:cubicBezTo>
                    <a:cubicBezTo>
                      <a:pt x="26" y="76"/>
                      <a:pt x="0" y="164"/>
                      <a:pt x="26" y="240"/>
                    </a:cubicBezTo>
                    <a:cubicBezTo>
                      <a:pt x="35" y="286"/>
                      <a:pt x="76" y="383"/>
                      <a:pt x="118" y="383"/>
                    </a:cubicBezTo>
                    <a:cubicBezTo>
                      <a:pt x="134" y="383"/>
                      <a:pt x="150" y="368"/>
                      <a:pt x="165" y="329"/>
                    </a:cubicBezTo>
                    <a:cubicBezTo>
                      <a:pt x="190" y="253"/>
                      <a:pt x="190" y="164"/>
                      <a:pt x="152" y="89"/>
                    </a:cubicBezTo>
                    <a:cubicBezTo>
                      <a:pt x="152" y="89"/>
                      <a:pt x="126" y="1"/>
                      <a:pt x="88"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506;p74">
                <a:extLst>
                  <a:ext uri="{FF2B5EF4-FFF2-40B4-BE49-F238E27FC236}">
                    <a16:creationId xmlns:a16="http://schemas.microsoft.com/office/drawing/2014/main" id="{AEDAAA9A-BB2B-7B09-5CC6-A96B3382F9C0}"/>
                  </a:ext>
                </a:extLst>
              </p:cNvPr>
              <p:cNvSpPr/>
              <p:nvPr/>
            </p:nvSpPr>
            <p:spPr>
              <a:xfrm>
                <a:off x="4502001" y="1767395"/>
                <a:ext cx="11393" cy="21367"/>
              </a:xfrm>
              <a:custGeom>
                <a:avLst/>
                <a:gdLst/>
                <a:ahLst/>
                <a:cxnLst/>
                <a:rect l="l" t="t" r="r" b="b"/>
                <a:pathLst>
                  <a:path w="241" h="452" extrusionOk="0">
                    <a:moveTo>
                      <a:pt x="117" y="1"/>
                    </a:moveTo>
                    <a:cubicBezTo>
                      <a:pt x="97" y="1"/>
                      <a:pt x="78" y="7"/>
                      <a:pt x="64" y="21"/>
                    </a:cubicBezTo>
                    <a:cubicBezTo>
                      <a:pt x="13" y="72"/>
                      <a:pt x="0" y="148"/>
                      <a:pt x="13" y="224"/>
                    </a:cubicBezTo>
                    <a:cubicBezTo>
                      <a:pt x="26" y="287"/>
                      <a:pt x="13" y="426"/>
                      <a:pt x="165" y="451"/>
                    </a:cubicBezTo>
                    <a:cubicBezTo>
                      <a:pt x="203" y="325"/>
                      <a:pt x="228" y="211"/>
                      <a:pt x="241" y="85"/>
                    </a:cubicBezTo>
                    <a:cubicBezTo>
                      <a:pt x="223" y="39"/>
                      <a:pt x="166" y="1"/>
                      <a:pt x="117"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507;p74">
                <a:extLst>
                  <a:ext uri="{FF2B5EF4-FFF2-40B4-BE49-F238E27FC236}">
                    <a16:creationId xmlns:a16="http://schemas.microsoft.com/office/drawing/2014/main" id="{A612560D-B25D-CA72-F9FD-44DB8488A49A}"/>
                  </a:ext>
                </a:extLst>
              </p:cNvPr>
              <p:cNvSpPr/>
              <p:nvPr/>
            </p:nvSpPr>
            <p:spPr>
              <a:xfrm>
                <a:off x="4510085" y="1768671"/>
                <a:ext cx="15884" cy="25291"/>
              </a:xfrm>
              <a:custGeom>
                <a:avLst/>
                <a:gdLst/>
                <a:ahLst/>
                <a:cxnLst/>
                <a:rect l="l" t="t" r="r" b="b"/>
                <a:pathLst>
                  <a:path w="336" h="535" extrusionOk="0">
                    <a:moveTo>
                      <a:pt x="151" y="0"/>
                    </a:moveTo>
                    <a:cubicBezTo>
                      <a:pt x="74" y="0"/>
                      <a:pt x="45" y="118"/>
                      <a:pt x="45" y="197"/>
                    </a:cubicBezTo>
                    <a:cubicBezTo>
                      <a:pt x="33" y="266"/>
                      <a:pt x="1" y="534"/>
                      <a:pt x="205" y="534"/>
                    </a:cubicBezTo>
                    <a:cubicBezTo>
                      <a:pt x="225" y="534"/>
                      <a:pt x="247" y="531"/>
                      <a:pt x="272" y="526"/>
                    </a:cubicBezTo>
                    <a:cubicBezTo>
                      <a:pt x="323" y="437"/>
                      <a:pt x="336" y="336"/>
                      <a:pt x="336" y="235"/>
                    </a:cubicBezTo>
                    <a:cubicBezTo>
                      <a:pt x="310" y="121"/>
                      <a:pt x="285" y="32"/>
                      <a:pt x="184" y="7"/>
                    </a:cubicBezTo>
                    <a:cubicBezTo>
                      <a:pt x="172" y="3"/>
                      <a:pt x="161" y="0"/>
                      <a:pt x="151"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508;p74">
                <a:extLst>
                  <a:ext uri="{FF2B5EF4-FFF2-40B4-BE49-F238E27FC236}">
                    <a16:creationId xmlns:a16="http://schemas.microsoft.com/office/drawing/2014/main" id="{A21D4EC3-1DB5-6BDE-DE7A-E04BA55290D3}"/>
                  </a:ext>
                </a:extLst>
              </p:cNvPr>
              <p:cNvSpPr/>
              <p:nvPr/>
            </p:nvSpPr>
            <p:spPr>
              <a:xfrm>
                <a:off x="4525543" y="1769428"/>
                <a:ext cx="20185" cy="27513"/>
              </a:xfrm>
              <a:custGeom>
                <a:avLst/>
                <a:gdLst/>
                <a:ahLst/>
                <a:cxnLst/>
                <a:rect l="l" t="t" r="r" b="b"/>
                <a:pathLst>
                  <a:path w="427" h="582" extrusionOk="0">
                    <a:moveTo>
                      <a:pt x="174" y="0"/>
                    </a:moveTo>
                    <a:cubicBezTo>
                      <a:pt x="99" y="0"/>
                      <a:pt x="17" y="65"/>
                      <a:pt x="9" y="295"/>
                    </a:cubicBezTo>
                    <a:cubicBezTo>
                      <a:pt x="0" y="531"/>
                      <a:pt x="93" y="581"/>
                      <a:pt x="171" y="581"/>
                    </a:cubicBezTo>
                    <a:cubicBezTo>
                      <a:pt x="210" y="581"/>
                      <a:pt x="245" y="569"/>
                      <a:pt x="262" y="560"/>
                    </a:cubicBezTo>
                    <a:cubicBezTo>
                      <a:pt x="312" y="535"/>
                      <a:pt x="388" y="408"/>
                      <a:pt x="388" y="408"/>
                    </a:cubicBezTo>
                    <a:cubicBezTo>
                      <a:pt x="426" y="67"/>
                      <a:pt x="338" y="117"/>
                      <a:pt x="274" y="42"/>
                    </a:cubicBezTo>
                    <a:cubicBezTo>
                      <a:pt x="252" y="19"/>
                      <a:pt x="214" y="0"/>
                      <a:pt x="174"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509;p74">
                <a:extLst>
                  <a:ext uri="{FF2B5EF4-FFF2-40B4-BE49-F238E27FC236}">
                    <a16:creationId xmlns:a16="http://schemas.microsoft.com/office/drawing/2014/main" id="{2DF4EC57-2BC3-3210-A4F4-E744795C64C3}"/>
                  </a:ext>
                </a:extLst>
              </p:cNvPr>
              <p:cNvSpPr/>
              <p:nvPr/>
            </p:nvSpPr>
            <p:spPr>
              <a:xfrm>
                <a:off x="4539110" y="1774297"/>
                <a:ext cx="19145" cy="24771"/>
              </a:xfrm>
              <a:custGeom>
                <a:avLst/>
                <a:gdLst/>
                <a:ahLst/>
                <a:cxnLst/>
                <a:rect l="l" t="t" r="r" b="b"/>
                <a:pathLst>
                  <a:path w="405" h="524" extrusionOk="0">
                    <a:moveTo>
                      <a:pt x="192" y="1"/>
                    </a:moveTo>
                    <a:cubicBezTo>
                      <a:pt x="160" y="1"/>
                      <a:pt x="128" y="9"/>
                      <a:pt x="101" y="27"/>
                    </a:cubicBezTo>
                    <a:cubicBezTo>
                      <a:pt x="101" y="27"/>
                      <a:pt x="0" y="521"/>
                      <a:pt x="177" y="521"/>
                    </a:cubicBezTo>
                    <a:cubicBezTo>
                      <a:pt x="211" y="523"/>
                      <a:pt x="239" y="524"/>
                      <a:pt x="262" y="524"/>
                    </a:cubicBezTo>
                    <a:cubicBezTo>
                      <a:pt x="372" y="524"/>
                      <a:pt x="384" y="501"/>
                      <a:pt x="405" y="470"/>
                    </a:cubicBezTo>
                    <a:cubicBezTo>
                      <a:pt x="405" y="331"/>
                      <a:pt x="380" y="204"/>
                      <a:pt x="342" y="78"/>
                    </a:cubicBezTo>
                    <a:cubicBezTo>
                      <a:pt x="309" y="29"/>
                      <a:pt x="250" y="1"/>
                      <a:pt x="192"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510;p74">
                <a:extLst>
                  <a:ext uri="{FF2B5EF4-FFF2-40B4-BE49-F238E27FC236}">
                    <a16:creationId xmlns:a16="http://schemas.microsoft.com/office/drawing/2014/main" id="{530BE066-732C-65BB-592B-BD294196E5BF}"/>
                  </a:ext>
                </a:extLst>
              </p:cNvPr>
              <p:cNvSpPr/>
              <p:nvPr/>
            </p:nvSpPr>
            <p:spPr>
              <a:xfrm>
                <a:off x="4553529" y="1775526"/>
                <a:ext cx="20894" cy="26520"/>
              </a:xfrm>
              <a:custGeom>
                <a:avLst/>
                <a:gdLst/>
                <a:ahLst/>
                <a:cxnLst/>
                <a:rect l="l" t="t" r="r" b="b"/>
                <a:pathLst>
                  <a:path w="442" h="561" extrusionOk="0">
                    <a:moveTo>
                      <a:pt x="225" y="1"/>
                    </a:moveTo>
                    <a:cubicBezTo>
                      <a:pt x="141" y="1"/>
                      <a:pt x="57" y="30"/>
                      <a:pt x="49" y="140"/>
                    </a:cubicBezTo>
                    <a:cubicBezTo>
                      <a:pt x="29" y="293"/>
                      <a:pt x="0" y="560"/>
                      <a:pt x="207" y="560"/>
                    </a:cubicBezTo>
                    <a:cubicBezTo>
                      <a:pt x="258" y="560"/>
                      <a:pt x="322" y="544"/>
                      <a:pt x="404" y="507"/>
                    </a:cubicBezTo>
                    <a:cubicBezTo>
                      <a:pt x="429" y="495"/>
                      <a:pt x="442" y="64"/>
                      <a:pt x="378" y="26"/>
                    </a:cubicBezTo>
                    <a:cubicBezTo>
                      <a:pt x="347" y="16"/>
                      <a:pt x="286" y="1"/>
                      <a:pt x="225"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511;p74">
                <a:extLst>
                  <a:ext uri="{FF2B5EF4-FFF2-40B4-BE49-F238E27FC236}">
                    <a16:creationId xmlns:a16="http://schemas.microsoft.com/office/drawing/2014/main" id="{E1D0F151-DD9D-FFEC-2B3C-EEF09C7BBF42}"/>
                  </a:ext>
                </a:extLst>
              </p:cNvPr>
              <p:cNvSpPr/>
              <p:nvPr/>
            </p:nvSpPr>
            <p:spPr>
              <a:xfrm>
                <a:off x="4639566" y="1747351"/>
                <a:ext cx="10731" cy="18247"/>
              </a:xfrm>
              <a:custGeom>
                <a:avLst/>
                <a:gdLst/>
                <a:ahLst/>
                <a:cxnLst/>
                <a:rect l="l" t="t" r="r" b="b"/>
                <a:pathLst>
                  <a:path w="227" h="386" extrusionOk="0">
                    <a:moveTo>
                      <a:pt x="108" y="1"/>
                    </a:moveTo>
                    <a:cubicBezTo>
                      <a:pt x="102" y="1"/>
                      <a:pt x="96" y="1"/>
                      <a:pt x="89" y="2"/>
                    </a:cubicBezTo>
                    <a:cubicBezTo>
                      <a:pt x="14" y="2"/>
                      <a:pt x="1" y="192"/>
                      <a:pt x="14" y="243"/>
                    </a:cubicBezTo>
                    <a:cubicBezTo>
                      <a:pt x="26" y="293"/>
                      <a:pt x="51" y="344"/>
                      <a:pt x="89" y="382"/>
                    </a:cubicBezTo>
                    <a:cubicBezTo>
                      <a:pt x="102" y="384"/>
                      <a:pt x="113" y="385"/>
                      <a:pt x="123" y="385"/>
                    </a:cubicBezTo>
                    <a:cubicBezTo>
                      <a:pt x="227" y="385"/>
                      <a:pt x="216" y="271"/>
                      <a:pt x="216" y="167"/>
                    </a:cubicBezTo>
                    <a:cubicBezTo>
                      <a:pt x="204" y="63"/>
                      <a:pt x="172" y="1"/>
                      <a:pt x="108"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512;p74">
                <a:extLst>
                  <a:ext uri="{FF2B5EF4-FFF2-40B4-BE49-F238E27FC236}">
                    <a16:creationId xmlns:a16="http://schemas.microsoft.com/office/drawing/2014/main" id="{6B6148D8-B230-DD0E-783F-D24E1C073CDA}"/>
                  </a:ext>
                </a:extLst>
              </p:cNvPr>
              <p:cNvSpPr/>
              <p:nvPr/>
            </p:nvSpPr>
            <p:spPr>
              <a:xfrm>
                <a:off x="4631198" y="1746311"/>
                <a:ext cx="11440" cy="20942"/>
              </a:xfrm>
              <a:custGeom>
                <a:avLst/>
                <a:gdLst/>
                <a:ahLst/>
                <a:cxnLst/>
                <a:rect l="l" t="t" r="r" b="b"/>
                <a:pathLst>
                  <a:path w="242" h="443" extrusionOk="0">
                    <a:moveTo>
                      <a:pt x="129" y="0"/>
                    </a:moveTo>
                    <a:cubicBezTo>
                      <a:pt x="83" y="0"/>
                      <a:pt x="32" y="47"/>
                      <a:pt x="13" y="75"/>
                    </a:cubicBezTo>
                    <a:cubicBezTo>
                      <a:pt x="1" y="176"/>
                      <a:pt x="1" y="277"/>
                      <a:pt x="13" y="379"/>
                    </a:cubicBezTo>
                    <a:cubicBezTo>
                      <a:pt x="23" y="424"/>
                      <a:pt x="53" y="443"/>
                      <a:pt x="87" y="443"/>
                    </a:cubicBezTo>
                    <a:cubicBezTo>
                      <a:pt x="139" y="443"/>
                      <a:pt x="200" y="397"/>
                      <a:pt x="216" y="328"/>
                    </a:cubicBezTo>
                    <a:cubicBezTo>
                      <a:pt x="241" y="227"/>
                      <a:pt x="228" y="113"/>
                      <a:pt x="178" y="24"/>
                    </a:cubicBezTo>
                    <a:cubicBezTo>
                      <a:pt x="164" y="7"/>
                      <a:pt x="147" y="0"/>
                      <a:pt x="129"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513;p74">
                <a:extLst>
                  <a:ext uri="{FF2B5EF4-FFF2-40B4-BE49-F238E27FC236}">
                    <a16:creationId xmlns:a16="http://schemas.microsoft.com/office/drawing/2014/main" id="{DF8BB0DB-C81B-29C2-CEB1-45F253D7C465}"/>
                  </a:ext>
                </a:extLst>
              </p:cNvPr>
              <p:cNvSpPr/>
              <p:nvPr/>
            </p:nvSpPr>
            <p:spPr>
              <a:xfrm>
                <a:off x="4619238" y="1746264"/>
                <a:ext cx="12007" cy="22171"/>
              </a:xfrm>
              <a:custGeom>
                <a:avLst/>
                <a:gdLst/>
                <a:ahLst/>
                <a:cxnLst/>
                <a:rect l="l" t="t" r="r" b="b"/>
                <a:pathLst>
                  <a:path w="254" h="469" extrusionOk="0">
                    <a:moveTo>
                      <a:pt x="157" y="1"/>
                    </a:moveTo>
                    <a:cubicBezTo>
                      <a:pt x="134" y="1"/>
                      <a:pt x="107" y="12"/>
                      <a:pt x="77" y="25"/>
                    </a:cubicBezTo>
                    <a:cubicBezTo>
                      <a:pt x="1" y="63"/>
                      <a:pt x="13" y="240"/>
                      <a:pt x="1" y="304"/>
                    </a:cubicBezTo>
                    <a:cubicBezTo>
                      <a:pt x="1" y="304"/>
                      <a:pt x="39" y="468"/>
                      <a:pt x="102" y="468"/>
                    </a:cubicBezTo>
                    <a:cubicBezTo>
                      <a:pt x="165" y="468"/>
                      <a:pt x="254" y="443"/>
                      <a:pt x="241" y="203"/>
                    </a:cubicBezTo>
                    <a:cubicBezTo>
                      <a:pt x="233" y="44"/>
                      <a:pt x="202" y="1"/>
                      <a:pt x="157"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514;p74">
                <a:extLst>
                  <a:ext uri="{FF2B5EF4-FFF2-40B4-BE49-F238E27FC236}">
                    <a16:creationId xmlns:a16="http://schemas.microsoft.com/office/drawing/2014/main" id="{105E4BF9-F195-DDC7-C003-A6F6B8C88011}"/>
                  </a:ext>
                </a:extLst>
              </p:cNvPr>
              <p:cNvSpPr/>
              <p:nvPr/>
            </p:nvSpPr>
            <p:spPr>
              <a:xfrm>
                <a:off x="4602504" y="1747351"/>
                <a:ext cx="19145" cy="22927"/>
              </a:xfrm>
              <a:custGeom>
                <a:avLst/>
                <a:gdLst/>
                <a:ahLst/>
                <a:cxnLst/>
                <a:rect l="l" t="t" r="r" b="b"/>
                <a:pathLst>
                  <a:path w="405" h="485" extrusionOk="0">
                    <a:moveTo>
                      <a:pt x="267" y="0"/>
                    </a:moveTo>
                    <a:cubicBezTo>
                      <a:pt x="240" y="0"/>
                      <a:pt x="206" y="13"/>
                      <a:pt x="165" y="40"/>
                    </a:cubicBezTo>
                    <a:cubicBezTo>
                      <a:pt x="0" y="154"/>
                      <a:pt x="140" y="357"/>
                      <a:pt x="152" y="395"/>
                    </a:cubicBezTo>
                    <a:cubicBezTo>
                      <a:pt x="152" y="395"/>
                      <a:pt x="203" y="483"/>
                      <a:pt x="241" y="483"/>
                    </a:cubicBezTo>
                    <a:cubicBezTo>
                      <a:pt x="243" y="484"/>
                      <a:pt x="247" y="485"/>
                      <a:pt x="250" y="485"/>
                    </a:cubicBezTo>
                    <a:cubicBezTo>
                      <a:pt x="296" y="485"/>
                      <a:pt x="404" y="407"/>
                      <a:pt x="393" y="230"/>
                    </a:cubicBezTo>
                    <a:cubicBezTo>
                      <a:pt x="374" y="92"/>
                      <a:pt x="342" y="0"/>
                      <a:pt x="267"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515;p74">
                <a:extLst>
                  <a:ext uri="{FF2B5EF4-FFF2-40B4-BE49-F238E27FC236}">
                    <a16:creationId xmlns:a16="http://schemas.microsoft.com/office/drawing/2014/main" id="{77F4C031-AE9E-6CEE-247E-BD74230D838B}"/>
                  </a:ext>
                </a:extLst>
              </p:cNvPr>
              <p:cNvSpPr/>
              <p:nvPr/>
            </p:nvSpPr>
            <p:spPr>
              <a:xfrm>
                <a:off x="4592340" y="1747729"/>
                <a:ext cx="19193" cy="26094"/>
              </a:xfrm>
              <a:custGeom>
                <a:avLst/>
                <a:gdLst/>
                <a:ahLst/>
                <a:cxnLst/>
                <a:rect l="l" t="t" r="r" b="b"/>
                <a:pathLst>
                  <a:path w="406" h="552" extrusionOk="0">
                    <a:moveTo>
                      <a:pt x="146" y="1"/>
                    </a:moveTo>
                    <a:cubicBezTo>
                      <a:pt x="130" y="1"/>
                      <a:pt x="114" y="3"/>
                      <a:pt x="101" y="7"/>
                    </a:cubicBezTo>
                    <a:cubicBezTo>
                      <a:pt x="13" y="20"/>
                      <a:pt x="0" y="184"/>
                      <a:pt x="0" y="184"/>
                    </a:cubicBezTo>
                    <a:cubicBezTo>
                      <a:pt x="0" y="412"/>
                      <a:pt x="13" y="551"/>
                      <a:pt x="215" y="551"/>
                    </a:cubicBezTo>
                    <a:cubicBezTo>
                      <a:pt x="405" y="538"/>
                      <a:pt x="367" y="235"/>
                      <a:pt x="355" y="134"/>
                    </a:cubicBezTo>
                    <a:cubicBezTo>
                      <a:pt x="334" y="50"/>
                      <a:pt x="226" y="1"/>
                      <a:pt x="146"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516;p74">
                <a:extLst>
                  <a:ext uri="{FF2B5EF4-FFF2-40B4-BE49-F238E27FC236}">
                    <a16:creationId xmlns:a16="http://schemas.microsoft.com/office/drawing/2014/main" id="{851154D7-FD9B-E6EF-50F6-7921C7550349}"/>
                  </a:ext>
                </a:extLst>
              </p:cNvPr>
              <p:cNvSpPr/>
              <p:nvPr/>
            </p:nvSpPr>
            <p:spPr>
              <a:xfrm>
                <a:off x="4573194" y="1746736"/>
                <a:ext cx="19193" cy="28316"/>
              </a:xfrm>
              <a:custGeom>
                <a:avLst/>
                <a:gdLst/>
                <a:ahLst/>
                <a:cxnLst/>
                <a:rect l="l" t="t" r="r" b="b"/>
                <a:pathLst>
                  <a:path w="406" h="599" extrusionOk="0">
                    <a:moveTo>
                      <a:pt x="208" y="1"/>
                    </a:moveTo>
                    <a:cubicBezTo>
                      <a:pt x="183" y="1"/>
                      <a:pt x="156" y="3"/>
                      <a:pt x="127" y="3"/>
                    </a:cubicBezTo>
                    <a:cubicBezTo>
                      <a:pt x="38" y="3"/>
                      <a:pt x="13" y="256"/>
                      <a:pt x="26" y="319"/>
                    </a:cubicBezTo>
                    <a:cubicBezTo>
                      <a:pt x="38" y="370"/>
                      <a:pt x="0" y="572"/>
                      <a:pt x="177" y="597"/>
                    </a:cubicBezTo>
                    <a:cubicBezTo>
                      <a:pt x="188" y="598"/>
                      <a:pt x="199" y="599"/>
                      <a:pt x="209" y="599"/>
                    </a:cubicBezTo>
                    <a:cubicBezTo>
                      <a:pt x="369" y="599"/>
                      <a:pt x="381" y="506"/>
                      <a:pt x="405" y="458"/>
                    </a:cubicBezTo>
                    <a:cubicBezTo>
                      <a:pt x="405" y="332"/>
                      <a:pt x="393" y="218"/>
                      <a:pt x="380" y="104"/>
                    </a:cubicBezTo>
                    <a:cubicBezTo>
                      <a:pt x="326" y="14"/>
                      <a:pt x="271" y="1"/>
                      <a:pt x="208"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517;p74">
                <a:extLst>
                  <a:ext uri="{FF2B5EF4-FFF2-40B4-BE49-F238E27FC236}">
                    <a16:creationId xmlns:a16="http://schemas.microsoft.com/office/drawing/2014/main" id="{00DE7075-F5EB-B184-C005-744A744B70E3}"/>
                  </a:ext>
                </a:extLst>
              </p:cNvPr>
              <p:cNvSpPr/>
              <p:nvPr/>
            </p:nvSpPr>
            <p:spPr>
              <a:xfrm>
                <a:off x="4496707" y="1747351"/>
                <a:ext cx="10731" cy="18247"/>
              </a:xfrm>
              <a:custGeom>
                <a:avLst/>
                <a:gdLst/>
                <a:ahLst/>
                <a:cxnLst/>
                <a:rect l="l" t="t" r="r" b="b"/>
                <a:pathLst>
                  <a:path w="227" h="386" extrusionOk="0">
                    <a:moveTo>
                      <a:pt x="119" y="1"/>
                    </a:moveTo>
                    <a:cubicBezTo>
                      <a:pt x="56" y="1"/>
                      <a:pt x="24" y="63"/>
                      <a:pt x="24" y="167"/>
                    </a:cubicBezTo>
                    <a:cubicBezTo>
                      <a:pt x="12" y="271"/>
                      <a:pt x="1" y="385"/>
                      <a:pt x="105" y="385"/>
                    </a:cubicBezTo>
                    <a:cubicBezTo>
                      <a:pt x="115" y="385"/>
                      <a:pt x="126" y="384"/>
                      <a:pt x="138" y="382"/>
                    </a:cubicBezTo>
                    <a:cubicBezTo>
                      <a:pt x="176" y="344"/>
                      <a:pt x="201" y="293"/>
                      <a:pt x="226" y="243"/>
                    </a:cubicBezTo>
                    <a:cubicBezTo>
                      <a:pt x="226" y="192"/>
                      <a:pt x="226" y="2"/>
                      <a:pt x="138" y="2"/>
                    </a:cubicBezTo>
                    <a:cubicBezTo>
                      <a:pt x="131" y="1"/>
                      <a:pt x="125" y="1"/>
                      <a:pt x="119"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518;p74">
                <a:extLst>
                  <a:ext uri="{FF2B5EF4-FFF2-40B4-BE49-F238E27FC236}">
                    <a16:creationId xmlns:a16="http://schemas.microsoft.com/office/drawing/2014/main" id="{658855A8-E47A-582F-E110-1AEF2925239D}"/>
                  </a:ext>
                </a:extLst>
              </p:cNvPr>
              <p:cNvSpPr/>
              <p:nvPr/>
            </p:nvSpPr>
            <p:spPr>
              <a:xfrm>
                <a:off x="4504412" y="1746311"/>
                <a:ext cx="11393" cy="20942"/>
              </a:xfrm>
              <a:custGeom>
                <a:avLst/>
                <a:gdLst/>
                <a:ahLst/>
                <a:cxnLst/>
                <a:rect l="l" t="t" r="r" b="b"/>
                <a:pathLst>
                  <a:path w="241" h="443" extrusionOk="0">
                    <a:moveTo>
                      <a:pt x="114" y="0"/>
                    </a:moveTo>
                    <a:cubicBezTo>
                      <a:pt x="95" y="0"/>
                      <a:pt x="77" y="7"/>
                      <a:pt x="63" y="24"/>
                    </a:cubicBezTo>
                    <a:cubicBezTo>
                      <a:pt x="13" y="113"/>
                      <a:pt x="0" y="227"/>
                      <a:pt x="25" y="328"/>
                    </a:cubicBezTo>
                    <a:cubicBezTo>
                      <a:pt x="41" y="397"/>
                      <a:pt x="103" y="443"/>
                      <a:pt x="157" y="443"/>
                    </a:cubicBezTo>
                    <a:cubicBezTo>
                      <a:pt x="193" y="443"/>
                      <a:pt x="226" y="424"/>
                      <a:pt x="241" y="379"/>
                    </a:cubicBezTo>
                    <a:cubicBezTo>
                      <a:pt x="241" y="277"/>
                      <a:pt x="241" y="176"/>
                      <a:pt x="241" y="75"/>
                    </a:cubicBezTo>
                    <a:cubicBezTo>
                      <a:pt x="222" y="47"/>
                      <a:pt x="164" y="0"/>
                      <a:pt x="114"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519;p74">
                <a:extLst>
                  <a:ext uri="{FF2B5EF4-FFF2-40B4-BE49-F238E27FC236}">
                    <a16:creationId xmlns:a16="http://schemas.microsoft.com/office/drawing/2014/main" id="{4156D24E-CA5A-32C2-185C-06ACB2592E73}"/>
                  </a:ext>
                </a:extLst>
              </p:cNvPr>
              <p:cNvSpPr/>
              <p:nvPr/>
            </p:nvSpPr>
            <p:spPr>
              <a:xfrm>
                <a:off x="4515758" y="1746264"/>
                <a:ext cx="12007" cy="22171"/>
              </a:xfrm>
              <a:custGeom>
                <a:avLst/>
                <a:gdLst/>
                <a:ahLst/>
                <a:cxnLst/>
                <a:rect l="l" t="t" r="r" b="b"/>
                <a:pathLst>
                  <a:path w="254" h="469" extrusionOk="0">
                    <a:moveTo>
                      <a:pt x="103" y="1"/>
                    </a:moveTo>
                    <a:cubicBezTo>
                      <a:pt x="57" y="1"/>
                      <a:pt x="22" y="44"/>
                      <a:pt x="13" y="203"/>
                    </a:cubicBezTo>
                    <a:cubicBezTo>
                      <a:pt x="1" y="443"/>
                      <a:pt x="102" y="468"/>
                      <a:pt x="152" y="468"/>
                    </a:cubicBezTo>
                    <a:cubicBezTo>
                      <a:pt x="216" y="468"/>
                      <a:pt x="254" y="304"/>
                      <a:pt x="254" y="304"/>
                    </a:cubicBezTo>
                    <a:cubicBezTo>
                      <a:pt x="241" y="240"/>
                      <a:pt x="254" y="63"/>
                      <a:pt x="178" y="25"/>
                    </a:cubicBezTo>
                    <a:cubicBezTo>
                      <a:pt x="152" y="12"/>
                      <a:pt x="126" y="1"/>
                      <a:pt x="103"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520;p74">
                <a:extLst>
                  <a:ext uri="{FF2B5EF4-FFF2-40B4-BE49-F238E27FC236}">
                    <a16:creationId xmlns:a16="http://schemas.microsoft.com/office/drawing/2014/main" id="{81BDC482-E391-EAF0-6B51-E4368C431E8A}"/>
                  </a:ext>
                </a:extLst>
              </p:cNvPr>
              <p:cNvSpPr/>
              <p:nvPr/>
            </p:nvSpPr>
            <p:spPr>
              <a:xfrm>
                <a:off x="4525354" y="1747351"/>
                <a:ext cx="19145" cy="22927"/>
              </a:xfrm>
              <a:custGeom>
                <a:avLst/>
                <a:gdLst/>
                <a:ahLst/>
                <a:cxnLst/>
                <a:rect l="l" t="t" r="r" b="b"/>
                <a:pathLst>
                  <a:path w="405" h="485" extrusionOk="0">
                    <a:moveTo>
                      <a:pt x="138" y="0"/>
                    </a:moveTo>
                    <a:cubicBezTo>
                      <a:pt x="63" y="0"/>
                      <a:pt x="31" y="92"/>
                      <a:pt x="13" y="230"/>
                    </a:cubicBezTo>
                    <a:cubicBezTo>
                      <a:pt x="1" y="407"/>
                      <a:pt x="109" y="485"/>
                      <a:pt x="155" y="485"/>
                    </a:cubicBezTo>
                    <a:cubicBezTo>
                      <a:pt x="159" y="485"/>
                      <a:pt x="162" y="484"/>
                      <a:pt x="164" y="483"/>
                    </a:cubicBezTo>
                    <a:cubicBezTo>
                      <a:pt x="202" y="483"/>
                      <a:pt x="253" y="395"/>
                      <a:pt x="253" y="395"/>
                    </a:cubicBezTo>
                    <a:cubicBezTo>
                      <a:pt x="278" y="357"/>
                      <a:pt x="405" y="154"/>
                      <a:pt x="240" y="40"/>
                    </a:cubicBezTo>
                    <a:cubicBezTo>
                      <a:pt x="199" y="13"/>
                      <a:pt x="166" y="0"/>
                      <a:pt x="138" y="0"/>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521;p74">
                <a:extLst>
                  <a:ext uri="{FF2B5EF4-FFF2-40B4-BE49-F238E27FC236}">
                    <a16:creationId xmlns:a16="http://schemas.microsoft.com/office/drawing/2014/main" id="{E420A639-7048-00CD-0DC8-62E0B421B7EE}"/>
                  </a:ext>
                </a:extLst>
              </p:cNvPr>
              <p:cNvSpPr/>
              <p:nvPr/>
            </p:nvSpPr>
            <p:spPr>
              <a:xfrm>
                <a:off x="4535518" y="1747729"/>
                <a:ext cx="19193" cy="26094"/>
              </a:xfrm>
              <a:custGeom>
                <a:avLst/>
                <a:gdLst/>
                <a:ahLst/>
                <a:cxnLst/>
                <a:rect l="l" t="t" r="r" b="b"/>
                <a:pathLst>
                  <a:path w="406" h="552" extrusionOk="0">
                    <a:moveTo>
                      <a:pt x="259" y="1"/>
                    </a:moveTo>
                    <a:cubicBezTo>
                      <a:pt x="179" y="1"/>
                      <a:pt x="72" y="50"/>
                      <a:pt x="51" y="134"/>
                    </a:cubicBezTo>
                    <a:cubicBezTo>
                      <a:pt x="38" y="235"/>
                      <a:pt x="0" y="538"/>
                      <a:pt x="190" y="551"/>
                    </a:cubicBezTo>
                    <a:cubicBezTo>
                      <a:pt x="392" y="551"/>
                      <a:pt x="405" y="412"/>
                      <a:pt x="405" y="184"/>
                    </a:cubicBezTo>
                    <a:cubicBezTo>
                      <a:pt x="405" y="184"/>
                      <a:pt x="392" y="20"/>
                      <a:pt x="304" y="7"/>
                    </a:cubicBezTo>
                    <a:cubicBezTo>
                      <a:pt x="291" y="3"/>
                      <a:pt x="276" y="1"/>
                      <a:pt x="259"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522;p74">
                <a:extLst>
                  <a:ext uri="{FF2B5EF4-FFF2-40B4-BE49-F238E27FC236}">
                    <a16:creationId xmlns:a16="http://schemas.microsoft.com/office/drawing/2014/main" id="{E22839F7-7EE2-8AB4-1565-B52755818707}"/>
                  </a:ext>
                </a:extLst>
              </p:cNvPr>
              <p:cNvSpPr/>
              <p:nvPr/>
            </p:nvSpPr>
            <p:spPr>
              <a:xfrm>
                <a:off x="4555231" y="1746736"/>
                <a:ext cx="19193" cy="28316"/>
              </a:xfrm>
              <a:custGeom>
                <a:avLst/>
                <a:gdLst/>
                <a:ahLst/>
                <a:cxnLst/>
                <a:rect l="l" t="t" r="r" b="b"/>
                <a:pathLst>
                  <a:path w="406" h="599" extrusionOk="0">
                    <a:moveTo>
                      <a:pt x="186" y="1"/>
                    </a:moveTo>
                    <a:cubicBezTo>
                      <a:pt x="123" y="1"/>
                      <a:pt x="71" y="14"/>
                      <a:pt x="26" y="104"/>
                    </a:cubicBezTo>
                    <a:cubicBezTo>
                      <a:pt x="1" y="218"/>
                      <a:pt x="1" y="332"/>
                      <a:pt x="1" y="458"/>
                    </a:cubicBezTo>
                    <a:cubicBezTo>
                      <a:pt x="25" y="506"/>
                      <a:pt x="37" y="599"/>
                      <a:pt x="187" y="599"/>
                    </a:cubicBezTo>
                    <a:cubicBezTo>
                      <a:pt x="196" y="599"/>
                      <a:pt x="206" y="598"/>
                      <a:pt x="216" y="597"/>
                    </a:cubicBezTo>
                    <a:cubicBezTo>
                      <a:pt x="406" y="572"/>
                      <a:pt x="368" y="370"/>
                      <a:pt x="380" y="319"/>
                    </a:cubicBezTo>
                    <a:cubicBezTo>
                      <a:pt x="393" y="256"/>
                      <a:pt x="368" y="3"/>
                      <a:pt x="266" y="3"/>
                    </a:cubicBezTo>
                    <a:cubicBezTo>
                      <a:pt x="237" y="3"/>
                      <a:pt x="211" y="1"/>
                      <a:pt x="186" y="1"/>
                    </a:cubicBezTo>
                    <a:close/>
                  </a:path>
                </a:pathLst>
              </a:custGeom>
              <a:solidFill>
                <a:srgbClr val="DED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523;p74">
                <a:extLst>
                  <a:ext uri="{FF2B5EF4-FFF2-40B4-BE49-F238E27FC236}">
                    <a16:creationId xmlns:a16="http://schemas.microsoft.com/office/drawing/2014/main" id="{47F798DA-FAB0-7FEE-FAAF-8945BB80E3F9}"/>
                  </a:ext>
                </a:extLst>
              </p:cNvPr>
              <p:cNvSpPr/>
              <p:nvPr/>
            </p:nvSpPr>
            <p:spPr>
              <a:xfrm>
                <a:off x="4400317" y="2557614"/>
                <a:ext cx="172308" cy="198781"/>
              </a:xfrm>
              <a:custGeom>
                <a:avLst/>
                <a:gdLst/>
                <a:ahLst/>
                <a:cxnLst/>
                <a:rect l="l" t="t" r="r" b="b"/>
                <a:pathLst>
                  <a:path w="3645" h="4205" extrusionOk="0">
                    <a:moveTo>
                      <a:pt x="3187" y="1"/>
                    </a:moveTo>
                    <a:cubicBezTo>
                      <a:pt x="3165" y="1"/>
                      <a:pt x="3143" y="7"/>
                      <a:pt x="3126" y="21"/>
                    </a:cubicBezTo>
                    <a:cubicBezTo>
                      <a:pt x="2885" y="223"/>
                      <a:pt x="2708" y="464"/>
                      <a:pt x="2594" y="755"/>
                    </a:cubicBezTo>
                    <a:cubicBezTo>
                      <a:pt x="2379" y="590"/>
                      <a:pt x="2139" y="464"/>
                      <a:pt x="1898" y="312"/>
                    </a:cubicBezTo>
                    <a:cubicBezTo>
                      <a:pt x="1880" y="299"/>
                      <a:pt x="1861" y="293"/>
                      <a:pt x="1844" y="293"/>
                    </a:cubicBezTo>
                    <a:cubicBezTo>
                      <a:pt x="1776" y="293"/>
                      <a:pt x="1727" y="376"/>
                      <a:pt x="1797" y="426"/>
                    </a:cubicBezTo>
                    <a:cubicBezTo>
                      <a:pt x="2114" y="666"/>
                      <a:pt x="2392" y="856"/>
                      <a:pt x="2607" y="1147"/>
                    </a:cubicBezTo>
                    <a:cubicBezTo>
                      <a:pt x="2620" y="1160"/>
                      <a:pt x="2632" y="1172"/>
                      <a:pt x="2645" y="1198"/>
                    </a:cubicBezTo>
                    <a:cubicBezTo>
                      <a:pt x="2708" y="1299"/>
                      <a:pt x="2772" y="1400"/>
                      <a:pt x="2809" y="1514"/>
                    </a:cubicBezTo>
                    <a:cubicBezTo>
                      <a:pt x="2949" y="1856"/>
                      <a:pt x="2961" y="2235"/>
                      <a:pt x="3063" y="2590"/>
                    </a:cubicBezTo>
                    <a:cubicBezTo>
                      <a:pt x="3025" y="2552"/>
                      <a:pt x="2987" y="2526"/>
                      <a:pt x="2949" y="2501"/>
                    </a:cubicBezTo>
                    <a:cubicBezTo>
                      <a:pt x="2748" y="2385"/>
                      <a:pt x="2529" y="2330"/>
                      <a:pt x="2300" y="2330"/>
                    </a:cubicBezTo>
                    <a:cubicBezTo>
                      <a:pt x="2255" y="2330"/>
                      <a:pt x="2210" y="2332"/>
                      <a:pt x="2164" y="2337"/>
                    </a:cubicBezTo>
                    <a:cubicBezTo>
                      <a:pt x="2151" y="2324"/>
                      <a:pt x="2126" y="2311"/>
                      <a:pt x="2114" y="2299"/>
                    </a:cubicBezTo>
                    <a:cubicBezTo>
                      <a:pt x="2101" y="2273"/>
                      <a:pt x="2088" y="2261"/>
                      <a:pt x="2076" y="2248"/>
                    </a:cubicBezTo>
                    <a:cubicBezTo>
                      <a:pt x="1860" y="2081"/>
                      <a:pt x="1606" y="2002"/>
                      <a:pt x="1355" y="2002"/>
                    </a:cubicBezTo>
                    <a:cubicBezTo>
                      <a:pt x="958" y="2002"/>
                      <a:pt x="567" y="2200"/>
                      <a:pt x="342" y="2564"/>
                    </a:cubicBezTo>
                    <a:cubicBezTo>
                      <a:pt x="0" y="3045"/>
                      <a:pt x="102" y="3703"/>
                      <a:pt x="557" y="4070"/>
                    </a:cubicBezTo>
                    <a:cubicBezTo>
                      <a:pt x="660" y="4159"/>
                      <a:pt x="794" y="4204"/>
                      <a:pt x="927" y="4204"/>
                    </a:cubicBezTo>
                    <a:cubicBezTo>
                      <a:pt x="1023" y="4204"/>
                      <a:pt x="1118" y="4181"/>
                      <a:pt x="1202" y="4133"/>
                    </a:cubicBezTo>
                    <a:cubicBezTo>
                      <a:pt x="1329" y="4070"/>
                      <a:pt x="1430" y="3982"/>
                      <a:pt x="1519" y="3855"/>
                    </a:cubicBezTo>
                    <a:cubicBezTo>
                      <a:pt x="1633" y="3665"/>
                      <a:pt x="1797" y="3475"/>
                      <a:pt x="1974" y="3324"/>
                    </a:cubicBezTo>
                    <a:cubicBezTo>
                      <a:pt x="2202" y="3134"/>
                      <a:pt x="2367" y="2855"/>
                      <a:pt x="2329" y="2602"/>
                    </a:cubicBezTo>
                    <a:lnTo>
                      <a:pt x="2329" y="2602"/>
                    </a:lnTo>
                    <a:cubicBezTo>
                      <a:pt x="2531" y="2640"/>
                      <a:pt x="2721" y="2729"/>
                      <a:pt x="2873" y="2855"/>
                    </a:cubicBezTo>
                    <a:cubicBezTo>
                      <a:pt x="3088" y="3045"/>
                      <a:pt x="3138" y="3349"/>
                      <a:pt x="3404" y="3488"/>
                    </a:cubicBezTo>
                    <a:cubicBezTo>
                      <a:pt x="3417" y="3494"/>
                      <a:pt x="3433" y="3498"/>
                      <a:pt x="3449" y="3498"/>
                    </a:cubicBezTo>
                    <a:cubicBezTo>
                      <a:pt x="3464" y="3498"/>
                      <a:pt x="3480" y="3494"/>
                      <a:pt x="3493" y="3488"/>
                    </a:cubicBezTo>
                    <a:cubicBezTo>
                      <a:pt x="3569" y="3488"/>
                      <a:pt x="3632" y="3437"/>
                      <a:pt x="3645" y="3362"/>
                    </a:cubicBezTo>
                    <a:cubicBezTo>
                      <a:pt x="3645" y="3146"/>
                      <a:pt x="3505" y="3007"/>
                      <a:pt x="3442" y="2817"/>
                    </a:cubicBezTo>
                    <a:lnTo>
                      <a:pt x="3442" y="2805"/>
                    </a:lnTo>
                    <a:cubicBezTo>
                      <a:pt x="3404" y="2716"/>
                      <a:pt x="3379" y="2615"/>
                      <a:pt x="3366" y="2514"/>
                    </a:cubicBezTo>
                    <a:cubicBezTo>
                      <a:pt x="3366" y="2514"/>
                      <a:pt x="3354" y="2501"/>
                      <a:pt x="3354" y="2488"/>
                    </a:cubicBezTo>
                    <a:cubicBezTo>
                      <a:pt x="3303" y="2071"/>
                      <a:pt x="3189" y="1679"/>
                      <a:pt x="3012" y="1299"/>
                    </a:cubicBezTo>
                    <a:cubicBezTo>
                      <a:pt x="2987" y="1223"/>
                      <a:pt x="2949" y="1160"/>
                      <a:pt x="2911" y="1097"/>
                    </a:cubicBezTo>
                    <a:cubicBezTo>
                      <a:pt x="2911" y="932"/>
                      <a:pt x="2949" y="780"/>
                      <a:pt x="2999" y="628"/>
                    </a:cubicBezTo>
                    <a:cubicBezTo>
                      <a:pt x="3075" y="451"/>
                      <a:pt x="3176" y="274"/>
                      <a:pt x="3265" y="110"/>
                    </a:cubicBezTo>
                    <a:cubicBezTo>
                      <a:pt x="3302" y="45"/>
                      <a:pt x="3245" y="1"/>
                      <a:pt x="31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524;p74">
                <a:extLst>
                  <a:ext uri="{FF2B5EF4-FFF2-40B4-BE49-F238E27FC236}">
                    <a16:creationId xmlns:a16="http://schemas.microsoft.com/office/drawing/2014/main" id="{5798A660-8ED8-B928-CF7B-AFE3B845CD59}"/>
                  </a:ext>
                </a:extLst>
              </p:cNvPr>
              <p:cNvSpPr/>
              <p:nvPr/>
            </p:nvSpPr>
            <p:spPr>
              <a:xfrm>
                <a:off x="4511503" y="2712622"/>
                <a:ext cx="320744" cy="121018"/>
              </a:xfrm>
              <a:custGeom>
                <a:avLst/>
                <a:gdLst/>
                <a:ahLst/>
                <a:cxnLst/>
                <a:rect l="l" t="t" r="r" b="b"/>
                <a:pathLst>
                  <a:path w="6785" h="2560" extrusionOk="0">
                    <a:moveTo>
                      <a:pt x="6620" y="1"/>
                    </a:moveTo>
                    <a:cubicBezTo>
                      <a:pt x="6409" y="1"/>
                      <a:pt x="6013" y="142"/>
                      <a:pt x="5734" y="209"/>
                    </a:cubicBezTo>
                    <a:cubicBezTo>
                      <a:pt x="5443" y="280"/>
                      <a:pt x="4121" y="369"/>
                      <a:pt x="3065" y="369"/>
                    </a:cubicBezTo>
                    <a:cubicBezTo>
                      <a:pt x="2609" y="369"/>
                      <a:pt x="2203" y="352"/>
                      <a:pt x="1951" y="310"/>
                    </a:cubicBezTo>
                    <a:cubicBezTo>
                      <a:pt x="1856" y="293"/>
                      <a:pt x="1763" y="285"/>
                      <a:pt x="1672" y="285"/>
                    </a:cubicBezTo>
                    <a:cubicBezTo>
                      <a:pt x="954" y="285"/>
                      <a:pt x="345" y="804"/>
                      <a:pt x="154" y="1702"/>
                    </a:cubicBezTo>
                    <a:cubicBezTo>
                      <a:pt x="1" y="2466"/>
                      <a:pt x="764" y="2560"/>
                      <a:pt x="1147" y="2560"/>
                    </a:cubicBezTo>
                    <a:cubicBezTo>
                      <a:pt x="1271" y="2560"/>
                      <a:pt x="1356" y="2550"/>
                      <a:pt x="1356" y="2550"/>
                    </a:cubicBezTo>
                    <a:cubicBezTo>
                      <a:pt x="1356" y="2550"/>
                      <a:pt x="3140" y="2373"/>
                      <a:pt x="3444" y="2322"/>
                    </a:cubicBezTo>
                    <a:cubicBezTo>
                      <a:pt x="3735" y="2272"/>
                      <a:pt x="4102" y="2057"/>
                      <a:pt x="4443" y="1879"/>
                    </a:cubicBezTo>
                    <a:cubicBezTo>
                      <a:pt x="4785" y="1702"/>
                      <a:pt x="4709" y="1386"/>
                      <a:pt x="5329" y="1386"/>
                    </a:cubicBezTo>
                    <a:cubicBezTo>
                      <a:pt x="5949" y="1386"/>
                      <a:pt x="6671" y="424"/>
                      <a:pt x="6759" y="133"/>
                    </a:cubicBezTo>
                    <a:cubicBezTo>
                      <a:pt x="6784" y="36"/>
                      <a:pt x="6725" y="1"/>
                      <a:pt x="6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525;p74">
                <a:extLst>
                  <a:ext uri="{FF2B5EF4-FFF2-40B4-BE49-F238E27FC236}">
                    <a16:creationId xmlns:a16="http://schemas.microsoft.com/office/drawing/2014/main" id="{CDBBB6A2-4E9A-553F-A571-C1CC87D4A35F}"/>
                  </a:ext>
                </a:extLst>
              </p:cNvPr>
              <p:cNvSpPr/>
              <p:nvPr/>
            </p:nvSpPr>
            <p:spPr>
              <a:xfrm>
                <a:off x="4554663" y="1812021"/>
                <a:ext cx="220432" cy="750593"/>
              </a:xfrm>
              <a:custGeom>
                <a:avLst/>
                <a:gdLst/>
                <a:ahLst/>
                <a:cxnLst/>
                <a:rect l="l" t="t" r="r" b="b"/>
                <a:pathLst>
                  <a:path w="4663" h="15878" extrusionOk="0">
                    <a:moveTo>
                      <a:pt x="304" y="1"/>
                    </a:moveTo>
                    <a:cubicBezTo>
                      <a:pt x="253" y="583"/>
                      <a:pt x="63" y="4442"/>
                      <a:pt x="38" y="5025"/>
                    </a:cubicBezTo>
                    <a:cubicBezTo>
                      <a:pt x="0" y="6644"/>
                      <a:pt x="139" y="8264"/>
                      <a:pt x="202" y="9884"/>
                    </a:cubicBezTo>
                    <a:cubicBezTo>
                      <a:pt x="240" y="10947"/>
                      <a:pt x="101" y="12225"/>
                      <a:pt x="645" y="13186"/>
                    </a:cubicBezTo>
                    <a:cubicBezTo>
                      <a:pt x="1114" y="14021"/>
                      <a:pt x="2025" y="14477"/>
                      <a:pt x="2847" y="14996"/>
                    </a:cubicBezTo>
                    <a:cubicBezTo>
                      <a:pt x="2847" y="15173"/>
                      <a:pt x="2936" y="15337"/>
                      <a:pt x="3075" y="15464"/>
                    </a:cubicBezTo>
                    <a:cubicBezTo>
                      <a:pt x="3200" y="15566"/>
                      <a:pt x="3356" y="15618"/>
                      <a:pt x="3515" y="15618"/>
                    </a:cubicBezTo>
                    <a:cubicBezTo>
                      <a:pt x="3533" y="15618"/>
                      <a:pt x="3551" y="15617"/>
                      <a:pt x="3568" y="15616"/>
                    </a:cubicBezTo>
                    <a:cubicBezTo>
                      <a:pt x="3594" y="15616"/>
                      <a:pt x="3632" y="15616"/>
                      <a:pt x="3657" y="15603"/>
                    </a:cubicBezTo>
                    <a:cubicBezTo>
                      <a:pt x="3720" y="15654"/>
                      <a:pt x="3771" y="15704"/>
                      <a:pt x="3821" y="15755"/>
                    </a:cubicBezTo>
                    <a:cubicBezTo>
                      <a:pt x="3905" y="15841"/>
                      <a:pt x="3996" y="15877"/>
                      <a:pt x="4083" y="15877"/>
                    </a:cubicBezTo>
                    <a:cubicBezTo>
                      <a:pt x="4395" y="15877"/>
                      <a:pt x="4662" y="15419"/>
                      <a:pt x="4366" y="15122"/>
                    </a:cubicBezTo>
                    <a:cubicBezTo>
                      <a:pt x="4315" y="15059"/>
                      <a:pt x="4239" y="15008"/>
                      <a:pt x="4176" y="14945"/>
                    </a:cubicBezTo>
                    <a:cubicBezTo>
                      <a:pt x="4176" y="14907"/>
                      <a:pt x="4188" y="14869"/>
                      <a:pt x="4188" y="14831"/>
                    </a:cubicBezTo>
                    <a:cubicBezTo>
                      <a:pt x="4188" y="14793"/>
                      <a:pt x="4214" y="14781"/>
                      <a:pt x="4214" y="14768"/>
                    </a:cubicBezTo>
                    <a:cubicBezTo>
                      <a:pt x="4201" y="14603"/>
                      <a:pt x="4125" y="14464"/>
                      <a:pt x="3999" y="14363"/>
                    </a:cubicBezTo>
                    <a:cubicBezTo>
                      <a:pt x="3910" y="14300"/>
                      <a:pt x="3821" y="14249"/>
                      <a:pt x="3720" y="14237"/>
                    </a:cubicBezTo>
                    <a:cubicBezTo>
                      <a:pt x="3683" y="14232"/>
                      <a:pt x="3646" y="14229"/>
                      <a:pt x="3610" y="14229"/>
                    </a:cubicBezTo>
                    <a:cubicBezTo>
                      <a:pt x="3547" y="14229"/>
                      <a:pt x="3485" y="14238"/>
                      <a:pt x="3429" y="14262"/>
                    </a:cubicBezTo>
                    <a:cubicBezTo>
                      <a:pt x="3379" y="14274"/>
                      <a:pt x="3328" y="14300"/>
                      <a:pt x="3277" y="14325"/>
                    </a:cubicBezTo>
                    <a:cubicBezTo>
                      <a:pt x="2594" y="13908"/>
                      <a:pt x="1873" y="13515"/>
                      <a:pt x="1430" y="12895"/>
                    </a:cubicBezTo>
                    <a:cubicBezTo>
                      <a:pt x="772" y="11997"/>
                      <a:pt x="1012" y="10251"/>
                      <a:pt x="949" y="9200"/>
                    </a:cubicBezTo>
                    <a:cubicBezTo>
                      <a:pt x="886" y="7783"/>
                      <a:pt x="797" y="6379"/>
                      <a:pt x="759" y="4961"/>
                    </a:cubicBezTo>
                    <a:cubicBezTo>
                      <a:pt x="747" y="4405"/>
                      <a:pt x="936" y="558"/>
                      <a:pt x="9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526;p74">
                <a:extLst>
                  <a:ext uri="{FF2B5EF4-FFF2-40B4-BE49-F238E27FC236}">
                    <a16:creationId xmlns:a16="http://schemas.microsoft.com/office/drawing/2014/main" id="{A91B62C5-BD5D-4CAB-BB71-4CB3D17032A8}"/>
                  </a:ext>
                </a:extLst>
              </p:cNvPr>
              <p:cNvSpPr/>
              <p:nvPr/>
            </p:nvSpPr>
            <p:spPr>
              <a:xfrm>
                <a:off x="4475103" y="2487271"/>
                <a:ext cx="391227" cy="420867"/>
              </a:xfrm>
              <a:custGeom>
                <a:avLst/>
                <a:gdLst/>
                <a:ahLst/>
                <a:cxnLst/>
                <a:rect l="l" t="t" r="r" b="b"/>
                <a:pathLst>
                  <a:path w="8276" h="8903" extrusionOk="0">
                    <a:moveTo>
                      <a:pt x="6250" y="1"/>
                    </a:moveTo>
                    <a:cubicBezTo>
                      <a:pt x="5439" y="1"/>
                      <a:pt x="4876" y="771"/>
                      <a:pt x="4631" y="1066"/>
                    </a:cubicBezTo>
                    <a:cubicBezTo>
                      <a:pt x="4328" y="1433"/>
                      <a:pt x="4834" y="2192"/>
                      <a:pt x="4480" y="2622"/>
                    </a:cubicBezTo>
                    <a:cubicBezTo>
                      <a:pt x="4125" y="3053"/>
                      <a:pt x="2657" y="3470"/>
                      <a:pt x="2303" y="3749"/>
                    </a:cubicBezTo>
                    <a:cubicBezTo>
                      <a:pt x="1911" y="4052"/>
                      <a:pt x="1594" y="4470"/>
                      <a:pt x="1227" y="4799"/>
                    </a:cubicBezTo>
                    <a:cubicBezTo>
                      <a:pt x="861" y="5115"/>
                      <a:pt x="291" y="5419"/>
                      <a:pt x="114" y="5912"/>
                    </a:cubicBezTo>
                    <a:cubicBezTo>
                      <a:pt x="0" y="6241"/>
                      <a:pt x="89" y="6735"/>
                      <a:pt x="228" y="7051"/>
                    </a:cubicBezTo>
                    <a:cubicBezTo>
                      <a:pt x="316" y="7254"/>
                      <a:pt x="430" y="7456"/>
                      <a:pt x="582" y="7621"/>
                    </a:cubicBezTo>
                    <a:cubicBezTo>
                      <a:pt x="810" y="7886"/>
                      <a:pt x="1126" y="8064"/>
                      <a:pt x="1481" y="8102"/>
                    </a:cubicBezTo>
                    <a:cubicBezTo>
                      <a:pt x="1577" y="8111"/>
                      <a:pt x="1674" y="8115"/>
                      <a:pt x="1771" y="8115"/>
                    </a:cubicBezTo>
                    <a:cubicBezTo>
                      <a:pt x="2180" y="8115"/>
                      <a:pt x="2590" y="8041"/>
                      <a:pt x="2999" y="8000"/>
                    </a:cubicBezTo>
                    <a:cubicBezTo>
                      <a:pt x="3534" y="7947"/>
                      <a:pt x="3779" y="7622"/>
                      <a:pt x="4171" y="7622"/>
                    </a:cubicBezTo>
                    <a:cubicBezTo>
                      <a:pt x="4243" y="7622"/>
                      <a:pt x="4319" y="7633"/>
                      <a:pt x="4404" y="7659"/>
                    </a:cubicBezTo>
                    <a:cubicBezTo>
                      <a:pt x="4948" y="7823"/>
                      <a:pt x="4214" y="8633"/>
                      <a:pt x="4214" y="8633"/>
                    </a:cubicBezTo>
                    <a:cubicBezTo>
                      <a:pt x="4214" y="8633"/>
                      <a:pt x="4706" y="8902"/>
                      <a:pt x="5157" y="8902"/>
                    </a:cubicBezTo>
                    <a:cubicBezTo>
                      <a:pt x="5488" y="8902"/>
                      <a:pt x="5796" y="8757"/>
                      <a:pt x="5871" y="8253"/>
                    </a:cubicBezTo>
                    <a:cubicBezTo>
                      <a:pt x="6011" y="7355"/>
                      <a:pt x="5492" y="6861"/>
                      <a:pt x="4669" y="6798"/>
                    </a:cubicBezTo>
                    <a:cubicBezTo>
                      <a:pt x="4492" y="6798"/>
                      <a:pt x="4302" y="6811"/>
                      <a:pt x="4113" y="6861"/>
                    </a:cubicBezTo>
                    <a:cubicBezTo>
                      <a:pt x="3556" y="6963"/>
                      <a:pt x="2986" y="7039"/>
                      <a:pt x="2430" y="7089"/>
                    </a:cubicBezTo>
                    <a:cubicBezTo>
                      <a:pt x="2349" y="7092"/>
                      <a:pt x="2256" y="7096"/>
                      <a:pt x="2157" y="7096"/>
                    </a:cubicBezTo>
                    <a:cubicBezTo>
                      <a:pt x="1793" y="7096"/>
                      <a:pt x="1357" y="7043"/>
                      <a:pt x="1227" y="6684"/>
                    </a:cubicBezTo>
                    <a:cubicBezTo>
                      <a:pt x="1076" y="6203"/>
                      <a:pt x="1645" y="5735"/>
                      <a:pt x="2063" y="5634"/>
                    </a:cubicBezTo>
                    <a:cubicBezTo>
                      <a:pt x="2468" y="5545"/>
                      <a:pt x="4429" y="5596"/>
                      <a:pt x="5391" y="5470"/>
                    </a:cubicBezTo>
                    <a:cubicBezTo>
                      <a:pt x="6352" y="5330"/>
                      <a:pt x="7732" y="3394"/>
                      <a:pt x="8010" y="2711"/>
                    </a:cubicBezTo>
                    <a:cubicBezTo>
                      <a:pt x="8276" y="2028"/>
                      <a:pt x="8035" y="712"/>
                      <a:pt x="6884" y="155"/>
                    </a:cubicBezTo>
                    <a:cubicBezTo>
                      <a:pt x="6659" y="46"/>
                      <a:pt x="6447" y="1"/>
                      <a:pt x="6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527;p74">
                <a:extLst>
                  <a:ext uri="{FF2B5EF4-FFF2-40B4-BE49-F238E27FC236}">
                    <a16:creationId xmlns:a16="http://schemas.microsoft.com/office/drawing/2014/main" id="{23D59520-4E35-934E-F953-1813CC838C3D}"/>
                  </a:ext>
                </a:extLst>
              </p:cNvPr>
              <p:cNvSpPr/>
              <p:nvPr/>
            </p:nvSpPr>
            <p:spPr>
              <a:xfrm>
                <a:off x="4307000" y="2446049"/>
                <a:ext cx="459772" cy="339038"/>
              </a:xfrm>
              <a:custGeom>
                <a:avLst/>
                <a:gdLst/>
                <a:ahLst/>
                <a:cxnLst/>
                <a:rect l="l" t="t" r="r" b="b"/>
                <a:pathLst>
                  <a:path w="9726" h="7172" extrusionOk="0">
                    <a:moveTo>
                      <a:pt x="8753" y="1"/>
                    </a:moveTo>
                    <a:cubicBezTo>
                      <a:pt x="8716" y="1"/>
                      <a:pt x="8679" y="1"/>
                      <a:pt x="8643" y="2"/>
                    </a:cubicBezTo>
                    <a:cubicBezTo>
                      <a:pt x="8226" y="12"/>
                      <a:pt x="6905" y="135"/>
                      <a:pt x="5915" y="135"/>
                    </a:cubicBezTo>
                    <a:cubicBezTo>
                      <a:pt x="5704" y="135"/>
                      <a:pt x="5509" y="129"/>
                      <a:pt x="5340" y="116"/>
                    </a:cubicBezTo>
                    <a:cubicBezTo>
                      <a:pt x="4888" y="80"/>
                      <a:pt x="4235" y="6"/>
                      <a:pt x="3549" y="6"/>
                    </a:cubicBezTo>
                    <a:cubicBezTo>
                      <a:pt x="2795" y="6"/>
                      <a:pt x="2002" y="95"/>
                      <a:pt x="1392" y="420"/>
                    </a:cubicBezTo>
                    <a:cubicBezTo>
                      <a:pt x="228" y="1040"/>
                      <a:pt x="0" y="3178"/>
                      <a:pt x="228" y="5431"/>
                    </a:cubicBezTo>
                    <a:cubicBezTo>
                      <a:pt x="369" y="6916"/>
                      <a:pt x="739" y="7171"/>
                      <a:pt x="976" y="7171"/>
                    </a:cubicBezTo>
                    <a:cubicBezTo>
                      <a:pt x="1101" y="7171"/>
                      <a:pt x="1190" y="7101"/>
                      <a:pt x="1190" y="7101"/>
                    </a:cubicBezTo>
                    <a:cubicBezTo>
                      <a:pt x="1645" y="6911"/>
                      <a:pt x="3594" y="5241"/>
                      <a:pt x="4227" y="4937"/>
                    </a:cubicBezTo>
                    <a:cubicBezTo>
                      <a:pt x="4859" y="4633"/>
                      <a:pt x="6062" y="3507"/>
                      <a:pt x="7238" y="3292"/>
                    </a:cubicBezTo>
                    <a:cubicBezTo>
                      <a:pt x="8402" y="3064"/>
                      <a:pt x="9579" y="1141"/>
                      <a:pt x="9655" y="597"/>
                    </a:cubicBezTo>
                    <a:cubicBezTo>
                      <a:pt x="9726" y="91"/>
                      <a:pt x="9238" y="1"/>
                      <a:pt x="8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528;p74">
                <a:extLst>
                  <a:ext uri="{FF2B5EF4-FFF2-40B4-BE49-F238E27FC236}">
                    <a16:creationId xmlns:a16="http://schemas.microsoft.com/office/drawing/2014/main" id="{ED8575DA-D013-CD5B-9AB9-2AF59FBA7DEE}"/>
                  </a:ext>
                </a:extLst>
              </p:cNvPr>
              <p:cNvSpPr/>
              <p:nvPr/>
            </p:nvSpPr>
            <p:spPr>
              <a:xfrm>
                <a:off x="4363525" y="2881250"/>
                <a:ext cx="409191" cy="349344"/>
              </a:xfrm>
              <a:custGeom>
                <a:avLst/>
                <a:gdLst/>
                <a:ahLst/>
                <a:cxnLst/>
                <a:rect l="l" t="t" r="r" b="b"/>
                <a:pathLst>
                  <a:path w="8656" h="7390" extrusionOk="0">
                    <a:moveTo>
                      <a:pt x="3488" y="1212"/>
                    </a:moveTo>
                    <a:cubicBezTo>
                      <a:pt x="3578" y="1212"/>
                      <a:pt x="3747" y="1514"/>
                      <a:pt x="3771" y="1586"/>
                    </a:cubicBezTo>
                    <a:cubicBezTo>
                      <a:pt x="3834" y="1801"/>
                      <a:pt x="3847" y="2029"/>
                      <a:pt x="3809" y="2244"/>
                    </a:cubicBezTo>
                    <a:cubicBezTo>
                      <a:pt x="3594" y="2117"/>
                      <a:pt x="3455" y="1889"/>
                      <a:pt x="3455" y="1636"/>
                    </a:cubicBezTo>
                    <a:cubicBezTo>
                      <a:pt x="3408" y="1317"/>
                      <a:pt x="3434" y="1212"/>
                      <a:pt x="3488" y="1212"/>
                    </a:cubicBezTo>
                    <a:close/>
                    <a:moveTo>
                      <a:pt x="7275" y="1719"/>
                    </a:moveTo>
                    <a:cubicBezTo>
                      <a:pt x="7563" y="1719"/>
                      <a:pt x="7835" y="2234"/>
                      <a:pt x="7175" y="2244"/>
                    </a:cubicBezTo>
                    <a:cubicBezTo>
                      <a:pt x="7061" y="2244"/>
                      <a:pt x="6960" y="2256"/>
                      <a:pt x="6859" y="2256"/>
                    </a:cubicBezTo>
                    <a:cubicBezTo>
                      <a:pt x="6922" y="2130"/>
                      <a:pt x="6973" y="2003"/>
                      <a:pt x="7023" y="1915"/>
                    </a:cubicBezTo>
                    <a:cubicBezTo>
                      <a:pt x="7088" y="1773"/>
                      <a:pt x="7183" y="1719"/>
                      <a:pt x="7275" y="1719"/>
                    </a:cubicBezTo>
                    <a:close/>
                    <a:moveTo>
                      <a:pt x="5116" y="1321"/>
                    </a:moveTo>
                    <a:cubicBezTo>
                      <a:pt x="5173" y="1321"/>
                      <a:pt x="5236" y="1385"/>
                      <a:pt x="5302" y="1548"/>
                    </a:cubicBezTo>
                    <a:lnTo>
                      <a:pt x="5302" y="1535"/>
                    </a:lnTo>
                    <a:cubicBezTo>
                      <a:pt x="5378" y="1801"/>
                      <a:pt x="5442" y="2067"/>
                      <a:pt x="5492" y="2345"/>
                    </a:cubicBezTo>
                    <a:cubicBezTo>
                      <a:pt x="5328" y="2206"/>
                      <a:pt x="5113" y="2130"/>
                      <a:pt x="4885" y="2130"/>
                    </a:cubicBezTo>
                    <a:lnTo>
                      <a:pt x="4771" y="2130"/>
                    </a:lnTo>
                    <a:lnTo>
                      <a:pt x="4771" y="2117"/>
                    </a:lnTo>
                    <a:cubicBezTo>
                      <a:pt x="4800" y="1973"/>
                      <a:pt x="4932" y="1321"/>
                      <a:pt x="5116" y="1321"/>
                    </a:cubicBezTo>
                    <a:close/>
                    <a:moveTo>
                      <a:pt x="997" y="2086"/>
                    </a:moveTo>
                    <a:cubicBezTo>
                      <a:pt x="1105" y="2086"/>
                      <a:pt x="1281" y="2259"/>
                      <a:pt x="1418" y="2421"/>
                    </a:cubicBezTo>
                    <a:cubicBezTo>
                      <a:pt x="1342" y="2610"/>
                      <a:pt x="1228" y="2699"/>
                      <a:pt x="1125" y="2699"/>
                    </a:cubicBezTo>
                    <a:cubicBezTo>
                      <a:pt x="987" y="2699"/>
                      <a:pt x="870" y="2536"/>
                      <a:pt x="899" y="2231"/>
                    </a:cubicBezTo>
                    <a:cubicBezTo>
                      <a:pt x="907" y="2127"/>
                      <a:pt x="944" y="2086"/>
                      <a:pt x="997" y="2086"/>
                    </a:cubicBezTo>
                    <a:close/>
                    <a:moveTo>
                      <a:pt x="2287" y="651"/>
                    </a:moveTo>
                    <a:cubicBezTo>
                      <a:pt x="2377" y="651"/>
                      <a:pt x="2531" y="1155"/>
                      <a:pt x="2569" y="1231"/>
                    </a:cubicBezTo>
                    <a:cubicBezTo>
                      <a:pt x="2835" y="1788"/>
                      <a:pt x="2885" y="2471"/>
                      <a:pt x="2291" y="2763"/>
                    </a:cubicBezTo>
                    <a:cubicBezTo>
                      <a:pt x="2202" y="2611"/>
                      <a:pt x="2126" y="2434"/>
                      <a:pt x="2038" y="2269"/>
                    </a:cubicBezTo>
                    <a:cubicBezTo>
                      <a:pt x="2126" y="1927"/>
                      <a:pt x="2177" y="1573"/>
                      <a:pt x="2215" y="1231"/>
                    </a:cubicBezTo>
                    <a:cubicBezTo>
                      <a:pt x="2215" y="1105"/>
                      <a:pt x="2227" y="966"/>
                      <a:pt x="2227" y="839"/>
                    </a:cubicBezTo>
                    <a:cubicBezTo>
                      <a:pt x="2237" y="703"/>
                      <a:pt x="2259" y="651"/>
                      <a:pt x="2287" y="651"/>
                    </a:cubicBezTo>
                    <a:close/>
                    <a:moveTo>
                      <a:pt x="3290" y="2623"/>
                    </a:moveTo>
                    <a:cubicBezTo>
                      <a:pt x="3404" y="2725"/>
                      <a:pt x="3543" y="2800"/>
                      <a:pt x="3695" y="2838"/>
                    </a:cubicBezTo>
                    <a:cubicBezTo>
                      <a:pt x="3599" y="3213"/>
                      <a:pt x="3403" y="3515"/>
                      <a:pt x="3115" y="3515"/>
                    </a:cubicBezTo>
                    <a:cubicBezTo>
                      <a:pt x="3063" y="3515"/>
                      <a:pt x="3007" y="3505"/>
                      <a:pt x="2949" y="3484"/>
                    </a:cubicBezTo>
                    <a:cubicBezTo>
                      <a:pt x="2847" y="3446"/>
                      <a:pt x="2746" y="3383"/>
                      <a:pt x="2658" y="3294"/>
                    </a:cubicBezTo>
                    <a:cubicBezTo>
                      <a:pt x="2936" y="3142"/>
                      <a:pt x="3202" y="2965"/>
                      <a:pt x="3290" y="2623"/>
                    </a:cubicBezTo>
                    <a:close/>
                    <a:moveTo>
                      <a:pt x="2164" y="3585"/>
                    </a:moveTo>
                    <a:cubicBezTo>
                      <a:pt x="2177" y="3598"/>
                      <a:pt x="2189" y="3610"/>
                      <a:pt x="2202" y="3636"/>
                    </a:cubicBezTo>
                    <a:cubicBezTo>
                      <a:pt x="2240" y="3686"/>
                      <a:pt x="2278" y="3724"/>
                      <a:pt x="2316" y="3775"/>
                    </a:cubicBezTo>
                    <a:cubicBezTo>
                      <a:pt x="2268" y="3759"/>
                      <a:pt x="2218" y="3752"/>
                      <a:pt x="2168" y="3752"/>
                    </a:cubicBezTo>
                    <a:cubicBezTo>
                      <a:pt x="2098" y="3752"/>
                      <a:pt x="2028" y="3765"/>
                      <a:pt x="1962" y="3787"/>
                    </a:cubicBezTo>
                    <a:lnTo>
                      <a:pt x="1949" y="3787"/>
                    </a:lnTo>
                    <a:cubicBezTo>
                      <a:pt x="2012" y="3699"/>
                      <a:pt x="2088" y="3636"/>
                      <a:pt x="2164" y="3585"/>
                    </a:cubicBezTo>
                    <a:close/>
                    <a:moveTo>
                      <a:pt x="4201" y="3319"/>
                    </a:moveTo>
                    <a:cubicBezTo>
                      <a:pt x="4214" y="3408"/>
                      <a:pt x="4227" y="3509"/>
                      <a:pt x="4252" y="3598"/>
                    </a:cubicBezTo>
                    <a:cubicBezTo>
                      <a:pt x="4277" y="3674"/>
                      <a:pt x="4303" y="3750"/>
                      <a:pt x="4341" y="3825"/>
                    </a:cubicBezTo>
                    <a:cubicBezTo>
                      <a:pt x="4239" y="3724"/>
                      <a:pt x="4100" y="3674"/>
                      <a:pt x="3961" y="3674"/>
                    </a:cubicBezTo>
                    <a:cubicBezTo>
                      <a:pt x="4050" y="3572"/>
                      <a:pt x="4126" y="3446"/>
                      <a:pt x="4201" y="3319"/>
                    </a:cubicBezTo>
                    <a:close/>
                    <a:moveTo>
                      <a:pt x="4873" y="2738"/>
                    </a:moveTo>
                    <a:cubicBezTo>
                      <a:pt x="5095" y="2738"/>
                      <a:pt x="5204" y="2922"/>
                      <a:pt x="5226" y="3155"/>
                    </a:cubicBezTo>
                    <a:cubicBezTo>
                      <a:pt x="5226" y="3166"/>
                      <a:pt x="5122" y="3860"/>
                      <a:pt x="5007" y="3860"/>
                    </a:cubicBezTo>
                    <a:cubicBezTo>
                      <a:pt x="4996" y="3860"/>
                      <a:pt x="4985" y="3853"/>
                      <a:pt x="4973" y="3838"/>
                    </a:cubicBezTo>
                    <a:cubicBezTo>
                      <a:pt x="4771" y="3560"/>
                      <a:pt x="4771" y="3092"/>
                      <a:pt x="4746" y="2750"/>
                    </a:cubicBezTo>
                    <a:lnTo>
                      <a:pt x="4771" y="2750"/>
                    </a:lnTo>
                    <a:cubicBezTo>
                      <a:pt x="4807" y="2742"/>
                      <a:pt x="4841" y="2738"/>
                      <a:pt x="4873" y="2738"/>
                    </a:cubicBezTo>
                    <a:close/>
                    <a:moveTo>
                      <a:pt x="7334" y="3300"/>
                    </a:moveTo>
                    <a:cubicBezTo>
                      <a:pt x="7404" y="3300"/>
                      <a:pt x="7496" y="3335"/>
                      <a:pt x="7618" y="3421"/>
                    </a:cubicBezTo>
                    <a:lnTo>
                      <a:pt x="7175" y="4167"/>
                    </a:lnTo>
                    <a:cubicBezTo>
                      <a:pt x="7175" y="4091"/>
                      <a:pt x="7150" y="4041"/>
                      <a:pt x="7150" y="3990"/>
                    </a:cubicBezTo>
                    <a:cubicBezTo>
                      <a:pt x="7130" y="3829"/>
                      <a:pt x="7062" y="3300"/>
                      <a:pt x="7334" y="3300"/>
                    </a:cubicBezTo>
                    <a:close/>
                    <a:moveTo>
                      <a:pt x="3989" y="4481"/>
                    </a:moveTo>
                    <a:cubicBezTo>
                      <a:pt x="4024" y="4481"/>
                      <a:pt x="4051" y="4599"/>
                      <a:pt x="4024" y="4926"/>
                    </a:cubicBezTo>
                    <a:cubicBezTo>
                      <a:pt x="4012" y="5066"/>
                      <a:pt x="3986" y="5243"/>
                      <a:pt x="3961" y="5445"/>
                    </a:cubicBezTo>
                    <a:cubicBezTo>
                      <a:pt x="3961" y="5268"/>
                      <a:pt x="3936" y="5091"/>
                      <a:pt x="3910" y="4926"/>
                    </a:cubicBezTo>
                    <a:cubicBezTo>
                      <a:pt x="3874" y="4712"/>
                      <a:pt x="3940" y="4481"/>
                      <a:pt x="3989" y="4481"/>
                    </a:cubicBezTo>
                    <a:close/>
                    <a:moveTo>
                      <a:pt x="4543" y="4167"/>
                    </a:moveTo>
                    <a:lnTo>
                      <a:pt x="4543" y="4167"/>
                    </a:lnTo>
                    <a:cubicBezTo>
                      <a:pt x="4644" y="4306"/>
                      <a:pt x="4784" y="4408"/>
                      <a:pt x="4948" y="4483"/>
                    </a:cubicBezTo>
                    <a:cubicBezTo>
                      <a:pt x="4758" y="4952"/>
                      <a:pt x="4733" y="5508"/>
                      <a:pt x="4606" y="5989"/>
                    </a:cubicBezTo>
                    <a:lnTo>
                      <a:pt x="4594" y="5989"/>
                    </a:lnTo>
                    <a:cubicBezTo>
                      <a:pt x="4581" y="5901"/>
                      <a:pt x="4568" y="5825"/>
                      <a:pt x="4568" y="5736"/>
                    </a:cubicBezTo>
                    <a:cubicBezTo>
                      <a:pt x="4556" y="5407"/>
                      <a:pt x="4568" y="5091"/>
                      <a:pt x="4606" y="4774"/>
                    </a:cubicBezTo>
                    <a:cubicBezTo>
                      <a:pt x="4619" y="4559"/>
                      <a:pt x="4606" y="4357"/>
                      <a:pt x="4543" y="4167"/>
                    </a:cubicBezTo>
                    <a:close/>
                    <a:moveTo>
                      <a:pt x="5771" y="2902"/>
                    </a:moveTo>
                    <a:cubicBezTo>
                      <a:pt x="5821" y="2927"/>
                      <a:pt x="5872" y="2952"/>
                      <a:pt x="5922" y="2978"/>
                    </a:cubicBezTo>
                    <a:cubicBezTo>
                      <a:pt x="5821" y="3471"/>
                      <a:pt x="6125" y="4104"/>
                      <a:pt x="6555" y="4483"/>
                    </a:cubicBezTo>
                    <a:cubicBezTo>
                      <a:pt x="6593" y="4838"/>
                      <a:pt x="6618" y="5179"/>
                      <a:pt x="6606" y="5534"/>
                    </a:cubicBezTo>
                    <a:lnTo>
                      <a:pt x="6593" y="5534"/>
                    </a:lnTo>
                    <a:cubicBezTo>
                      <a:pt x="6593" y="5566"/>
                      <a:pt x="6462" y="6002"/>
                      <a:pt x="6369" y="6002"/>
                    </a:cubicBezTo>
                    <a:cubicBezTo>
                      <a:pt x="6354" y="6002"/>
                      <a:pt x="6340" y="5990"/>
                      <a:pt x="6327" y="5964"/>
                    </a:cubicBezTo>
                    <a:cubicBezTo>
                      <a:pt x="6264" y="5799"/>
                      <a:pt x="6213" y="5610"/>
                      <a:pt x="6201" y="5432"/>
                    </a:cubicBezTo>
                    <a:cubicBezTo>
                      <a:pt x="6163" y="5154"/>
                      <a:pt x="6150" y="4863"/>
                      <a:pt x="6100" y="4585"/>
                    </a:cubicBezTo>
                    <a:cubicBezTo>
                      <a:pt x="6074" y="4408"/>
                      <a:pt x="5910" y="4015"/>
                      <a:pt x="5682" y="3889"/>
                    </a:cubicBezTo>
                    <a:cubicBezTo>
                      <a:pt x="5796" y="3572"/>
                      <a:pt x="5821" y="3231"/>
                      <a:pt x="5771" y="2902"/>
                    </a:cubicBezTo>
                    <a:close/>
                    <a:moveTo>
                      <a:pt x="2810" y="4104"/>
                    </a:moveTo>
                    <a:cubicBezTo>
                      <a:pt x="2912" y="4143"/>
                      <a:pt x="3015" y="4163"/>
                      <a:pt x="3118" y="4163"/>
                    </a:cubicBezTo>
                    <a:cubicBezTo>
                      <a:pt x="3180" y="4163"/>
                      <a:pt x="3241" y="4156"/>
                      <a:pt x="3303" y="4142"/>
                    </a:cubicBezTo>
                    <a:lnTo>
                      <a:pt x="3303" y="4142"/>
                    </a:lnTo>
                    <a:cubicBezTo>
                      <a:pt x="3139" y="4623"/>
                      <a:pt x="3442" y="5483"/>
                      <a:pt x="3379" y="5901"/>
                    </a:cubicBezTo>
                    <a:cubicBezTo>
                      <a:pt x="3243" y="6056"/>
                      <a:pt x="3147" y="6132"/>
                      <a:pt x="3091" y="6132"/>
                    </a:cubicBezTo>
                    <a:cubicBezTo>
                      <a:pt x="3036" y="6132"/>
                      <a:pt x="3019" y="6062"/>
                      <a:pt x="3037" y="5926"/>
                    </a:cubicBezTo>
                    <a:cubicBezTo>
                      <a:pt x="3025" y="5724"/>
                      <a:pt x="3050" y="5521"/>
                      <a:pt x="3050" y="5319"/>
                    </a:cubicBezTo>
                    <a:cubicBezTo>
                      <a:pt x="3075" y="4964"/>
                      <a:pt x="3037" y="4597"/>
                      <a:pt x="2911" y="4268"/>
                    </a:cubicBezTo>
                    <a:cubicBezTo>
                      <a:pt x="2885" y="4205"/>
                      <a:pt x="2847" y="4154"/>
                      <a:pt x="2810" y="4104"/>
                    </a:cubicBezTo>
                    <a:close/>
                    <a:moveTo>
                      <a:pt x="2112" y="0"/>
                    </a:moveTo>
                    <a:cubicBezTo>
                      <a:pt x="1949" y="0"/>
                      <a:pt x="1804" y="95"/>
                      <a:pt x="1734" y="346"/>
                    </a:cubicBezTo>
                    <a:cubicBezTo>
                      <a:pt x="1658" y="751"/>
                      <a:pt x="1607" y="1155"/>
                      <a:pt x="1607" y="1560"/>
                    </a:cubicBezTo>
                    <a:cubicBezTo>
                      <a:pt x="1607" y="1598"/>
                      <a:pt x="1607" y="1636"/>
                      <a:pt x="1595" y="1662"/>
                    </a:cubicBezTo>
                    <a:cubicBezTo>
                      <a:pt x="1429" y="1518"/>
                      <a:pt x="1215" y="1442"/>
                      <a:pt x="994" y="1442"/>
                    </a:cubicBezTo>
                    <a:cubicBezTo>
                      <a:pt x="963" y="1442"/>
                      <a:pt x="931" y="1443"/>
                      <a:pt x="899" y="1447"/>
                    </a:cubicBezTo>
                    <a:cubicBezTo>
                      <a:pt x="0" y="1535"/>
                      <a:pt x="253" y="2952"/>
                      <a:pt x="798" y="3307"/>
                    </a:cubicBezTo>
                    <a:cubicBezTo>
                      <a:pt x="899" y="3387"/>
                      <a:pt x="1026" y="3429"/>
                      <a:pt x="1154" y="3429"/>
                    </a:cubicBezTo>
                    <a:cubicBezTo>
                      <a:pt x="1249" y="3429"/>
                      <a:pt x="1344" y="3406"/>
                      <a:pt x="1430" y="3357"/>
                    </a:cubicBezTo>
                    <a:lnTo>
                      <a:pt x="1430" y="3357"/>
                    </a:lnTo>
                    <a:cubicBezTo>
                      <a:pt x="1316" y="3547"/>
                      <a:pt x="1228" y="3737"/>
                      <a:pt x="1165" y="3952"/>
                    </a:cubicBezTo>
                    <a:cubicBezTo>
                      <a:pt x="1139" y="4116"/>
                      <a:pt x="1240" y="4281"/>
                      <a:pt x="1418" y="4306"/>
                    </a:cubicBezTo>
                    <a:cubicBezTo>
                      <a:pt x="1304" y="4572"/>
                      <a:pt x="1342" y="4850"/>
                      <a:pt x="1557" y="5167"/>
                    </a:cubicBezTo>
                    <a:cubicBezTo>
                      <a:pt x="1924" y="5724"/>
                      <a:pt x="1949" y="6154"/>
                      <a:pt x="2050" y="6786"/>
                    </a:cubicBezTo>
                    <a:cubicBezTo>
                      <a:pt x="2101" y="7014"/>
                      <a:pt x="2240" y="7229"/>
                      <a:pt x="2430" y="7381"/>
                    </a:cubicBezTo>
                    <a:cubicBezTo>
                      <a:pt x="2436" y="7387"/>
                      <a:pt x="2442" y="7390"/>
                      <a:pt x="2449" y="7390"/>
                    </a:cubicBezTo>
                    <a:cubicBezTo>
                      <a:pt x="2469" y="7390"/>
                      <a:pt x="2487" y="7363"/>
                      <a:pt x="2468" y="7343"/>
                    </a:cubicBezTo>
                    <a:cubicBezTo>
                      <a:pt x="2126" y="6824"/>
                      <a:pt x="2253" y="6242"/>
                      <a:pt x="2139" y="5673"/>
                    </a:cubicBezTo>
                    <a:cubicBezTo>
                      <a:pt x="2126" y="5572"/>
                      <a:pt x="2088" y="5483"/>
                      <a:pt x="2050" y="5407"/>
                    </a:cubicBezTo>
                    <a:lnTo>
                      <a:pt x="1911" y="5205"/>
                    </a:lnTo>
                    <a:cubicBezTo>
                      <a:pt x="1607" y="4914"/>
                      <a:pt x="1772" y="4711"/>
                      <a:pt x="2405" y="4572"/>
                    </a:cubicBezTo>
                    <a:lnTo>
                      <a:pt x="2405" y="4572"/>
                    </a:lnTo>
                    <a:cubicBezTo>
                      <a:pt x="2544" y="5306"/>
                      <a:pt x="2202" y="6166"/>
                      <a:pt x="2696" y="6799"/>
                    </a:cubicBezTo>
                    <a:cubicBezTo>
                      <a:pt x="2800" y="6939"/>
                      <a:pt x="2928" y="6996"/>
                      <a:pt x="3060" y="6996"/>
                    </a:cubicBezTo>
                    <a:cubicBezTo>
                      <a:pt x="3345" y="6996"/>
                      <a:pt x="3646" y="6733"/>
                      <a:pt x="3759" y="6483"/>
                    </a:cubicBezTo>
                    <a:cubicBezTo>
                      <a:pt x="3860" y="6255"/>
                      <a:pt x="3923" y="6015"/>
                      <a:pt x="3948" y="5774"/>
                    </a:cubicBezTo>
                    <a:lnTo>
                      <a:pt x="3948" y="5774"/>
                    </a:lnTo>
                    <a:cubicBezTo>
                      <a:pt x="3936" y="6179"/>
                      <a:pt x="3986" y="6584"/>
                      <a:pt x="4265" y="6786"/>
                    </a:cubicBezTo>
                    <a:cubicBezTo>
                      <a:pt x="4380" y="6865"/>
                      <a:pt x="4482" y="6898"/>
                      <a:pt x="4572" y="6898"/>
                    </a:cubicBezTo>
                    <a:cubicBezTo>
                      <a:pt x="4921" y="6898"/>
                      <a:pt x="5103" y="6401"/>
                      <a:pt x="5214" y="6040"/>
                    </a:cubicBezTo>
                    <a:cubicBezTo>
                      <a:pt x="5314" y="5715"/>
                      <a:pt x="5562" y="4821"/>
                      <a:pt x="5458" y="4556"/>
                    </a:cubicBezTo>
                    <a:lnTo>
                      <a:pt x="5458" y="4556"/>
                    </a:lnTo>
                    <a:cubicBezTo>
                      <a:pt x="5567" y="4821"/>
                      <a:pt x="5543" y="5208"/>
                      <a:pt x="5581" y="5496"/>
                    </a:cubicBezTo>
                    <a:cubicBezTo>
                      <a:pt x="5619" y="5939"/>
                      <a:pt x="5733" y="6622"/>
                      <a:pt x="6277" y="6711"/>
                    </a:cubicBezTo>
                    <a:cubicBezTo>
                      <a:pt x="6331" y="6720"/>
                      <a:pt x="6381" y="6724"/>
                      <a:pt x="6430" y="6724"/>
                    </a:cubicBezTo>
                    <a:cubicBezTo>
                      <a:pt x="7163" y="6724"/>
                      <a:pt x="7261" y="5681"/>
                      <a:pt x="7226" y="4838"/>
                    </a:cubicBezTo>
                    <a:lnTo>
                      <a:pt x="7226" y="4838"/>
                    </a:lnTo>
                    <a:cubicBezTo>
                      <a:pt x="7264" y="4844"/>
                      <a:pt x="7305" y="4847"/>
                      <a:pt x="7346" y="4847"/>
                    </a:cubicBezTo>
                    <a:cubicBezTo>
                      <a:pt x="7387" y="4847"/>
                      <a:pt x="7428" y="4844"/>
                      <a:pt x="7466" y="4838"/>
                    </a:cubicBezTo>
                    <a:cubicBezTo>
                      <a:pt x="8656" y="4610"/>
                      <a:pt x="8630" y="3256"/>
                      <a:pt x="7745" y="2800"/>
                    </a:cubicBezTo>
                    <a:cubicBezTo>
                      <a:pt x="8213" y="2699"/>
                      <a:pt x="8390" y="2294"/>
                      <a:pt x="8225" y="1826"/>
                    </a:cubicBezTo>
                    <a:cubicBezTo>
                      <a:pt x="8110" y="1446"/>
                      <a:pt x="7691" y="1003"/>
                      <a:pt x="7263" y="1003"/>
                    </a:cubicBezTo>
                    <a:cubicBezTo>
                      <a:pt x="7221" y="1003"/>
                      <a:pt x="7179" y="1007"/>
                      <a:pt x="7137" y="1016"/>
                    </a:cubicBezTo>
                    <a:cubicBezTo>
                      <a:pt x="6909" y="1080"/>
                      <a:pt x="6707" y="1231"/>
                      <a:pt x="6580" y="1447"/>
                    </a:cubicBezTo>
                    <a:cubicBezTo>
                      <a:pt x="6530" y="1497"/>
                      <a:pt x="6106" y="2269"/>
                      <a:pt x="6087" y="2269"/>
                    </a:cubicBezTo>
                    <a:cubicBezTo>
                      <a:pt x="6087" y="2269"/>
                      <a:pt x="6087" y="2269"/>
                      <a:pt x="6087" y="2269"/>
                    </a:cubicBezTo>
                    <a:cubicBezTo>
                      <a:pt x="5872" y="1813"/>
                      <a:pt x="6011" y="1054"/>
                      <a:pt x="5467" y="776"/>
                    </a:cubicBezTo>
                    <a:cubicBezTo>
                      <a:pt x="5342" y="712"/>
                      <a:pt x="5225" y="683"/>
                      <a:pt x="5115" y="683"/>
                    </a:cubicBezTo>
                    <a:cubicBezTo>
                      <a:pt x="4813" y="683"/>
                      <a:pt x="4571" y="903"/>
                      <a:pt x="4404" y="1219"/>
                    </a:cubicBezTo>
                    <a:cubicBezTo>
                      <a:pt x="4379" y="1269"/>
                      <a:pt x="4353" y="1333"/>
                      <a:pt x="4328" y="1383"/>
                    </a:cubicBezTo>
                    <a:cubicBezTo>
                      <a:pt x="4277" y="1219"/>
                      <a:pt x="4201" y="1067"/>
                      <a:pt x="4113" y="915"/>
                    </a:cubicBezTo>
                    <a:cubicBezTo>
                      <a:pt x="3997" y="734"/>
                      <a:pt x="3790" y="624"/>
                      <a:pt x="3587" y="624"/>
                    </a:cubicBezTo>
                    <a:cubicBezTo>
                      <a:pt x="3435" y="624"/>
                      <a:pt x="3285" y="686"/>
                      <a:pt x="3176" y="826"/>
                    </a:cubicBezTo>
                    <a:cubicBezTo>
                      <a:pt x="3151" y="852"/>
                      <a:pt x="3126" y="877"/>
                      <a:pt x="3101" y="915"/>
                    </a:cubicBezTo>
                    <a:cubicBezTo>
                      <a:pt x="2999" y="687"/>
                      <a:pt x="2847" y="472"/>
                      <a:pt x="2670" y="295"/>
                    </a:cubicBezTo>
                    <a:cubicBezTo>
                      <a:pt x="2520" y="131"/>
                      <a:pt x="2303" y="0"/>
                      <a:pt x="2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529;p74">
                <a:extLst>
                  <a:ext uri="{FF2B5EF4-FFF2-40B4-BE49-F238E27FC236}">
                    <a16:creationId xmlns:a16="http://schemas.microsoft.com/office/drawing/2014/main" id="{E0337CCB-E32E-401F-8F57-962260378EF9}"/>
                  </a:ext>
                </a:extLst>
              </p:cNvPr>
              <p:cNvSpPr/>
              <p:nvPr/>
            </p:nvSpPr>
            <p:spPr>
              <a:xfrm>
                <a:off x="4269323" y="2829293"/>
                <a:ext cx="178265" cy="372129"/>
              </a:xfrm>
              <a:custGeom>
                <a:avLst/>
                <a:gdLst/>
                <a:ahLst/>
                <a:cxnLst/>
                <a:rect l="l" t="t" r="r" b="b"/>
                <a:pathLst>
                  <a:path w="3771" h="7872" extrusionOk="0">
                    <a:moveTo>
                      <a:pt x="1312" y="0"/>
                    </a:moveTo>
                    <a:cubicBezTo>
                      <a:pt x="1142" y="0"/>
                      <a:pt x="1001" y="172"/>
                      <a:pt x="924" y="360"/>
                    </a:cubicBezTo>
                    <a:cubicBezTo>
                      <a:pt x="873" y="398"/>
                      <a:pt x="835" y="462"/>
                      <a:pt x="848" y="538"/>
                    </a:cubicBezTo>
                    <a:cubicBezTo>
                      <a:pt x="848" y="550"/>
                      <a:pt x="848" y="563"/>
                      <a:pt x="848" y="576"/>
                    </a:cubicBezTo>
                    <a:cubicBezTo>
                      <a:pt x="797" y="841"/>
                      <a:pt x="797" y="1107"/>
                      <a:pt x="861" y="1360"/>
                    </a:cubicBezTo>
                    <a:cubicBezTo>
                      <a:pt x="721" y="1385"/>
                      <a:pt x="595" y="1487"/>
                      <a:pt x="544" y="1626"/>
                    </a:cubicBezTo>
                    <a:cubicBezTo>
                      <a:pt x="468" y="1879"/>
                      <a:pt x="481" y="2157"/>
                      <a:pt x="582" y="2398"/>
                    </a:cubicBezTo>
                    <a:cubicBezTo>
                      <a:pt x="532" y="2423"/>
                      <a:pt x="494" y="2448"/>
                      <a:pt x="443" y="2486"/>
                    </a:cubicBezTo>
                    <a:cubicBezTo>
                      <a:pt x="127" y="2752"/>
                      <a:pt x="203" y="3195"/>
                      <a:pt x="405" y="3511"/>
                    </a:cubicBezTo>
                    <a:cubicBezTo>
                      <a:pt x="367" y="3537"/>
                      <a:pt x="316" y="3574"/>
                      <a:pt x="279" y="3612"/>
                    </a:cubicBezTo>
                    <a:cubicBezTo>
                      <a:pt x="0" y="3903"/>
                      <a:pt x="152" y="4460"/>
                      <a:pt x="392" y="4777"/>
                    </a:cubicBezTo>
                    <a:cubicBezTo>
                      <a:pt x="342" y="4815"/>
                      <a:pt x="291" y="4878"/>
                      <a:pt x="266" y="4941"/>
                    </a:cubicBezTo>
                    <a:cubicBezTo>
                      <a:pt x="89" y="5359"/>
                      <a:pt x="329" y="5776"/>
                      <a:pt x="683" y="6017"/>
                    </a:cubicBezTo>
                    <a:cubicBezTo>
                      <a:pt x="582" y="6194"/>
                      <a:pt x="544" y="6396"/>
                      <a:pt x="582" y="6586"/>
                    </a:cubicBezTo>
                    <a:cubicBezTo>
                      <a:pt x="658" y="7080"/>
                      <a:pt x="1063" y="7535"/>
                      <a:pt x="1493" y="7763"/>
                    </a:cubicBezTo>
                    <a:cubicBezTo>
                      <a:pt x="1642" y="7838"/>
                      <a:pt x="1804" y="7872"/>
                      <a:pt x="1971" y="7872"/>
                    </a:cubicBezTo>
                    <a:cubicBezTo>
                      <a:pt x="2759" y="7872"/>
                      <a:pt x="3656" y="7119"/>
                      <a:pt x="3708" y="6409"/>
                    </a:cubicBezTo>
                    <a:cubicBezTo>
                      <a:pt x="3771" y="6017"/>
                      <a:pt x="3606" y="5624"/>
                      <a:pt x="3303" y="5371"/>
                    </a:cubicBezTo>
                    <a:cubicBezTo>
                      <a:pt x="3455" y="5194"/>
                      <a:pt x="3531" y="4979"/>
                      <a:pt x="3543" y="4751"/>
                    </a:cubicBezTo>
                    <a:cubicBezTo>
                      <a:pt x="3543" y="4574"/>
                      <a:pt x="3442" y="4410"/>
                      <a:pt x="3290" y="4321"/>
                    </a:cubicBezTo>
                    <a:cubicBezTo>
                      <a:pt x="3328" y="4232"/>
                      <a:pt x="3341" y="4157"/>
                      <a:pt x="3353" y="4068"/>
                    </a:cubicBezTo>
                    <a:cubicBezTo>
                      <a:pt x="3379" y="3866"/>
                      <a:pt x="3303" y="3676"/>
                      <a:pt x="3164" y="3549"/>
                    </a:cubicBezTo>
                    <a:cubicBezTo>
                      <a:pt x="3341" y="3283"/>
                      <a:pt x="3455" y="2980"/>
                      <a:pt x="3277" y="2714"/>
                    </a:cubicBezTo>
                    <a:cubicBezTo>
                      <a:pt x="3240" y="2651"/>
                      <a:pt x="3176" y="2600"/>
                      <a:pt x="3113" y="2550"/>
                    </a:cubicBezTo>
                    <a:cubicBezTo>
                      <a:pt x="3240" y="2309"/>
                      <a:pt x="3189" y="2005"/>
                      <a:pt x="2999" y="1816"/>
                    </a:cubicBezTo>
                    <a:cubicBezTo>
                      <a:pt x="2974" y="1803"/>
                      <a:pt x="2961" y="1790"/>
                      <a:pt x="2936" y="1778"/>
                    </a:cubicBezTo>
                    <a:cubicBezTo>
                      <a:pt x="2923" y="1550"/>
                      <a:pt x="2784" y="1360"/>
                      <a:pt x="2594" y="1246"/>
                    </a:cubicBezTo>
                    <a:cubicBezTo>
                      <a:pt x="2316" y="1120"/>
                      <a:pt x="2088" y="905"/>
                      <a:pt x="1936" y="639"/>
                    </a:cubicBezTo>
                    <a:cubicBezTo>
                      <a:pt x="1835" y="449"/>
                      <a:pt x="1708" y="284"/>
                      <a:pt x="1569" y="133"/>
                    </a:cubicBezTo>
                    <a:cubicBezTo>
                      <a:pt x="1480" y="39"/>
                      <a:pt x="1393" y="0"/>
                      <a:pt x="13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530;p74">
                <a:extLst>
                  <a:ext uri="{FF2B5EF4-FFF2-40B4-BE49-F238E27FC236}">
                    <a16:creationId xmlns:a16="http://schemas.microsoft.com/office/drawing/2014/main" id="{151E12F8-A140-7B0D-B294-AAA734AA7C43}"/>
                  </a:ext>
                </a:extLst>
              </p:cNvPr>
              <p:cNvSpPr/>
              <p:nvPr/>
            </p:nvSpPr>
            <p:spPr>
              <a:xfrm>
                <a:off x="4511550" y="2905733"/>
                <a:ext cx="337431" cy="544390"/>
              </a:xfrm>
              <a:custGeom>
                <a:avLst/>
                <a:gdLst/>
                <a:ahLst/>
                <a:cxnLst/>
                <a:rect l="l" t="t" r="r" b="b"/>
                <a:pathLst>
                  <a:path w="7138" h="11516" extrusionOk="0">
                    <a:moveTo>
                      <a:pt x="6429" y="1"/>
                    </a:moveTo>
                    <a:cubicBezTo>
                      <a:pt x="6291" y="1"/>
                      <a:pt x="6148" y="41"/>
                      <a:pt x="6024" y="110"/>
                    </a:cubicBezTo>
                    <a:cubicBezTo>
                      <a:pt x="5923" y="161"/>
                      <a:pt x="5822" y="224"/>
                      <a:pt x="5708" y="262"/>
                    </a:cubicBezTo>
                    <a:cubicBezTo>
                      <a:pt x="5679" y="275"/>
                      <a:pt x="5644" y="279"/>
                      <a:pt x="5606" y="279"/>
                    </a:cubicBezTo>
                    <a:cubicBezTo>
                      <a:pt x="5506" y="279"/>
                      <a:pt x="5385" y="248"/>
                      <a:pt x="5286" y="248"/>
                    </a:cubicBezTo>
                    <a:cubicBezTo>
                      <a:pt x="5275" y="248"/>
                      <a:pt x="5263" y="248"/>
                      <a:pt x="5252" y="249"/>
                    </a:cubicBezTo>
                    <a:cubicBezTo>
                      <a:pt x="5238" y="248"/>
                      <a:pt x="5225" y="248"/>
                      <a:pt x="5211" y="248"/>
                    </a:cubicBezTo>
                    <a:cubicBezTo>
                      <a:pt x="5062" y="248"/>
                      <a:pt x="4926" y="309"/>
                      <a:pt x="4822" y="414"/>
                    </a:cubicBezTo>
                    <a:cubicBezTo>
                      <a:pt x="4696" y="540"/>
                      <a:pt x="4645" y="730"/>
                      <a:pt x="4696" y="895"/>
                    </a:cubicBezTo>
                    <a:cubicBezTo>
                      <a:pt x="4531" y="933"/>
                      <a:pt x="4392" y="1046"/>
                      <a:pt x="4316" y="1198"/>
                    </a:cubicBezTo>
                    <a:cubicBezTo>
                      <a:pt x="4215" y="1401"/>
                      <a:pt x="4189" y="1641"/>
                      <a:pt x="4253" y="1869"/>
                    </a:cubicBezTo>
                    <a:cubicBezTo>
                      <a:pt x="4151" y="1932"/>
                      <a:pt x="4088" y="2059"/>
                      <a:pt x="4101" y="2185"/>
                    </a:cubicBezTo>
                    <a:cubicBezTo>
                      <a:pt x="4101" y="2375"/>
                      <a:pt x="4164" y="2565"/>
                      <a:pt x="4265" y="2729"/>
                    </a:cubicBezTo>
                    <a:cubicBezTo>
                      <a:pt x="3822" y="2944"/>
                      <a:pt x="3987" y="3400"/>
                      <a:pt x="4240" y="3716"/>
                    </a:cubicBezTo>
                    <a:cubicBezTo>
                      <a:pt x="4151" y="3843"/>
                      <a:pt x="4113" y="4007"/>
                      <a:pt x="4139" y="4172"/>
                    </a:cubicBezTo>
                    <a:cubicBezTo>
                      <a:pt x="4177" y="4387"/>
                      <a:pt x="4291" y="4577"/>
                      <a:pt x="4455" y="4703"/>
                    </a:cubicBezTo>
                    <a:cubicBezTo>
                      <a:pt x="4341" y="4817"/>
                      <a:pt x="4253" y="4931"/>
                      <a:pt x="4202" y="5070"/>
                    </a:cubicBezTo>
                    <a:cubicBezTo>
                      <a:pt x="4050" y="5172"/>
                      <a:pt x="3949" y="5311"/>
                      <a:pt x="3911" y="5475"/>
                    </a:cubicBezTo>
                    <a:cubicBezTo>
                      <a:pt x="3860" y="5551"/>
                      <a:pt x="3835" y="5652"/>
                      <a:pt x="3860" y="5741"/>
                    </a:cubicBezTo>
                    <a:cubicBezTo>
                      <a:pt x="3784" y="5735"/>
                      <a:pt x="3709" y="5731"/>
                      <a:pt x="3634" y="5731"/>
                    </a:cubicBezTo>
                    <a:cubicBezTo>
                      <a:pt x="3560" y="5731"/>
                      <a:pt x="3487" y="5735"/>
                      <a:pt x="3417" y="5741"/>
                    </a:cubicBezTo>
                    <a:cubicBezTo>
                      <a:pt x="3211" y="5535"/>
                      <a:pt x="2935" y="5428"/>
                      <a:pt x="2656" y="5428"/>
                    </a:cubicBezTo>
                    <a:cubicBezTo>
                      <a:pt x="2525" y="5428"/>
                      <a:pt x="2392" y="5452"/>
                      <a:pt x="2266" y="5501"/>
                    </a:cubicBezTo>
                    <a:cubicBezTo>
                      <a:pt x="2190" y="5463"/>
                      <a:pt x="2114" y="5437"/>
                      <a:pt x="2038" y="5425"/>
                    </a:cubicBezTo>
                    <a:cubicBezTo>
                      <a:pt x="1942" y="5408"/>
                      <a:pt x="1849" y="5400"/>
                      <a:pt x="1760" y="5400"/>
                    </a:cubicBezTo>
                    <a:cubicBezTo>
                      <a:pt x="653" y="5400"/>
                      <a:pt x="162" y="6654"/>
                      <a:pt x="115" y="7626"/>
                    </a:cubicBezTo>
                    <a:cubicBezTo>
                      <a:pt x="77" y="8537"/>
                      <a:pt x="1" y="9474"/>
                      <a:pt x="241" y="10347"/>
                    </a:cubicBezTo>
                    <a:cubicBezTo>
                      <a:pt x="229" y="10499"/>
                      <a:pt x="279" y="10638"/>
                      <a:pt x="368" y="10752"/>
                    </a:cubicBezTo>
                    <a:cubicBezTo>
                      <a:pt x="469" y="11005"/>
                      <a:pt x="596" y="11245"/>
                      <a:pt x="748" y="11460"/>
                    </a:cubicBezTo>
                    <a:cubicBezTo>
                      <a:pt x="772" y="11497"/>
                      <a:pt x="814" y="11516"/>
                      <a:pt x="855" y="11516"/>
                    </a:cubicBezTo>
                    <a:cubicBezTo>
                      <a:pt x="899" y="11516"/>
                      <a:pt x="943" y="11494"/>
                      <a:pt x="963" y="11448"/>
                    </a:cubicBezTo>
                    <a:cubicBezTo>
                      <a:pt x="1013" y="11448"/>
                      <a:pt x="1064" y="11435"/>
                      <a:pt x="1102" y="11410"/>
                    </a:cubicBezTo>
                    <a:cubicBezTo>
                      <a:pt x="1393" y="11182"/>
                      <a:pt x="1494" y="10701"/>
                      <a:pt x="1608" y="10372"/>
                    </a:cubicBezTo>
                    <a:cubicBezTo>
                      <a:pt x="1810" y="9727"/>
                      <a:pt x="1760" y="9082"/>
                      <a:pt x="1874" y="8449"/>
                    </a:cubicBezTo>
                    <a:cubicBezTo>
                      <a:pt x="1950" y="8284"/>
                      <a:pt x="2051" y="8133"/>
                      <a:pt x="2165" y="7993"/>
                    </a:cubicBezTo>
                    <a:cubicBezTo>
                      <a:pt x="2400" y="8086"/>
                      <a:pt x="2629" y="8167"/>
                      <a:pt x="2849" y="8167"/>
                    </a:cubicBezTo>
                    <a:cubicBezTo>
                      <a:pt x="2961" y="8167"/>
                      <a:pt x="3070" y="8146"/>
                      <a:pt x="3177" y="8095"/>
                    </a:cubicBezTo>
                    <a:cubicBezTo>
                      <a:pt x="3432" y="8222"/>
                      <a:pt x="3709" y="8286"/>
                      <a:pt x="3997" y="8286"/>
                    </a:cubicBezTo>
                    <a:cubicBezTo>
                      <a:pt x="4023" y="8286"/>
                      <a:pt x="4049" y="8285"/>
                      <a:pt x="4075" y="8284"/>
                    </a:cubicBezTo>
                    <a:cubicBezTo>
                      <a:pt x="4136" y="8289"/>
                      <a:pt x="4194" y="8292"/>
                      <a:pt x="4252" y="8292"/>
                    </a:cubicBezTo>
                    <a:cubicBezTo>
                      <a:pt x="4353" y="8292"/>
                      <a:pt x="4452" y="8283"/>
                      <a:pt x="4556" y="8259"/>
                    </a:cubicBezTo>
                    <a:cubicBezTo>
                      <a:pt x="4784" y="8208"/>
                      <a:pt x="4987" y="8095"/>
                      <a:pt x="5164" y="7930"/>
                    </a:cubicBezTo>
                    <a:cubicBezTo>
                      <a:pt x="5202" y="7930"/>
                      <a:pt x="5252" y="7917"/>
                      <a:pt x="5290" y="7892"/>
                    </a:cubicBezTo>
                    <a:cubicBezTo>
                      <a:pt x="5720" y="7879"/>
                      <a:pt x="6113" y="7639"/>
                      <a:pt x="6328" y="7259"/>
                    </a:cubicBezTo>
                    <a:cubicBezTo>
                      <a:pt x="6416" y="7095"/>
                      <a:pt x="6442" y="6918"/>
                      <a:pt x="6429" y="6741"/>
                    </a:cubicBezTo>
                    <a:cubicBezTo>
                      <a:pt x="6708" y="6500"/>
                      <a:pt x="6973" y="6209"/>
                      <a:pt x="6973" y="5817"/>
                    </a:cubicBezTo>
                    <a:cubicBezTo>
                      <a:pt x="6973" y="5450"/>
                      <a:pt x="6834" y="5096"/>
                      <a:pt x="6594" y="4817"/>
                    </a:cubicBezTo>
                    <a:cubicBezTo>
                      <a:pt x="6771" y="4463"/>
                      <a:pt x="6834" y="4045"/>
                      <a:pt x="6568" y="3742"/>
                    </a:cubicBezTo>
                    <a:cubicBezTo>
                      <a:pt x="6543" y="3729"/>
                      <a:pt x="6530" y="3716"/>
                      <a:pt x="6518" y="3704"/>
                    </a:cubicBezTo>
                    <a:cubicBezTo>
                      <a:pt x="6708" y="3501"/>
                      <a:pt x="6809" y="3223"/>
                      <a:pt x="6758" y="2944"/>
                    </a:cubicBezTo>
                    <a:cubicBezTo>
                      <a:pt x="6745" y="2818"/>
                      <a:pt x="6695" y="2704"/>
                      <a:pt x="6619" y="2603"/>
                    </a:cubicBezTo>
                    <a:cubicBezTo>
                      <a:pt x="6809" y="2337"/>
                      <a:pt x="6961" y="1932"/>
                      <a:pt x="6758" y="1717"/>
                    </a:cubicBezTo>
                    <a:cubicBezTo>
                      <a:pt x="6733" y="1692"/>
                      <a:pt x="6708" y="1654"/>
                      <a:pt x="6682" y="1641"/>
                    </a:cubicBezTo>
                    <a:cubicBezTo>
                      <a:pt x="6695" y="1565"/>
                      <a:pt x="6695" y="1502"/>
                      <a:pt x="6682" y="1426"/>
                    </a:cubicBezTo>
                    <a:cubicBezTo>
                      <a:pt x="6910" y="1110"/>
                      <a:pt x="7138" y="730"/>
                      <a:pt x="6961" y="338"/>
                    </a:cubicBezTo>
                    <a:cubicBezTo>
                      <a:pt x="6853" y="99"/>
                      <a:pt x="6646" y="1"/>
                      <a:pt x="6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531;p74">
                <a:extLst>
                  <a:ext uri="{FF2B5EF4-FFF2-40B4-BE49-F238E27FC236}">
                    <a16:creationId xmlns:a16="http://schemas.microsoft.com/office/drawing/2014/main" id="{1D94F95D-B43F-C8C3-DF97-D66196E6DA0F}"/>
                  </a:ext>
                </a:extLst>
              </p:cNvPr>
              <p:cNvSpPr/>
              <p:nvPr/>
            </p:nvSpPr>
            <p:spPr>
              <a:xfrm>
                <a:off x="4327942" y="2774929"/>
                <a:ext cx="529925" cy="198734"/>
              </a:xfrm>
              <a:custGeom>
                <a:avLst/>
                <a:gdLst/>
                <a:ahLst/>
                <a:cxnLst/>
                <a:rect l="l" t="t" r="r" b="b"/>
                <a:pathLst>
                  <a:path w="11210" h="4204" extrusionOk="0">
                    <a:moveTo>
                      <a:pt x="10054" y="1"/>
                    </a:moveTo>
                    <a:cubicBezTo>
                      <a:pt x="9866" y="1"/>
                      <a:pt x="9682" y="124"/>
                      <a:pt x="9541" y="321"/>
                    </a:cubicBezTo>
                    <a:cubicBezTo>
                      <a:pt x="9479" y="297"/>
                      <a:pt x="9418" y="286"/>
                      <a:pt x="9357" y="286"/>
                    </a:cubicBezTo>
                    <a:cubicBezTo>
                      <a:pt x="9132" y="286"/>
                      <a:pt x="8922" y="438"/>
                      <a:pt x="8782" y="637"/>
                    </a:cubicBezTo>
                    <a:cubicBezTo>
                      <a:pt x="8702" y="592"/>
                      <a:pt x="8621" y="571"/>
                      <a:pt x="8543" y="571"/>
                    </a:cubicBezTo>
                    <a:cubicBezTo>
                      <a:pt x="8338" y="571"/>
                      <a:pt x="8147" y="711"/>
                      <a:pt x="8010" y="903"/>
                    </a:cubicBezTo>
                    <a:cubicBezTo>
                      <a:pt x="7846" y="802"/>
                      <a:pt x="7668" y="739"/>
                      <a:pt x="7479" y="713"/>
                    </a:cubicBezTo>
                    <a:cubicBezTo>
                      <a:pt x="7465" y="712"/>
                      <a:pt x="7452" y="711"/>
                      <a:pt x="7438" y="711"/>
                    </a:cubicBezTo>
                    <a:cubicBezTo>
                      <a:pt x="7172" y="711"/>
                      <a:pt x="6903" y="942"/>
                      <a:pt x="6783" y="1207"/>
                    </a:cubicBezTo>
                    <a:cubicBezTo>
                      <a:pt x="6762" y="1204"/>
                      <a:pt x="6741" y="1202"/>
                      <a:pt x="6721" y="1202"/>
                    </a:cubicBezTo>
                    <a:cubicBezTo>
                      <a:pt x="6495" y="1202"/>
                      <a:pt x="6299" y="1390"/>
                      <a:pt x="6125" y="1599"/>
                    </a:cubicBezTo>
                    <a:cubicBezTo>
                      <a:pt x="6024" y="1435"/>
                      <a:pt x="5851" y="1366"/>
                      <a:pt x="5665" y="1366"/>
                    </a:cubicBezTo>
                    <a:cubicBezTo>
                      <a:pt x="5404" y="1366"/>
                      <a:pt x="5115" y="1501"/>
                      <a:pt x="4961" y="1700"/>
                    </a:cubicBezTo>
                    <a:cubicBezTo>
                      <a:pt x="4855" y="1619"/>
                      <a:pt x="4731" y="1578"/>
                      <a:pt x="4608" y="1578"/>
                    </a:cubicBezTo>
                    <a:cubicBezTo>
                      <a:pt x="4481" y="1578"/>
                      <a:pt x="4355" y="1623"/>
                      <a:pt x="4252" y="1713"/>
                    </a:cubicBezTo>
                    <a:cubicBezTo>
                      <a:pt x="4189" y="1586"/>
                      <a:pt x="4087" y="1498"/>
                      <a:pt x="3961" y="1434"/>
                    </a:cubicBezTo>
                    <a:cubicBezTo>
                      <a:pt x="3898" y="1397"/>
                      <a:pt x="3825" y="1378"/>
                      <a:pt x="3752" y="1378"/>
                    </a:cubicBezTo>
                    <a:cubicBezTo>
                      <a:pt x="3679" y="1378"/>
                      <a:pt x="3607" y="1397"/>
                      <a:pt x="3543" y="1434"/>
                    </a:cubicBezTo>
                    <a:cubicBezTo>
                      <a:pt x="3505" y="1257"/>
                      <a:pt x="3404" y="1105"/>
                      <a:pt x="3252" y="1017"/>
                    </a:cubicBezTo>
                    <a:cubicBezTo>
                      <a:pt x="3146" y="955"/>
                      <a:pt x="3033" y="924"/>
                      <a:pt x="2919" y="924"/>
                    </a:cubicBezTo>
                    <a:cubicBezTo>
                      <a:pt x="2870" y="924"/>
                      <a:pt x="2821" y="930"/>
                      <a:pt x="2771" y="941"/>
                    </a:cubicBezTo>
                    <a:cubicBezTo>
                      <a:pt x="2771" y="270"/>
                      <a:pt x="1974" y="258"/>
                      <a:pt x="1481" y="245"/>
                    </a:cubicBezTo>
                    <a:cubicBezTo>
                      <a:pt x="1450" y="244"/>
                      <a:pt x="1418" y="244"/>
                      <a:pt x="1387" y="244"/>
                    </a:cubicBezTo>
                    <a:cubicBezTo>
                      <a:pt x="859" y="244"/>
                      <a:pt x="319" y="355"/>
                      <a:pt x="152" y="928"/>
                    </a:cubicBezTo>
                    <a:cubicBezTo>
                      <a:pt x="0" y="1510"/>
                      <a:pt x="519" y="2118"/>
                      <a:pt x="1025" y="2346"/>
                    </a:cubicBezTo>
                    <a:cubicBezTo>
                      <a:pt x="1038" y="2611"/>
                      <a:pt x="1304" y="2928"/>
                      <a:pt x="1544" y="3079"/>
                    </a:cubicBezTo>
                    <a:cubicBezTo>
                      <a:pt x="1684" y="3192"/>
                      <a:pt x="1859" y="3256"/>
                      <a:pt x="2044" y="3256"/>
                    </a:cubicBezTo>
                    <a:cubicBezTo>
                      <a:pt x="2108" y="3256"/>
                      <a:pt x="2174" y="3248"/>
                      <a:pt x="2240" y="3231"/>
                    </a:cubicBezTo>
                    <a:cubicBezTo>
                      <a:pt x="2240" y="3231"/>
                      <a:pt x="2253" y="3231"/>
                      <a:pt x="2253" y="3219"/>
                    </a:cubicBezTo>
                    <a:cubicBezTo>
                      <a:pt x="2493" y="3522"/>
                      <a:pt x="2746" y="3801"/>
                      <a:pt x="3151" y="3839"/>
                    </a:cubicBezTo>
                    <a:cubicBezTo>
                      <a:pt x="3168" y="3841"/>
                      <a:pt x="3185" y="3842"/>
                      <a:pt x="3202" y="3842"/>
                    </a:cubicBezTo>
                    <a:cubicBezTo>
                      <a:pt x="3289" y="3842"/>
                      <a:pt x="3379" y="3816"/>
                      <a:pt x="3442" y="3763"/>
                    </a:cubicBezTo>
                    <a:cubicBezTo>
                      <a:pt x="3609" y="3986"/>
                      <a:pt x="3962" y="4073"/>
                      <a:pt x="4262" y="4073"/>
                    </a:cubicBezTo>
                    <a:cubicBezTo>
                      <a:pt x="4370" y="4073"/>
                      <a:pt x="4472" y="4061"/>
                      <a:pt x="4556" y="4041"/>
                    </a:cubicBezTo>
                    <a:cubicBezTo>
                      <a:pt x="4606" y="4016"/>
                      <a:pt x="4669" y="3991"/>
                      <a:pt x="4707" y="3953"/>
                    </a:cubicBezTo>
                    <a:cubicBezTo>
                      <a:pt x="4918" y="4093"/>
                      <a:pt x="5151" y="4182"/>
                      <a:pt x="5363" y="4182"/>
                    </a:cubicBezTo>
                    <a:cubicBezTo>
                      <a:pt x="5571" y="4182"/>
                      <a:pt x="5759" y="4096"/>
                      <a:pt x="5884" y="3889"/>
                    </a:cubicBezTo>
                    <a:cubicBezTo>
                      <a:pt x="6025" y="4090"/>
                      <a:pt x="6246" y="4204"/>
                      <a:pt x="6476" y="4204"/>
                    </a:cubicBezTo>
                    <a:cubicBezTo>
                      <a:pt x="6536" y="4204"/>
                      <a:pt x="6596" y="4196"/>
                      <a:pt x="6656" y="4180"/>
                    </a:cubicBezTo>
                    <a:cubicBezTo>
                      <a:pt x="6871" y="4130"/>
                      <a:pt x="7048" y="3978"/>
                      <a:pt x="7137" y="3775"/>
                    </a:cubicBezTo>
                    <a:cubicBezTo>
                      <a:pt x="7298" y="3833"/>
                      <a:pt x="7514" y="3888"/>
                      <a:pt x="7717" y="3888"/>
                    </a:cubicBezTo>
                    <a:cubicBezTo>
                      <a:pt x="7961" y="3888"/>
                      <a:pt x="8186" y="3809"/>
                      <a:pt x="8276" y="3560"/>
                    </a:cubicBezTo>
                    <a:cubicBezTo>
                      <a:pt x="8276" y="3535"/>
                      <a:pt x="8288" y="3522"/>
                      <a:pt x="8288" y="3497"/>
                    </a:cubicBezTo>
                    <a:cubicBezTo>
                      <a:pt x="8453" y="3600"/>
                      <a:pt x="8639" y="3651"/>
                      <a:pt x="8823" y="3651"/>
                    </a:cubicBezTo>
                    <a:cubicBezTo>
                      <a:pt x="9092" y="3651"/>
                      <a:pt x="9359" y="3543"/>
                      <a:pt x="9554" y="3333"/>
                    </a:cubicBezTo>
                    <a:cubicBezTo>
                      <a:pt x="9794" y="3333"/>
                      <a:pt x="10047" y="3092"/>
                      <a:pt x="10199" y="2788"/>
                    </a:cubicBezTo>
                    <a:cubicBezTo>
                      <a:pt x="10237" y="2814"/>
                      <a:pt x="10263" y="2839"/>
                      <a:pt x="10300" y="2864"/>
                    </a:cubicBezTo>
                    <a:cubicBezTo>
                      <a:pt x="10411" y="2928"/>
                      <a:pt x="10514" y="2957"/>
                      <a:pt x="10606" y="2957"/>
                    </a:cubicBezTo>
                    <a:cubicBezTo>
                      <a:pt x="10990" y="2957"/>
                      <a:pt x="11209" y="2477"/>
                      <a:pt x="11199" y="2080"/>
                    </a:cubicBezTo>
                    <a:cubicBezTo>
                      <a:pt x="11186" y="1776"/>
                      <a:pt x="11060" y="1485"/>
                      <a:pt x="10870" y="1257"/>
                    </a:cubicBezTo>
                    <a:cubicBezTo>
                      <a:pt x="10731" y="1105"/>
                      <a:pt x="10642" y="916"/>
                      <a:pt x="10617" y="713"/>
                    </a:cubicBezTo>
                    <a:cubicBezTo>
                      <a:pt x="10617" y="561"/>
                      <a:pt x="10566" y="397"/>
                      <a:pt x="10490" y="258"/>
                    </a:cubicBezTo>
                    <a:cubicBezTo>
                      <a:pt x="10356" y="78"/>
                      <a:pt x="10204" y="1"/>
                      <a:pt x="100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532;p74">
                <a:extLst>
                  <a:ext uri="{FF2B5EF4-FFF2-40B4-BE49-F238E27FC236}">
                    <a16:creationId xmlns:a16="http://schemas.microsoft.com/office/drawing/2014/main" id="{223BCFD8-585D-FDF4-347D-BB9D3694DD43}"/>
                  </a:ext>
                </a:extLst>
              </p:cNvPr>
              <p:cNvSpPr/>
              <p:nvPr/>
            </p:nvSpPr>
            <p:spPr>
              <a:xfrm>
                <a:off x="4282465" y="2026499"/>
                <a:ext cx="267421" cy="517114"/>
              </a:xfrm>
              <a:custGeom>
                <a:avLst/>
                <a:gdLst/>
                <a:ahLst/>
                <a:cxnLst/>
                <a:rect l="l" t="t" r="r" b="b"/>
                <a:pathLst>
                  <a:path w="5657" h="10939" extrusionOk="0">
                    <a:moveTo>
                      <a:pt x="3630" y="1"/>
                    </a:moveTo>
                    <a:cubicBezTo>
                      <a:pt x="3424" y="1"/>
                      <a:pt x="3209" y="81"/>
                      <a:pt x="3012" y="247"/>
                    </a:cubicBezTo>
                    <a:cubicBezTo>
                      <a:pt x="2557" y="639"/>
                      <a:pt x="2266" y="1221"/>
                      <a:pt x="1899" y="1690"/>
                    </a:cubicBezTo>
                    <a:cubicBezTo>
                      <a:pt x="1696" y="1981"/>
                      <a:pt x="1519" y="2284"/>
                      <a:pt x="1367" y="2601"/>
                    </a:cubicBezTo>
                    <a:cubicBezTo>
                      <a:pt x="469" y="4511"/>
                      <a:pt x="1" y="6599"/>
                      <a:pt x="13" y="8725"/>
                    </a:cubicBezTo>
                    <a:cubicBezTo>
                      <a:pt x="26" y="9383"/>
                      <a:pt x="127" y="10130"/>
                      <a:pt x="633" y="10560"/>
                    </a:cubicBezTo>
                    <a:cubicBezTo>
                      <a:pt x="734" y="10649"/>
                      <a:pt x="836" y="10712"/>
                      <a:pt x="950" y="10762"/>
                    </a:cubicBezTo>
                    <a:cubicBezTo>
                      <a:pt x="1246" y="10896"/>
                      <a:pt x="1566" y="10939"/>
                      <a:pt x="1892" y="10939"/>
                    </a:cubicBezTo>
                    <a:cubicBezTo>
                      <a:pt x="2276" y="10939"/>
                      <a:pt x="2668" y="10879"/>
                      <a:pt x="3037" y="10838"/>
                    </a:cubicBezTo>
                    <a:cubicBezTo>
                      <a:pt x="3721" y="10775"/>
                      <a:pt x="4429" y="10649"/>
                      <a:pt x="5024" y="10307"/>
                    </a:cubicBezTo>
                    <a:cubicBezTo>
                      <a:pt x="5201" y="10206"/>
                      <a:pt x="5290" y="9927"/>
                      <a:pt x="5340" y="9775"/>
                    </a:cubicBezTo>
                    <a:cubicBezTo>
                      <a:pt x="5556" y="9130"/>
                      <a:pt x="5581" y="8396"/>
                      <a:pt x="5619" y="7713"/>
                    </a:cubicBezTo>
                    <a:cubicBezTo>
                      <a:pt x="5657" y="6903"/>
                      <a:pt x="5657" y="6081"/>
                      <a:pt x="5619" y="5271"/>
                    </a:cubicBezTo>
                    <a:cubicBezTo>
                      <a:pt x="5594" y="4802"/>
                      <a:pt x="5442" y="4347"/>
                      <a:pt x="5176" y="3967"/>
                    </a:cubicBezTo>
                    <a:cubicBezTo>
                      <a:pt x="4910" y="3550"/>
                      <a:pt x="4657" y="3170"/>
                      <a:pt x="4682" y="2664"/>
                    </a:cubicBezTo>
                    <a:cubicBezTo>
                      <a:pt x="4733" y="1968"/>
                      <a:pt x="4746" y="1158"/>
                      <a:pt x="4417" y="526"/>
                    </a:cubicBezTo>
                    <a:cubicBezTo>
                      <a:pt x="4234" y="183"/>
                      <a:pt x="3941" y="1"/>
                      <a:pt x="3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533;p74">
                <a:extLst>
                  <a:ext uri="{FF2B5EF4-FFF2-40B4-BE49-F238E27FC236}">
                    <a16:creationId xmlns:a16="http://schemas.microsoft.com/office/drawing/2014/main" id="{9E03D457-B330-9EEB-42F2-176DF0ECADAA}"/>
                  </a:ext>
                </a:extLst>
              </p:cNvPr>
              <p:cNvSpPr/>
              <p:nvPr/>
            </p:nvSpPr>
            <p:spPr>
              <a:xfrm>
                <a:off x="4572580" y="2026499"/>
                <a:ext cx="266853" cy="517114"/>
              </a:xfrm>
              <a:custGeom>
                <a:avLst/>
                <a:gdLst/>
                <a:ahLst/>
                <a:cxnLst/>
                <a:rect l="l" t="t" r="r" b="b"/>
                <a:pathLst>
                  <a:path w="5645" h="10939" extrusionOk="0">
                    <a:moveTo>
                      <a:pt x="2028" y="1"/>
                    </a:moveTo>
                    <a:cubicBezTo>
                      <a:pt x="1716" y="1"/>
                      <a:pt x="1423" y="183"/>
                      <a:pt x="1241" y="526"/>
                    </a:cubicBezTo>
                    <a:cubicBezTo>
                      <a:pt x="912" y="1158"/>
                      <a:pt x="924" y="1968"/>
                      <a:pt x="975" y="2664"/>
                    </a:cubicBezTo>
                    <a:cubicBezTo>
                      <a:pt x="1013" y="3170"/>
                      <a:pt x="747" y="3550"/>
                      <a:pt x="481" y="3967"/>
                    </a:cubicBezTo>
                    <a:cubicBezTo>
                      <a:pt x="216" y="4347"/>
                      <a:pt x="64" y="4802"/>
                      <a:pt x="51" y="5271"/>
                    </a:cubicBezTo>
                    <a:cubicBezTo>
                      <a:pt x="1" y="6081"/>
                      <a:pt x="1" y="6903"/>
                      <a:pt x="51" y="7713"/>
                    </a:cubicBezTo>
                    <a:cubicBezTo>
                      <a:pt x="89" y="8396"/>
                      <a:pt x="102" y="9130"/>
                      <a:pt x="317" y="9775"/>
                    </a:cubicBezTo>
                    <a:cubicBezTo>
                      <a:pt x="368" y="9927"/>
                      <a:pt x="469" y="10206"/>
                      <a:pt x="633" y="10307"/>
                    </a:cubicBezTo>
                    <a:cubicBezTo>
                      <a:pt x="1228" y="10649"/>
                      <a:pt x="1949" y="10775"/>
                      <a:pt x="2620" y="10838"/>
                    </a:cubicBezTo>
                    <a:cubicBezTo>
                      <a:pt x="2990" y="10879"/>
                      <a:pt x="3381" y="10939"/>
                      <a:pt x="3765" y="10939"/>
                    </a:cubicBezTo>
                    <a:cubicBezTo>
                      <a:pt x="4091" y="10939"/>
                      <a:pt x="4412" y="10896"/>
                      <a:pt x="4708" y="10762"/>
                    </a:cubicBezTo>
                    <a:cubicBezTo>
                      <a:pt x="4822" y="10712"/>
                      <a:pt x="4923" y="10636"/>
                      <a:pt x="5012" y="10560"/>
                    </a:cubicBezTo>
                    <a:cubicBezTo>
                      <a:pt x="5530" y="10130"/>
                      <a:pt x="5632" y="9383"/>
                      <a:pt x="5632" y="8725"/>
                    </a:cubicBezTo>
                    <a:cubicBezTo>
                      <a:pt x="5644" y="6599"/>
                      <a:pt x="5189" y="4511"/>
                      <a:pt x="4290" y="2601"/>
                    </a:cubicBezTo>
                    <a:cubicBezTo>
                      <a:pt x="4138" y="2284"/>
                      <a:pt x="3961" y="1981"/>
                      <a:pt x="3759" y="1690"/>
                    </a:cubicBezTo>
                    <a:cubicBezTo>
                      <a:pt x="3405" y="1221"/>
                      <a:pt x="3101" y="639"/>
                      <a:pt x="2645" y="247"/>
                    </a:cubicBezTo>
                    <a:cubicBezTo>
                      <a:pt x="2449" y="81"/>
                      <a:pt x="2234" y="1"/>
                      <a:pt x="20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534;p74">
                <a:extLst>
                  <a:ext uri="{FF2B5EF4-FFF2-40B4-BE49-F238E27FC236}">
                    <a16:creationId xmlns:a16="http://schemas.microsoft.com/office/drawing/2014/main" id="{87EEC1F0-B29C-8491-DFD6-300EC1ECD51B}"/>
                  </a:ext>
                </a:extLst>
              </p:cNvPr>
              <p:cNvSpPr/>
              <p:nvPr/>
            </p:nvSpPr>
            <p:spPr>
              <a:xfrm>
                <a:off x="4325531" y="1893992"/>
                <a:ext cx="496550" cy="511158"/>
              </a:xfrm>
              <a:custGeom>
                <a:avLst/>
                <a:gdLst/>
                <a:ahLst/>
                <a:cxnLst/>
                <a:rect l="l" t="t" r="r" b="b"/>
                <a:pathLst>
                  <a:path w="10504" h="10813" extrusionOk="0">
                    <a:moveTo>
                      <a:pt x="4936" y="1"/>
                    </a:moveTo>
                    <a:cubicBezTo>
                      <a:pt x="4872" y="178"/>
                      <a:pt x="4860" y="1595"/>
                      <a:pt x="4860" y="1772"/>
                    </a:cubicBezTo>
                    <a:cubicBezTo>
                      <a:pt x="4872" y="2278"/>
                      <a:pt x="4872" y="2797"/>
                      <a:pt x="4860" y="3215"/>
                    </a:cubicBezTo>
                    <a:cubicBezTo>
                      <a:pt x="4847" y="4024"/>
                      <a:pt x="4505" y="4670"/>
                      <a:pt x="4189" y="5429"/>
                    </a:cubicBezTo>
                    <a:cubicBezTo>
                      <a:pt x="4025" y="5796"/>
                      <a:pt x="3835" y="6163"/>
                      <a:pt x="3607" y="6505"/>
                    </a:cubicBezTo>
                    <a:cubicBezTo>
                      <a:pt x="3506" y="6391"/>
                      <a:pt x="3367" y="6289"/>
                      <a:pt x="3227" y="6239"/>
                    </a:cubicBezTo>
                    <a:cubicBezTo>
                      <a:pt x="3101" y="6176"/>
                      <a:pt x="2974" y="6125"/>
                      <a:pt x="2848" y="6112"/>
                    </a:cubicBezTo>
                    <a:cubicBezTo>
                      <a:pt x="2772" y="5935"/>
                      <a:pt x="2734" y="5745"/>
                      <a:pt x="2645" y="5581"/>
                    </a:cubicBezTo>
                    <a:cubicBezTo>
                      <a:pt x="2544" y="5416"/>
                      <a:pt x="2405" y="5277"/>
                      <a:pt x="2329" y="5113"/>
                    </a:cubicBezTo>
                    <a:lnTo>
                      <a:pt x="2329" y="5113"/>
                    </a:lnTo>
                    <a:cubicBezTo>
                      <a:pt x="2380" y="5290"/>
                      <a:pt x="2443" y="5467"/>
                      <a:pt x="2506" y="5644"/>
                    </a:cubicBezTo>
                    <a:cubicBezTo>
                      <a:pt x="2557" y="5783"/>
                      <a:pt x="2582" y="5935"/>
                      <a:pt x="2582" y="6087"/>
                    </a:cubicBezTo>
                    <a:cubicBezTo>
                      <a:pt x="2357" y="6087"/>
                      <a:pt x="2128" y="6136"/>
                      <a:pt x="1908" y="6136"/>
                    </a:cubicBezTo>
                    <a:cubicBezTo>
                      <a:pt x="1695" y="6136"/>
                      <a:pt x="1491" y="6090"/>
                      <a:pt x="1304" y="5910"/>
                    </a:cubicBezTo>
                    <a:lnTo>
                      <a:pt x="1304" y="5910"/>
                    </a:lnTo>
                    <a:cubicBezTo>
                      <a:pt x="1474" y="6251"/>
                      <a:pt x="1726" y="6350"/>
                      <a:pt x="2058" y="6350"/>
                    </a:cubicBezTo>
                    <a:cubicBezTo>
                      <a:pt x="2120" y="6350"/>
                      <a:pt x="2185" y="6346"/>
                      <a:pt x="2253" y="6340"/>
                    </a:cubicBezTo>
                    <a:cubicBezTo>
                      <a:pt x="2329" y="6329"/>
                      <a:pt x="2405" y="6323"/>
                      <a:pt x="2480" y="6323"/>
                    </a:cubicBezTo>
                    <a:cubicBezTo>
                      <a:pt x="2657" y="6323"/>
                      <a:pt x="2831" y="6354"/>
                      <a:pt x="3000" y="6416"/>
                    </a:cubicBezTo>
                    <a:cubicBezTo>
                      <a:pt x="3177" y="6492"/>
                      <a:pt x="3316" y="6669"/>
                      <a:pt x="3493" y="6732"/>
                    </a:cubicBezTo>
                    <a:cubicBezTo>
                      <a:pt x="3392" y="6897"/>
                      <a:pt x="3303" y="7061"/>
                      <a:pt x="3215" y="7239"/>
                    </a:cubicBezTo>
                    <a:cubicBezTo>
                      <a:pt x="3202" y="7226"/>
                      <a:pt x="3189" y="7213"/>
                      <a:pt x="3177" y="7201"/>
                    </a:cubicBezTo>
                    <a:cubicBezTo>
                      <a:pt x="3073" y="7159"/>
                      <a:pt x="2969" y="7143"/>
                      <a:pt x="2865" y="7143"/>
                    </a:cubicBezTo>
                    <a:cubicBezTo>
                      <a:pt x="2654" y="7143"/>
                      <a:pt x="2444" y="7209"/>
                      <a:pt x="2240" y="7251"/>
                    </a:cubicBezTo>
                    <a:cubicBezTo>
                      <a:pt x="2133" y="7276"/>
                      <a:pt x="2025" y="7289"/>
                      <a:pt x="1919" y="7289"/>
                    </a:cubicBezTo>
                    <a:cubicBezTo>
                      <a:pt x="1813" y="7289"/>
                      <a:pt x="1709" y="7276"/>
                      <a:pt x="1608" y="7251"/>
                    </a:cubicBezTo>
                    <a:cubicBezTo>
                      <a:pt x="1456" y="7213"/>
                      <a:pt x="1291" y="7099"/>
                      <a:pt x="1139" y="7074"/>
                    </a:cubicBezTo>
                    <a:cubicBezTo>
                      <a:pt x="1135" y="7072"/>
                      <a:pt x="1130" y="7071"/>
                      <a:pt x="1126" y="7071"/>
                    </a:cubicBezTo>
                    <a:cubicBezTo>
                      <a:pt x="1110" y="7071"/>
                      <a:pt x="1104" y="7089"/>
                      <a:pt x="1114" y="7099"/>
                    </a:cubicBezTo>
                    <a:cubicBezTo>
                      <a:pt x="1228" y="7302"/>
                      <a:pt x="1430" y="7441"/>
                      <a:pt x="1671" y="7479"/>
                    </a:cubicBezTo>
                    <a:cubicBezTo>
                      <a:pt x="1608" y="7555"/>
                      <a:pt x="1557" y="7643"/>
                      <a:pt x="1506" y="7694"/>
                    </a:cubicBezTo>
                    <a:cubicBezTo>
                      <a:pt x="1407" y="7827"/>
                      <a:pt x="1258" y="8009"/>
                      <a:pt x="1086" y="8009"/>
                    </a:cubicBezTo>
                    <a:cubicBezTo>
                      <a:pt x="1062" y="8009"/>
                      <a:pt x="1038" y="8006"/>
                      <a:pt x="1013" y="7998"/>
                    </a:cubicBezTo>
                    <a:cubicBezTo>
                      <a:pt x="975" y="7998"/>
                      <a:pt x="962" y="8036"/>
                      <a:pt x="988" y="8048"/>
                    </a:cubicBezTo>
                    <a:cubicBezTo>
                      <a:pt x="1055" y="8090"/>
                      <a:pt x="1130" y="8110"/>
                      <a:pt x="1206" y="8110"/>
                    </a:cubicBezTo>
                    <a:cubicBezTo>
                      <a:pt x="1315" y="8110"/>
                      <a:pt x="1424" y="8067"/>
                      <a:pt x="1506" y="7985"/>
                    </a:cubicBezTo>
                    <a:cubicBezTo>
                      <a:pt x="1620" y="7897"/>
                      <a:pt x="1709" y="7808"/>
                      <a:pt x="1797" y="7694"/>
                    </a:cubicBezTo>
                    <a:cubicBezTo>
                      <a:pt x="1835" y="7643"/>
                      <a:pt x="1899" y="7580"/>
                      <a:pt x="1949" y="7517"/>
                    </a:cubicBezTo>
                    <a:cubicBezTo>
                      <a:pt x="2126" y="7517"/>
                      <a:pt x="2304" y="7504"/>
                      <a:pt x="2481" y="7466"/>
                    </a:cubicBezTo>
                    <a:cubicBezTo>
                      <a:pt x="2587" y="7427"/>
                      <a:pt x="2699" y="7408"/>
                      <a:pt x="2812" y="7408"/>
                    </a:cubicBezTo>
                    <a:cubicBezTo>
                      <a:pt x="2914" y="7408"/>
                      <a:pt x="3017" y="7423"/>
                      <a:pt x="3113" y="7454"/>
                    </a:cubicBezTo>
                    <a:cubicBezTo>
                      <a:pt x="3063" y="7454"/>
                      <a:pt x="3012" y="7643"/>
                      <a:pt x="2962" y="7745"/>
                    </a:cubicBezTo>
                    <a:cubicBezTo>
                      <a:pt x="2936" y="7795"/>
                      <a:pt x="2911" y="7846"/>
                      <a:pt x="2886" y="7897"/>
                    </a:cubicBezTo>
                    <a:cubicBezTo>
                      <a:pt x="2796" y="7871"/>
                      <a:pt x="2708" y="7860"/>
                      <a:pt x="2622" y="7860"/>
                    </a:cubicBezTo>
                    <a:cubicBezTo>
                      <a:pt x="2231" y="7860"/>
                      <a:pt x="1875" y="8095"/>
                      <a:pt x="1595" y="8365"/>
                    </a:cubicBezTo>
                    <a:cubicBezTo>
                      <a:pt x="1506" y="8327"/>
                      <a:pt x="1411" y="8308"/>
                      <a:pt x="1317" y="8308"/>
                    </a:cubicBezTo>
                    <a:cubicBezTo>
                      <a:pt x="1222" y="8308"/>
                      <a:pt x="1127" y="8327"/>
                      <a:pt x="1038" y="8365"/>
                    </a:cubicBezTo>
                    <a:cubicBezTo>
                      <a:pt x="848" y="8466"/>
                      <a:pt x="798" y="8706"/>
                      <a:pt x="583" y="8795"/>
                    </a:cubicBezTo>
                    <a:cubicBezTo>
                      <a:pt x="570" y="8795"/>
                      <a:pt x="570" y="8820"/>
                      <a:pt x="583" y="8820"/>
                    </a:cubicBezTo>
                    <a:cubicBezTo>
                      <a:pt x="709" y="8808"/>
                      <a:pt x="836" y="8744"/>
                      <a:pt x="924" y="8656"/>
                    </a:cubicBezTo>
                    <a:cubicBezTo>
                      <a:pt x="985" y="8575"/>
                      <a:pt x="1078" y="8534"/>
                      <a:pt x="1178" y="8534"/>
                    </a:cubicBezTo>
                    <a:cubicBezTo>
                      <a:pt x="1203" y="8534"/>
                      <a:pt x="1228" y="8537"/>
                      <a:pt x="1253" y="8542"/>
                    </a:cubicBezTo>
                    <a:cubicBezTo>
                      <a:pt x="1291" y="8555"/>
                      <a:pt x="1329" y="8567"/>
                      <a:pt x="1367" y="8580"/>
                    </a:cubicBezTo>
                    <a:cubicBezTo>
                      <a:pt x="1367" y="8580"/>
                      <a:pt x="1367" y="8580"/>
                      <a:pt x="1367" y="8592"/>
                    </a:cubicBezTo>
                    <a:cubicBezTo>
                      <a:pt x="1355" y="8605"/>
                      <a:pt x="1355" y="8605"/>
                      <a:pt x="1355" y="8618"/>
                    </a:cubicBezTo>
                    <a:cubicBezTo>
                      <a:pt x="962" y="9061"/>
                      <a:pt x="595" y="9567"/>
                      <a:pt x="1" y="9744"/>
                    </a:cubicBezTo>
                    <a:cubicBezTo>
                      <a:pt x="519" y="9693"/>
                      <a:pt x="899" y="9326"/>
                      <a:pt x="1253" y="8972"/>
                    </a:cubicBezTo>
                    <a:lnTo>
                      <a:pt x="1253" y="8972"/>
                    </a:lnTo>
                    <a:cubicBezTo>
                      <a:pt x="1203" y="9326"/>
                      <a:pt x="1253" y="9706"/>
                      <a:pt x="1139" y="10048"/>
                    </a:cubicBezTo>
                    <a:cubicBezTo>
                      <a:pt x="1139" y="10048"/>
                      <a:pt x="1139" y="10053"/>
                      <a:pt x="1143" y="10053"/>
                    </a:cubicBezTo>
                    <a:cubicBezTo>
                      <a:pt x="1145" y="10053"/>
                      <a:pt x="1148" y="10052"/>
                      <a:pt x="1152" y="10048"/>
                    </a:cubicBezTo>
                    <a:cubicBezTo>
                      <a:pt x="1393" y="9630"/>
                      <a:pt x="1329" y="9124"/>
                      <a:pt x="1544" y="8694"/>
                    </a:cubicBezTo>
                    <a:cubicBezTo>
                      <a:pt x="1684" y="8567"/>
                      <a:pt x="1835" y="8453"/>
                      <a:pt x="2000" y="8352"/>
                    </a:cubicBezTo>
                    <a:cubicBezTo>
                      <a:pt x="2126" y="8289"/>
                      <a:pt x="2253" y="8238"/>
                      <a:pt x="2380" y="8213"/>
                    </a:cubicBezTo>
                    <a:cubicBezTo>
                      <a:pt x="2443" y="8207"/>
                      <a:pt x="2506" y="8203"/>
                      <a:pt x="2568" y="8203"/>
                    </a:cubicBezTo>
                    <a:cubicBezTo>
                      <a:pt x="2629" y="8203"/>
                      <a:pt x="2690" y="8207"/>
                      <a:pt x="2746" y="8213"/>
                    </a:cubicBezTo>
                    <a:cubicBezTo>
                      <a:pt x="2658" y="8441"/>
                      <a:pt x="2569" y="8681"/>
                      <a:pt x="2481" y="8909"/>
                    </a:cubicBezTo>
                    <a:cubicBezTo>
                      <a:pt x="2291" y="9352"/>
                      <a:pt x="2164" y="9807"/>
                      <a:pt x="2088" y="10275"/>
                    </a:cubicBezTo>
                    <a:lnTo>
                      <a:pt x="2114" y="10275"/>
                    </a:lnTo>
                    <a:cubicBezTo>
                      <a:pt x="2215" y="9820"/>
                      <a:pt x="2380" y="9377"/>
                      <a:pt x="2582" y="8947"/>
                    </a:cubicBezTo>
                    <a:cubicBezTo>
                      <a:pt x="2696" y="8706"/>
                      <a:pt x="2810" y="8453"/>
                      <a:pt x="2924" y="8213"/>
                    </a:cubicBezTo>
                    <a:lnTo>
                      <a:pt x="2962" y="8200"/>
                    </a:lnTo>
                    <a:cubicBezTo>
                      <a:pt x="3012" y="8517"/>
                      <a:pt x="3075" y="8833"/>
                      <a:pt x="3177" y="9137"/>
                    </a:cubicBezTo>
                    <a:lnTo>
                      <a:pt x="3164" y="9149"/>
                    </a:lnTo>
                    <a:cubicBezTo>
                      <a:pt x="2924" y="9516"/>
                      <a:pt x="3000" y="9858"/>
                      <a:pt x="3050" y="10263"/>
                    </a:cubicBezTo>
                    <a:lnTo>
                      <a:pt x="3075" y="10263"/>
                    </a:lnTo>
                    <a:cubicBezTo>
                      <a:pt x="3050" y="9946"/>
                      <a:pt x="3113" y="9643"/>
                      <a:pt x="3240" y="9364"/>
                    </a:cubicBezTo>
                    <a:cubicBezTo>
                      <a:pt x="3240" y="9377"/>
                      <a:pt x="3253" y="9390"/>
                      <a:pt x="3253" y="9402"/>
                    </a:cubicBezTo>
                    <a:cubicBezTo>
                      <a:pt x="3404" y="9858"/>
                      <a:pt x="3645" y="10275"/>
                      <a:pt x="3721" y="10744"/>
                    </a:cubicBezTo>
                    <a:cubicBezTo>
                      <a:pt x="3721" y="10750"/>
                      <a:pt x="3724" y="10753"/>
                      <a:pt x="3727" y="10753"/>
                    </a:cubicBezTo>
                    <a:cubicBezTo>
                      <a:pt x="3730" y="10753"/>
                      <a:pt x="3733" y="10750"/>
                      <a:pt x="3733" y="10744"/>
                    </a:cubicBezTo>
                    <a:cubicBezTo>
                      <a:pt x="3860" y="10326"/>
                      <a:pt x="3683" y="9921"/>
                      <a:pt x="3531" y="9529"/>
                    </a:cubicBezTo>
                    <a:cubicBezTo>
                      <a:pt x="3442" y="9288"/>
                      <a:pt x="3379" y="9048"/>
                      <a:pt x="3316" y="8808"/>
                    </a:cubicBezTo>
                    <a:lnTo>
                      <a:pt x="3316" y="8808"/>
                    </a:lnTo>
                    <a:cubicBezTo>
                      <a:pt x="3392" y="8820"/>
                      <a:pt x="3455" y="8858"/>
                      <a:pt x="3531" y="8884"/>
                    </a:cubicBezTo>
                    <a:cubicBezTo>
                      <a:pt x="3696" y="8934"/>
                      <a:pt x="3822" y="9061"/>
                      <a:pt x="3885" y="9225"/>
                    </a:cubicBezTo>
                    <a:cubicBezTo>
                      <a:pt x="3891" y="9230"/>
                      <a:pt x="3898" y="9233"/>
                      <a:pt x="3905" y="9233"/>
                    </a:cubicBezTo>
                    <a:cubicBezTo>
                      <a:pt x="3915" y="9233"/>
                      <a:pt x="3923" y="9227"/>
                      <a:pt x="3923" y="9213"/>
                    </a:cubicBezTo>
                    <a:cubicBezTo>
                      <a:pt x="3885" y="9073"/>
                      <a:pt x="3809" y="8934"/>
                      <a:pt x="3708" y="8820"/>
                    </a:cubicBezTo>
                    <a:cubicBezTo>
                      <a:pt x="3645" y="8770"/>
                      <a:pt x="3582" y="8719"/>
                      <a:pt x="3518" y="8668"/>
                    </a:cubicBezTo>
                    <a:cubicBezTo>
                      <a:pt x="3455" y="8605"/>
                      <a:pt x="3392" y="8542"/>
                      <a:pt x="3316" y="8491"/>
                    </a:cubicBezTo>
                    <a:cubicBezTo>
                      <a:pt x="3291" y="8479"/>
                      <a:pt x="3278" y="8479"/>
                      <a:pt x="3253" y="8479"/>
                    </a:cubicBezTo>
                    <a:cubicBezTo>
                      <a:pt x="3215" y="8301"/>
                      <a:pt x="3189" y="8124"/>
                      <a:pt x="3164" y="7947"/>
                    </a:cubicBezTo>
                    <a:cubicBezTo>
                      <a:pt x="3164" y="7909"/>
                      <a:pt x="3139" y="7871"/>
                      <a:pt x="3101" y="7846"/>
                    </a:cubicBezTo>
                    <a:lnTo>
                      <a:pt x="3151" y="7757"/>
                    </a:lnTo>
                    <a:cubicBezTo>
                      <a:pt x="3367" y="7352"/>
                      <a:pt x="3594" y="6973"/>
                      <a:pt x="3860" y="6606"/>
                    </a:cubicBezTo>
                    <a:cubicBezTo>
                      <a:pt x="4113" y="6264"/>
                      <a:pt x="4341" y="5910"/>
                      <a:pt x="4543" y="5543"/>
                    </a:cubicBezTo>
                    <a:cubicBezTo>
                      <a:pt x="4758" y="5100"/>
                      <a:pt x="4910" y="4632"/>
                      <a:pt x="5012" y="4138"/>
                    </a:cubicBezTo>
                    <a:cubicBezTo>
                      <a:pt x="5151" y="4682"/>
                      <a:pt x="5366" y="5201"/>
                      <a:pt x="5644" y="5682"/>
                    </a:cubicBezTo>
                    <a:cubicBezTo>
                      <a:pt x="5872" y="6036"/>
                      <a:pt x="6138" y="6378"/>
                      <a:pt x="6416" y="6694"/>
                    </a:cubicBezTo>
                    <a:cubicBezTo>
                      <a:pt x="6694" y="7049"/>
                      <a:pt x="6960" y="7403"/>
                      <a:pt x="7201" y="7783"/>
                    </a:cubicBezTo>
                    <a:lnTo>
                      <a:pt x="7264" y="7871"/>
                    </a:lnTo>
                    <a:cubicBezTo>
                      <a:pt x="7226" y="7897"/>
                      <a:pt x="7213" y="7934"/>
                      <a:pt x="7213" y="7972"/>
                    </a:cubicBezTo>
                    <a:cubicBezTo>
                      <a:pt x="7213" y="8150"/>
                      <a:pt x="7188" y="8327"/>
                      <a:pt x="7163" y="8517"/>
                    </a:cubicBezTo>
                    <a:cubicBezTo>
                      <a:pt x="7137" y="8517"/>
                      <a:pt x="7112" y="8517"/>
                      <a:pt x="7099" y="8529"/>
                    </a:cubicBezTo>
                    <a:cubicBezTo>
                      <a:pt x="7023" y="8592"/>
                      <a:pt x="6960" y="8656"/>
                      <a:pt x="6910" y="8719"/>
                    </a:cubicBezTo>
                    <a:cubicBezTo>
                      <a:pt x="6859" y="8782"/>
                      <a:pt x="6796" y="8833"/>
                      <a:pt x="6745" y="8896"/>
                    </a:cubicBezTo>
                    <a:cubicBezTo>
                      <a:pt x="6644" y="9010"/>
                      <a:pt x="6581" y="9149"/>
                      <a:pt x="6555" y="9301"/>
                    </a:cubicBezTo>
                    <a:cubicBezTo>
                      <a:pt x="6555" y="9314"/>
                      <a:pt x="6562" y="9320"/>
                      <a:pt x="6568" y="9320"/>
                    </a:cubicBezTo>
                    <a:cubicBezTo>
                      <a:pt x="6574" y="9320"/>
                      <a:pt x="6581" y="9314"/>
                      <a:pt x="6581" y="9301"/>
                    </a:cubicBezTo>
                    <a:cubicBezTo>
                      <a:pt x="6631" y="9137"/>
                      <a:pt x="6758" y="8997"/>
                      <a:pt x="6922" y="8934"/>
                    </a:cubicBezTo>
                    <a:cubicBezTo>
                      <a:pt x="6986" y="8896"/>
                      <a:pt x="7049" y="8871"/>
                      <a:pt x="7125" y="8833"/>
                    </a:cubicBezTo>
                    <a:lnTo>
                      <a:pt x="7125" y="8833"/>
                    </a:lnTo>
                    <a:cubicBezTo>
                      <a:pt x="7087" y="9086"/>
                      <a:pt x="7036" y="9339"/>
                      <a:pt x="6960" y="9579"/>
                    </a:cubicBezTo>
                    <a:cubicBezTo>
                      <a:pt x="6846" y="9984"/>
                      <a:pt x="6694" y="10389"/>
                      <a:pt x="6859" y="10807"/>
                    </a:cubicBezTo>
                    <a:cubicBezTo>
                      <a:pt x="6859" y="10807"/>
                      <a:pt x="6865" y="10813"/>
                      <a:pt x="6868" y="10813"/>
                    </a:cubicBezTo>
                    <a:cubicBezTo>
                      <a:pt x="6870" y="10813"/>
                      <a:pt x="6872" y="10811"/>
                      <a:pt x="6872" y="10807"/>
                    </a:cubicBezTo>
                    <a:cubicBezTo>
                      <a:pt x="6922" y="10326"/>
                      <a:pt x="7125" y="9896"/>
                      <a:pt x="7239" y="9428"/>
                    </a:cubicBezTo>
                    <a:lnTo>
                      <a:pt x="7239" y="9390"/>
                    </a:lnTo>
                    <a:cubicBezTo>
                      <a:pt x="7390" y="9655"/>
                      <a:pt x="7479" y="9959"/>
                      <a:pt x="7479" y="10263"/>
                    </a:cubicBezTo>
                    <a:cubicBezTo>
                      <a:pt x="7479" y="10267"/>
                      <a:pt x="7482" y="10268"/>
                      <a:pt x="7486" y="10268"/>
                    </a:cubicBezTo>
                    <a:cubicBezTo>
                      <a:pt x="7493" y="10268"/>
                      <a:pt x="7504" y="10263"/>
                      <a:pt x="7504" y="10263"/>
                    </a:cubicBezTo>
                    <a:cubicBezTo>
                      <a:pt x="7517" y="9871"/>
                      <a:pt x="7568" y="9516"/>
                      <a:pt x="7315" y="9175"/>
                    </a:cubicBezTo>
                    <a:cubicBezTo>
                      <a:pt x="7302" y="9175"/>
                      <a:pt x="7302" y="9162"/>
                      <a:pt x="7289" y="9162"/>
                    </a:cubicBezTo>
                    <a:cubicBezTo>
                      <a:pt x="7365" y="8846"/>
                      <a:pt x="7403" y="8529"/>
                      <a:pt x="7428" y="8213"/>
                    </a:cubicBezTo>
                    <a:cubicBezTo>
                      <a:pt x="7441" y="8213"/>
                      <a:pt x="7454" y="8226"/>
                      <a:pt x="7479" y="8226"/>
                    </a:cubicBezTo>
                    <a:cubicBezTo>
                      <a:pt x="7606" y="8453"/>
                      <a:pt x="7732" y="8694"/>
                      <a:pt x="7871" y="8934"/>
                    </a:cubicBezTo>
                    <a:cubicBezTo>
                      <a:pt x="8099" y="9339"/>
                      <a:pt x="8289" y="9769"/>
                      <a:pt x="8441" y="10212"/>
                    </a:cubicBezTo>
                    <a:cubicBezTo>
                      <a:pt x="8441" y="10216"/>
                      <a:pt x="8442" y="10218"/>
                      <a:pt x="8444" y="10218"/>
                    </a:cubicBezTo>
                    <a:cubicBezTo>
                      <a:pt x="8448" y="10218"/>
                      <a:pt x="8453" y="10212"/>
                      <a:pt x="8453" y="10212"/>
                    </a:cubicBezTo>
                    <a:cubicBezTo>
                      <a:pt x="8339" y="9757"/>
                      <a:pt x="8175" y="9314"/>
                      <a:pt x="7960" y="8896"/>
                    </a:cubicBezTo>
                    <a:cubicBezTo>
                      <a:pt x="7846" y="8668"/>
                      <a:pt x="7745" y="8441"/>
                      <a:pt x="7631" y="8213"/>
                    </a:cubicBezTo>
                    <a:cubicBezTo>
                      <a:pt x="7724" y="8194"/>
                      <a:pt x="7816" y="8183"/>
                      <a:pt x="7904" y="8183"/>
                    </a:cubicBezTo>
                    <a:cubicBezTo>
                      <a:pt x="7936" y="8183"/>
                      <a:pt x="7967" y="8184"/>
                      <a:pt x="7998" y="8188"/>
                    </a:cubicBezTo>
                    <a:cubicBezTo>
                      <a:pt x="8137" y="8213"/>
                      <a:pt x="8264" y="8251"/>
                      <a:pt x="8390" y="8301"/>
                    </a:cubicBezTo>
                    <a:cubicBezTo>
                      <a:pt x="8567" y="8390"/>
                      <a:pt x="8732" y="8491"/>
                      <a:pt x="8884" y="8605"/>
                    </a:cubicBezTo>
                    <a:cubicBezTo>
                      <a:pt x="9124" y="9023"/>
                      <a:pt x="9099" y="9529"/>
                      <a:pt x="9377" y="9921"/>
                    </a:cubicBezTo>
                    <a:cubicBezTo>
                      <a:pt x="9238" y="9592"/>
                      <a:pt x="9263" y="9213"/>
                      <a:pt x="9187" y="8858"/>
                    </a:cubicBezTo>
                    <a:lnTo>
                      <a:pt x="9187" y="8858"/>
                    </a:lnTo>
                    <a:cubicBezTo>
                      <a:pt x="9567" y="9175"/>
                      <a:pt x="9972" y="9516"/>
                      <a:pt x="10503" y="9542"/>
                    </a:cubicBezTo>
                    <a:lnTo>
                      <a:pt x="10465" y="9504"/>
                    </a:lnTo>
                    <a:cubicBezTo>
                      <a:pt x="9858" y="9377"/>
                      <a:pt x="9466" y="8896"/>
                      <a:pt x="9035" y="8479"/>
                    </a:cubicBezTo>
                    <a:lnTo>
                      <a:pt x="9023" y="8453"/>
                    </a:lnTo>
                    <a:cubicBezTo>
                      <a:pt x="9023" y="8453"/>
                      <a:pt x="9023" y="8441"/>
                      <a:pt x="9023" y="8441"/>
                    </a:cubicBezTo>
                    <a:cubicBezTo>
                      <a:pt x="9048" y="8415"/>
                      <a:pt x="9086" y="8403"/>
                      <a:pt x="9124" y="8390"/>
                    </a:cubicBezTo>
                    <a:cubicBezTo>
                      <a:pt x="9153" y="8380"/>
                      <a:pt x="9184" y="8376"/>
                      <a:pt x="9215" y="8376"/>
                    </a:cubicBezTo>
                    <a:cubicBezTo>
                      <a:pt x="9306" y="8376"/>
                      <a:pt x="9400" y="8416"/>
                      <a:pt x="9466" y="8491"/>
                    </a:cubicBezTo>
                    <a:cubicBezTo>
                      <a:pt x="9554" y="8567"/>
                      <a:pt x="9681" y="8618"/>
                      <a:pt x="9820" y="8618"/>
                    </a:cubicBezTo>
                    <a:cubicBezTo>
                      <a:pt x="9833" y="8618"/>
                      <a:pt x="9833" y="8605"/>
                      <a:pt x="9820" y="8605"/>
                    </a:cubicBezTo>
                    <a:cubicBezTo>
                      <a:pt x="9605" y="8529"/>
                      <a:pt x="9529" y="8301"/>
                      <a:pt x="9326" y="8213"/>
                    </a:cubicBezTo>
                    <a:cubicBezTo>
                      <a:pt x="9251" y="8180"/>
                      <a:pt x="9170" y="8164"/>
                      <a:pt x="9089" y="8164"/>
                    </a:cubicBezTo>
                    <a:cubicBezTo>
                      <a:pt x="8980" y="8164"/>
                      <a:pt x="8871" y="8193"/>
                      <a:pt x="8770" y="8251"/>
                    </a:cubicBezTo>
                    <a:cubicBezTo>
                      <a:pt x="8491" y="8020"/>
                      <a:pt x="8146" y="7818"/>
                      <a:pt x="7791" y="7818"/>
                    </a:cubicBezTo>
                    <a:cubicBezTo>
                      <a:pt x="7679" y="7818"/>
                      <a:pt x="7566" y="7838"/>
                      <a:pt x="7454" y="7884"/>
                    </a:cubicBezTo>
                    <a:cubicBezTo>
                      <a:pt x="7428" y="7833"/>
                      <a:pt x="7390" y="7783"/>
                      <a:pt x="7365" y="7719"/>
                    </a:cubicBezTo>
                    <a:cubicBezTo>
                      <a:pt x="7315" y="7618"/>
                      <a:pt x="7251" y="7504"/>
                      <a:pt x="7188" y="7428"/>
                    </a:cubicBezTo>
                    <a:cubicBezTo>
                      <a:pt x="7345" y="7410"/>
                      <a:pt x="7496" y="7398"/>
                      <a:pt x="7650" y="7398"/>
                    </a:cubicBezTo>
                    <a:cubicBezTo>
                      <a:pt x="7706" y="7398"/>
                      <a:pt x="7763" y="7400"/>
                      <a:pt x="7821" y="7403"/>
                    </a:cubicBezTo>
                    <a:cubicBezTo>
                      <a:pt x="7950" y="7422"/>
                      <a:pt x="8080" y="7433"/>
                      <a:pt x="8210" y="7433"/>
                    </a:cubicBezTo>
                    <a:cubicBezTo>
                      <a:pt x="8257" y="7433"/>
                      <a:pt x="8305" y="7432"/>
                      <a:pt x="8352" y="7428"/>
                    </a:cubicBezTo>
                    <a:cubicBezTo>
                      <a:pt x="8403" y="7492"/>
                      <a:pt x="8479" y="7542"/>
                      <a:pt x="8529" y="7593"/>
                    </a:cubicBezTo>
                    <a:cubicBezTo>
                      <a:pt x="8618" y="7694"/>
                      <a:pt x="8719" y="7783"/>
                      <a:pt x="8833" y="7859"/>
                    </a:cubicBezTo>
                    <a:cubicBezTo>
                      <a:pt x="8915" y="7927"/>
                      <a:pt x="9012" y="7962"/>
                      <a:pt x="9109" y="7962"/>
                    </a:cubicBezTo>
                    <a:cubicBezTo>
                      <a:pt x="9192" y="7962"/>
                      <a:pt x="9276" y="7936"/>
                      <a:pt x="9352" y="7884"/>
                    </a:cubicBezTo>
                    <a:cubicBezTo>
                      <a:pt x="9377" y="7871"/>
                      <a:pt x="9352" y="7833"/>
                      <a:pt x="9326" y="7833"/>
                    </a:cubicBezTo>
                    <a:cubicBezTo>
                      <a:pt x="9296" y="7845"/>
                      <a:pt x="9266" y="7850"/>
                      <a:pt x="9236" y="7850"/>
                    </a:cubicBezTo>
                    <a:cubicBezTo>
                      <a:pt x="9068" y="7850"/>
                      <a:pt x="8915" y="7686"/>
                      <a:pt x="8808" y="7568"/>
                    </a:cubicBezTo>
                    <a:cubicBezTo>
                      <a:pt x="8757" y="7517"/>
                      <a:pt x="8706" y="7441"/>
                      <a:pt x="8643" y="7365"/>
                    </a:cubicBezTo>
                    <a:cubicBezTo>
                      <a:pt x="8871" y="7314"/>
                      <a:pt x="9061" y="7163"/>
                      <a:pt x="9162" y="6947"/>
                    </a:cubicBezTo>
                    <a:cubicBezTo>
                      <a:pt x="9162" y="6929"/>
                      <a:pt x="9155" y="6917"/>
                      <a:pt x="9147" y="6917"/>
                    </a:cubicBezTo>
                    <a:cubicBezTo>
                      <a:pt x="9143" y="6917"/>
                      <a:pt x="9140" y="6919"/>
                      <a:pt x="9137" y="6922"/>
                    </a:cubicBezTo>
                    <a:cubicBezTo>
                      <a:pt x="8972" y="6960"/>
                      <a:pt x="8833" y="7074"/>
                      <a:pt x="8668" y="7137"/>
                    </a:cubicBezTo>
                    <a:cubicBezTo>
                      <a:pt x="8531" y="7180"/>
                      <a:pt x="8388" y="7206"/>
                      <a:pt x="8246" y="7206"/>
                    </a:cubicBezTo>
                    <a:cubicBezTo>
                      <a:pt x="8180" y="7206"/>
                      <a:pt x="8113" y="7200"/>
                      <a:pt x="8048" y="7188"/>
                    </a:cubicBezTo>
                    <a:cubicBezTo>
                      <a:pt x="7864" y="7166"/>
                      <a:pt x="7676" y="7122"/>
                      <a:pt x="7493" y="7122"/>
                    </a:cubicBezTo>
                    <a:cubicBezTo>
                      <a:pt x="7362" y="7122"/>
                      <a:pt x="7234" y="7145"/>
                      <a:pt x="7112" y="7213"/>
                    </a:cubicBezTo>
                    <a:cubicBezTo>
                      <a:pt x="7099" y="7213"/>
                      <a:pt x="7087" y="7226"/>
                      <a:pt x="7074" y="7251"/>
                    </a:cubicBezTo>
                    <a:cubicBezTo>
                      <a:pt x="6973" y="7087"/>
                      <a:pt x="6872" y="6935"/>
                      <a:pt x="6758" y="6770"/>
                    </a:cubicBezTo>
                    <a:cubicBezTo>
                      <a:pt x="6935" y="6694"/>
                      <a:pt x="7049" y="6517"/>
                      <a:pt x="7213" y="6416"/>
                    </a:cubicBezTo>
                    <a:cubicBezTo>
                      <a:pt x="7412" y="6332"/>
                      <a:pt x="7620" y="6283"/>
                      <a:pt x="7830" y="6283"/>
                    </a:cubicBezTo>
                    <a:cubicBezTo>
                      <a:pt x="7873" y="6283"/>
                      <a:pt x="7916" y="6285"/>
                      <a:pt x="7960" y="6289"/>
                    </a:cubicBezTo>
                    <a:cubicBezTo>
                      <a:pt x="8390" y="6289"/>
                      <a:pt x="8694" y="6201"/>
                      <a:pt x="8871" y="5783"/>
                    </a:cubicBezTo>
                    <a:lnTo>
                      <a:pt x="8871" y="5783"/>
                    </a:lnTo>
                    <a:cubicBezTo>
                      <a:pt x="8667" y="6025"/>
                      <a:pt x="8417" y="6064"/>
                      <a:pt x="8153" y="6064"/>
                    </a:cubicBezTo>
                    <a:cubicBezTo>
                      <a:pt x="8028" y="6064"/>
                      <a:pt x="7901" y="6055"/>
                      <a:pt x="7773" y="6055"/>
                    </a:cubicBezTo>
                    <a:cubicBezTo>
                      <a:pt x="7717" y="6055"/>
                      <a:pt x="7661" y="6057"/>
                      <a:pt x="7606" y="6062"/>
                    </a:cubicBezTo>
                    <a:cubicBezTo>
                      <a:pt x="7593" y="5910"/>
                      <a:pt x="7606" y="5758"/>
                      <a:pt x="7644" y="5606"/>
                    </a:cubicBezTo>
                    <a:cubicBezTo>
                      <a:pt x="7694" y="5429"/>
                      <a:pt x="7745" y="5252"/>
                      <a:pt x="7783" y="5062"/>
                    </a:cubicBezTo>
                    <a:cubicBezTo>
                      <a:pt x="7783" y="5062"/>
                      <a:pt x="7783" y="5056"/>
                      <a:pt x="7779" y="5056"/>
                    </a:cubicBezTo>
                    <a:cubicBezTo>
                      <a:pt x="7777" y="5056"/>
                      <a:pt x="7774" y="5058"/>
                      <a:pt x="7770" y="5062"/>
                    </a:cubicBezTo>
                    <a:cubicBezTo>
                      <a:pt x="7694" y="5239"/>
                      <a:pt x="7568" y="5391"/>
                      <a:pt x="7492" y="5568"/>
                    </a:cubicBezTo>
                    <a:cubicBezTo>
                      <a:pt x="7403" y="5733"/>
                      <a:pt x="7390" y="5923"/>
                      <a:pt x="7327" y="6100"/>
                    </a:cubicBezTo>
                    <a:cubicBezTo>
                      <a:pt x="7201" y="6138"/>
                      <a:pt x="7074" y="6188"/>
                      <a:pt x="6973" y="6264"/>
                    </a:cubicBezTo>
                    <a:cubicBezTo>
                      <a:pt x="6821" y="6340"/>
                      <a:pt x="6707" y="6441"/>
                      <a:pt x="6606" y="6555"/>
                    </a:cubicBezTo>
                    <a:cubicBezTo>
                      <a:pt x="6353" y="6239"/>
                      <a:pt x="6138" y="5885"/>
                      <a:pt x="5948" y="5530"/>
                    </a:cubicBezTo>
                    <a:cubicBezTo>
                      <a:pt x="5568" y="4809"/>
                      <a:pt x="5176" y="3961"/>
                      <a:pt x="5087" y="3164"/>
                    </a:cubicBezTo>
                    <a:cubicBezTo>
                      <a:pt x="5049" y="2708"/>
                      <a:pt x="5214" y="393"/>
                      <a:pt x="5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535;p74">
                <a:extLst>
                  <a:ext uri="{FF2B5EF4-FFF2-40B4-BE49-F238E27FC236}">
                    <a16:creationId xmlns:a16="http://schemas.microsoft.com/office/drawing/2014/main" id="{EBA01427-92AE-6A52-FEE4-4FF7F9B00FBB}"/>
                  </a:ext>
                </a:extLst>
              </p:cNvPr>
              <p:cNvSpPr/>
              <p:nvPr/>
            </p:nvSpPr>
            <p:spPr>
              <a:xfrm>
                <a:off x="4388357" y="3229129"/>
                <a:ext cx="105890" cy="65283"/>
              </a:xfrm>
              <a:custGeom>
                <a:avLst/>
                <a:gdLst/>
                <a:ahLst/>
                <a:cxnLst/>
                <a:rect l="l" t="t" r="r" b="b"/>
                <a:pathLst>
                  <a:path w="2240" h="1381" extrusionOk="0">
                    <a:moveTo>
                      <a:pt x="2227" y="1"/>
                    </a:moveTo>
                    <a:cubicBezTo>
                      <a:pt x="2075" y="51"/>
                      <a:pt x="1924" y="127"/>
                      <a:pt x="1797" y="229"/>
                    </a:cubicBezTo>
                    <a:cubicBezTo>
                      <a:pt x="1683" y="317"/>
                      <a:pt x="1582" y="418"/>
                      <a:pt x="1468" y="507"/>
                    </a:cubicBezTo>
                    <a:cubicBezTo>
                      <a:pt x="1367" y="583"/>
                      <a:pt x="1266" y="659"/>
                      <a:pt x="1152" y="722"/>
                    </a:cubicBezTo>
                    <a:cubicBezTo>
                      <a:pt x="1043" y="529"/>
                      <a:pt x="842" y="405"/>
                      <a:pt x="626" y="405"/>
                    </a:cubicBezTo>
                    <a:cubicBezTo>
                      <a:pt x="616" y="405"/>
                      <a:pt x="605" y="405"/>
                      <a:pt x="595" y="406"/>
                    </a:cubicBezTo>
                    <a:cubicBezTo>
                      <a:pt x="266" y="406"/>
                      <a:pt x="0" y="621"/>
                      <a:pt x="0" y="899"/>
                    </a:cubicBezTo>
                    <a:cubicBezTo>
                      <a:pt x="0" y="1165"/>
                      <a:pt x="266" y="1380"/>
                      <a:pt x="595" y="1380"/>
                    </a:cubicBezTo>
                    <a:cubicBezTo>
                      <a:pt x="924" y="1380"/>
                      <a:pt x="1190" y="1165"/>
                      <a:pt x="1190" y="899"/>
                    </a:cubicBezTo>
                    <a:cubicBezTo>
                      <a:pt x="1190" y="887"/>
                      <a:pt x="1190" y="874"/>
                      <a:pt x="1190" y="861"/>
                    </a:cubicBezTo>
                    <a:cubicBezTo>
                      <a:pt x="1291" y="811"/>
                      <a:pt x="1392" y="735"/>
                      <a:pt x="1493" y="659"/>
                    </a:cubicBezTo>
                    <a:cubicBezTo>
                      <a:pt x="1696" y="456"/>
                      <a:pt x="1911" y="279"/>
                      <a:pt x="2164" y="140"/>
                    </a:cubicBezTo>
                    <a:lnTo>
                      <a:pt x="2240" y="102"/>
                    </a:lnTo>
                    <a:cubicBezTo>
                      <a:pt x="2227" y="77"/>
                      <a:pt x="2227" y="51"/>
                      <a:pt x="2227" y="39"/>
                    </a:cubicBezTo>
                    <a:lnTo>
                      <a:pt x="22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536;p74">
                <a:extLst>
                  <a:ext uri="{FF2B5EF4-FFF2-40B4-BE49-F238E27FC236}">
                    <a16:creationId xmlns:a16="http://schemas.microsoft.com/office/drawing/2014/main" id="{0F4A5586-986D-E821-2710-48A27290745F}"/>
                  </a:ext>
                </a:extLst>
              </p:cNvPr>
              <p:cNvSpPr/>
              <p:nvPr/>
            </p:nvSpPr>
            <p:spPr>
              <a:xfrm>
                <a:off x="4371622" y="3182282"/>
                <a:ext cx="379504" cy="262268"/>
              </a:xfrm>
              <a:custGeom>
                <a:avLst/>
                <a:gdLst/>
                <a:ahLst/>
                <a:cxnLst/>
                <a:rect l="l" t="t" r="r" b="b"/>
                <a:pathLst>
                  <a:path w="8028" h="5548" extrusionOk="0">
                    <a:moveTo>
                      <a:pt x="3915" y="1"/>
                    </a:moveTo>
                    <a:cubicBezTo>
                      <a:pt x="3669" y="1"/>
                      <a:pt x="2979" y="65"/>
                      <a:pt x="2151" y="701"/>
                    </a:cubicBezTo>
                    <a:cubicBezTo>
                      <a:pt x="2151" y="701"/>
                      <a:pt x="2020" y="884"/>
                      <a:pt x="1725" y="884"/>
                    </a:cubicBezTo>
                    <a:cubicBezTo>
                      <a:pt x="1517" y="884"/>
                      <a:pt x="1229" y="794"/>
                      <a:pt x="848" y="486"/>
                    </a:cubicBezTo>
                    <a:cubicBezTo>
                      <a:pt x="848" y="486"/>
                      <a:pt x="656" y="400"/>
                      <a:pt x="469" y="400"/>
                    </a:cubicBezTo>
                    <a:cubicBezTo>
                      <a:pt x="231" y="400"/>
                      <a:pt x="0" y="539"/>
                      <a:pt x="177" y="1169"/>
                    </a:cubicBezTo>
                    <a:cubicBezTo>
                      <a:pt x="278" y="1473"/>
                      <a:pt x="342" y="1789"/>
                      <a:pt x="380" y="2093"/>
                    </a:cubicBezTo>
                    <a:cubicBezTo>
                      <a:pt x="430" y="1840"/>
                      <a:pt x="582" y="1599"/>
                      <a:pt x="810" y="1447"/>
                    </a:cubicBezTo>
                    <a:cubicBezTo>
                      <a:pt x="810" y="1447"/>
                      <a:pt x="228" y="1169"/>
                      <a:pt x="493" y="815"/>
                    </a:cubicBezTo>
                    <a:cubicBezTo>
                      <a:pt x="579" y="701"/>
                      <a:pt x="654" y="659"/>
                      <a:pt x="724" y="659"/>
                    </a:cubicBezTo>
                    <a:cubicBezTo>
                      <a:pt x="874" y="659"/>
                      <a:pt x="1005" y="847"/>
                      <a:pt x="1177" y="941"/>
                    </a:cubicBezTo>
                    <a:cubicBezTo>
                      <a:pt x="1325" y="1023"/>
                      <a:pt x="1478" y="1148"/>
                      <a:pt x="1717" y="1148"/>
                    </a:cubicBezTo>
                    <a:cubicBezTo>
                      <a:pt x="1886" y="1148"/>
                      <a:pt x="2097" y="1086"/>
                      <a:pt x="2379" y="903"/>
                    </a:cubicBezTo>
                    <a:cubicBezTo>
                      <a:pt x="2379" y="903"/>
                      <a:pt x="2425" y="865"/>
                      <a:pt x="2474" y="865"/>
                    </a:cubicBezTo>
                    <a:cubicBezTo>
                      <a:pt x="2552" y="865"/>
                      <a:pt x="2638" y="960"/>
                      <a:pt x="2569" y="1447"/>
                    </a:cubicBezTo>
                    <a:cubicBezTo>
                      <a:pt x="2455" y="2257"/>
                      <a:pt x="3201" y="2650"/>
                      <a:pt x="3239" y="2801"/>
                    </a:cubicBezTo>
                    <a:cubicBezTo>
                      <a:pt x="3277" y="2941"/>
                      <a:pt x="2834" y="3396"/>
                      <a:pt x="2948" y="3991"/>
                    </a:cubicBezTo>
                    <a:cubicBezTo>
                      <a:pt x="3075" y="4586"/>
                      <a:pt x="3543" y="4965"/>
                      <a:pt x="3632" y="5269"/>
                    </a:cubicBezTo>
                    <a:cubicBezTo>
                      <a:pt x="3697" y="5529"/>
                      <a:pt x="3706" y="5548"/>
                      <a:pt x="3707" y="5548"/>
                    </a:cubicBezTo>
                    <a:cubicBezTo>
                      <a:pt x="3708" y="5548"/>
                      <a:pt x="3708" y="5547"/>
                      <a:pt x="3708" y="5547"/>
                    </a:cubicBezTo>
                    <a:lnTo>
                      <a:pt x="4315" y="5547"/>
                    </a:lnTo>
                    <a:cubicBezTo>
                      <a:pt x="4315" y="5547"/>
                      <a:pt x="4315" y="5548"/>
                      <a:pt x="4315" y="5548"/>
                    </a:cubicBezTo>
                    <a:cubicBezTo>
                      <a:pt x="4317" y="5548"/>
                      <a:pt x="4328" y="5529"/>
                      <a:pt x="4403" y="5269"/>
                    </a:cubicBezTo>
                    <a:cubicBezTo>
                      <a:pt x="4479" y="4965"/>
                      <a:pt x="4948" y="4573"/>
                      <a:pt x="5074" y="3978"/>
                    </a:cubicBezTo>
                    <a:cubicBezTo>
                      <a:pt x="5201" y="3383"/>
                      <a:pt x="4745" y="2941"/>
                      <a:pt x="4783" y="2789"/>
                    </a:cubicBezTo>
                    <a:cubicBezTo>
                      <a:pt x="4834" y="2637"/>
                      <a:pt x="5580" y="2257"/>
                      <a:pt x="5454" y="1447"/>
                    </a:cubicBezTo>
                    <a:cubicBezTo>
                      <a:pt x="5385" y="958"/>
                      <a:pt x="5468" y="862"/>
                      <a:pt x="5545" y="862"/>
                    </a:cubicBezTo>
                    <a:cubicBezTo>
                      <a:pt x="5596" y="862"/>
                      <a:pt x="5644" y="903"/>
                      <a:pt x="5644" y="903"/>
                    </a:cubicBezTo>
                    <a:cubicBezTo>
                      <a:pt x="5926" y="1086"/>
                      <a:pt x="6137" y="1148"/>
                      <a:pt x="6305" y="1148"/>
                    </a:cubicBezTo>
                    <a:cubicBezTo>
                      <a:pt x="6544" y="1148"/>
                      <a:pt x="6697" y="1023"/>
                      <a:pt x="6846" y="941"/>
                    </a:cubicBezTo>
                    <a:cubicBezTo>
                      <a:pt x="7018" y="847"/>
                      <a:pt x="7154" y="659"/>
                      <a:pt x="7304" y="659"/>
                    </a:cubicBezTo>
                    <a:cubicBezTo>
                      <a:pt x="7374" y="659"/>
                      <a:pt x="7448" y="701"/>
                      <a:pt x="7529" y="815"/>
                    </a:cubicBezTo>
                    <a:cubicBezTo>
                      <a:pt x="7795" y="1169"/>
                      <a:pt x="7213" y="1447"/>
                      <a:pt x="7213" y="1447"/>
                    </a:cubicBezTo>
                    <a:cubicBezTo>
                      <a:pt x="7440" y="1599"/>
                      <a:pt x="7592" y="1840"/>
                      <a:pt x="7656" y="2093"/>
                    </a:cubicBezTo>
                    <a:cubicBezTo>
                      <a:pt x="7681" y="1789"/>
                      <a:pt x="7757" y="1473"/>
                      <a:pt x="7858" y="1169"/>
                    </a:cubicBezTo>
                    <a:cubicBezTo>
                      <a:pt x="8028" y="539"/>
                      <a:pt x="7794" y="400"/>
                      <a:pt x="7554" y="400"/>
                    </a:cubicBezTo>
                    <a:cubicBezTo>
                      <a:pt x="7366" y="400"/>
                      <a:pt x="7175" y="486"/>
                      <a:pt x="7175" y="486"/>
                    </a:cubicBezTo>
                    <a:cubicBezTo>
                      <a:pt x="6788" y="794"/>
                      <a:pt x="6499" y="884"/>
                      <a:pt x="6292" y="884"/>
                    </a:cubicBezTo>
                    <a:cubicBezTo>
                      <a:pt x="5998" y="884"/>
                      <a:pt x="5871" y="701"/>
                      <a:pt x="5871" y="701"/>
                    </a:cubicBezTo>
                    <a:cubicBezTo>
                      <a:pt x="5044" y="65"/>
                      <a:pt x="4353" y="1"/>
                      <a:pt x="4107" y="1"/>
                    </a:cubicBezTo>
                    <a:cubicBezTo>
                      <a:pt x="4045" y="1"/>
                      <a:pt x="4011" y="5"/>
                      <a:pt x="4011" y="5"/>
                    </a:cubicBezTo>
                    <a:cubicBezTo>
                      <a:pt x="4011" y="5"/>
                      <a:pt x="3977" y="1"/>
                      <a:pt x="39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537;p74">
                <a:extLst>
                  <a:ext uri="{FF2B5EF4-FFF2-40B4-BE49-F238E27FC236}">
                    <a16:creationId xmlns:a16="http://schemas.microsoft.com/office/drawing/2014/main" id="{98CE00DC-3761-58C7-29E1-9D2960190CD4}"/>
                  </a:ext>
                </a:extLst>
              </p:cNvPr>
              <p:cNvSpPr/>
              <p:nvPr/>
            </p:nvSpPr>
            <p:spPr>
              <a:xfrm>
                <a:off x="4499590" y="3195045"/>
                <a:ext cx="123901" cy="241704"/>
              </a:xfrm>
              <a:custGeom>
                <a:avLst/>
                <a:gdLst/>
                <a:ahLst/>
                <a:cxnLst/>
                <a:rect l="l" t="t" r="r" b="b"/>
                <a:pathLst>
                  <a:path w="2621" h="5113" extrusionOk="0">
                    <a:moveTo>
                      <a:pt x="1216" y="1"/>
                    </a:moveTo>
                    <a:cubicBezTo>
                      <a:pt x="1013" y="1"/>
                      <a:pt x="823" y="39"/>
                      <a:pt x="634" y="102"/>
                    </a:cubicBezTo>
                    <a:cubicBezTo>
                      <a:pt x="406" y="165"/>
                      <a:pt x="191" y="266"/>
                      <a:pt x="1" y="380"/>
                    </a:cubicBezTo>
                    <a:cubicBezTo>
                      <a:pt x="14" y="393"/>
                      <a:pt x="26" y="418"/>
                      <a:pt x="39" y="431"/>
                    </a:cubicBezTo>
                    <a:cubicBezTo>
                      <a:pt x="165" y="570"/>
                      <a:pt x="191" y="810"/>
                      <a:pt x="140" y="1215"/>
                    </a:cubicBezTo>
                    <a:cubicBezTo>
                      <a:pt x="102" y="1405"/>
                      <a:pt x="140" y="1595"/>
                      <a:pt x="254" y="1772"/>
                    </a:cubicBezTo>
                    <a:cubicBezTo>
                      <a:pt x="343" y="1911"/>
                      <a:pt x="456" y="2038"/>
                      <a:pt x="583" y="2152"/>
                    </a:cubicBezTo>
                    <a:cubicBezTo>
                      <a:pt x="672" y="2228"/>
                      <a:pt x="747" y="2329"/>
                      <a:pt x="798" y="2430"/>
                    </a:cubicBezTo>
                    <a:cubicBezTo>
                      <a:pt x="849" y="2595"/>
                      <a:pt x="773" y="2746"/>
                      <a:pt x="697" y="2911"/>
                    </a:cubicBezTo>
                    <a:cubicBezTo>
                      <a:pt x="545" y="3139"/>
                      <a:pt x="482" y="3404"/>
                      <a:pt x="520" y="3670"/>
                    </a:cubicBezTo>
                    <a:cubicBezTo>
                      <a:pt x="596" y="3949"/>
                      <a:pt x="735" y="4214"/>
                      <a:pt x="912" y="4455"/>
                    </a:cubicBezTo>
                    <a:cubicBezTo>
                      <a:pt x="1026" y="4619"/>
                      <a:pt x="1127" y="4796"/>
                      <a:pt x="1190" y="4986"/>
                    </a:cubicBezTo>
                    <a:cubicBezTo>
                      <a:pt x="1190" y="5024"/>
                      <a:pt x="1203" y="5075"/>
                      <a:pt x="1216" y="5113"/>
                    </a:cubicBezTo>
                    <a:lnTo>
                      <a:pt x="1393" y="5113"/>
                    </a:lnTo>
                    <a:cubicBezTo>
                      <a:pt x="1405" y="5062"/>
                      <a:pt x="1418" y="5024"/>
                      <a:pt x="1418" y="4986"/>
                    </a:cubicBezTo>
                    <a:cubicBezTo>
                      <a:pt x="1481" y="4784"/>
                      <a:pt x="1583" y="4607"/>
                      <a:pt x="1696" y="4442"/>
                    </a:cubicBezTo>
                    <a:cubicBezTo>
                      <a:pt x="1886" y="4214"/>
                      <a:pt x="2013" y="3949"/>
                      <a:pt x="2089" y="3658"/>
                    </a:cubicBezTo>
                    <a:cubicBezTo>
                      <a:pt x="2127" y="3392"/>
                      <a:pt x="2063" y="3126"/>
                      <a:pt x="1924" y="2911"/>
                    </a:cubicBezTo>
                    <a:cubicBezTo>
                      <a:pt x="1836" y="2734"/>
                      <a:pt x="1760" y="2595"/>
                      <a:pt x="1810" y="2430"/>
                    </a:cubicBezTo>
                    <a:cubicBezTo>
                      <a:pt x="1861" y="2316"/>
                      <a:pt x="1937" y="2228"/>
                      <a:pt x="2025" y="2152"/>
                    </a:cubicBezTo>
                    <a:cubicBezTo>
                      <a:pt x="2165" y="2038"/>
                      <a:pt x="2266" y="1911"/>
                      <a:pt x="2367" y="1772"/>
                    </a:cubicBezTo>
                    <a:cubicBezTo>
                      <a:pt x="2468" y="1595"/>
                      <a:pt x="2506" y="1405"/>
                      <a:pt x="2481" y="1215"/>
                    </a:cubicBezTo>
                    <a:cubicBezTo>
                      <a:pt x="2405" y="810"/>
                      <a:pt x="2443" y="570"/>
                      <a:pt x="2570" y="431"/>
                    </a:cubicBezTo>
                    <a:cubicBezTo>
                      <a:pt x="2582" y="418"/>
                      <a:pt x="2595" y="393"/>
                      <a:pt x="2620" y="380"/>
                    </a:cubicBezTo>
                    <a:cubicBezTo>
                      <a:pt x="2418" y="266"/>
                      <a:pt x="2203" y="165"/>
                      <a:pt x="1988" y="102"/>
                    </a:cubicBezTo>
                    <a:cubicBezTo>
                      <a:pt x="1798" y="39"/>
                      <a:pt x="1595" y="1"/>
                      <a:pt x="1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538;p74">
                <a:extLst>
                  <a:ext uri="{FF2B5EF4-FFF2-40B4-BE49-F238E27FC236}">
                    <a16:creationId xmlns:a16="http://schemas.microsoft.com/office/drawing/2014/main" id="{0BE86902-88F4-3862-67E8-B34C85D301B2}"/>
                  </a:ext>
                </a:extLst>
              </p:cNvPr>
              <p:cNvSpPr/>
              <p:nvPr/>
            </p:nvSpPr>
            <p:spPr>
              <a:xfrm>
                <a:off x="4628220" y="3229129"/>
                <a:ext cx="105938" cy="65283"/>
              </a:xfrm>
              <a:custGeom>
                <a:avLst/>
                <a:gdLst/>
                <a:ahLst/>
                <a:cxnLst/>
                <a:rect l="l" t="t" r="r" b="b"/>
                <a:pathLst>
                  <a:path w="2241" h="1381" extrusionOk="0">
                    <a:moveTo>
                      <a:pt x="13" y="1"/>
                    </a:moveTo>
                    <a:lnTo>
                      <a:pt x="13" y="39"/>
                    </a:lnTo>
                    <a:cubicBezTo>
                      <a:pt x="13" y="64"/>
                      <a:pt x="13" y="77"/>
                      <a:pt x="0" y="102"/>
                    </a:cubicBezTo>
                    <a:lnTo>
                      <a:pt x="76" y="140"/>
                    </a:lnTo>
                    <a:cubicBezTo>
                      <a:pt x="317" y="292"/>
                      <a:pt x="545" y="456"/>
                      <a:pt x="747" y="659"/>
                    </a:cubicBezTo>
                    <a:cubicBezTo>
                      <a:pt x="848" y="735"/>
                      <a:pt x="949" y="811"/>
                      <a:pt x="1051" y="874"/>
                    </a:cubicBezTo>
                    <a:cubicBezTo>
                      <a:pt x="1051" y="874"/>
                      <a:pt x="1051" y="887"/>
                      <a:pt x="1051" y="899"/>
                    </a:cubicBezTo>
                    <a:cubicBezTo>
                      <a:pt x="1051" y="1165"/>
                      <a:pt x="1316" y="1380"/>
                      <a:pt x="1645" y="1380"/>
                    </a:cubicBezTo>
                    <a:cubicBezTo>
                      <a:pt x="1974" y="1380"/>
                      <a:pt x="2240" y="1165"/>
                      <a:pt x="2240" y="899"/>
                    </a:cubicBezTo>
                    <a:cubicBezTo>
                      <a:pt x="2240" y="621"/>
                      <a:pt x="1974" y="406"/>
                      <a:pt x="1645" y="406"/>
                    </a:cubicBezTo>
                    <a:cubicBezTo>
                      <a:pt x="1635" y="405"/>
                      <a:pt x="1625" y="405"/>
                      <a:pt x="1614" y="405"/>
                    </a:cubicBezTo>
                    <a:cubicBezTo>
                      <a:pt x="1398" y="405"/>
                      <a:pt x="1197" y="529"/>
                      <a:pt x="1089" y="722"/>
                    </a:cubicBezTo>
                    <a:cubicBezTo>
                      <a:pt x="975" y="659"/>
                      <a:pt x="874" y="583"/>
                      <a:pt x="772" y="507"/>
                    </a:cubicBezTo>
                    <a:cubicBezTo>
                      <a:pt x="658" y="418"/>
                      <a:pt x="557" y="317"/>
                      <a:pt x="443" y="229"/>
                    </a:cubicBezTo>
                    <a:cubicBezTo>
                      <a:pt x="317" y="127"/>
                      <a:pt x="165" y="51"/>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539;p74">
                <a:extLst>
                  <a:ext uri="{FF2B5EF4-FFF2-40B4-BE49-F238E27FC236}">
                    <a16:creationId xmlns:a16="http://schemas.microsoft.com/office/drawing/2014/main" id="{4C40DFC2-5C4F-EFA4-CDE3-9A1D7ABA70D5}"/>
                  </a:ext>
                </a:extLst>
              </p:cNvPr>
              <p:cNvSpPr/>
              <p:nvPr/>
            </p:nvSpPr>
            <p:spPr>
              <a:xfrm>
                <a:off x="4368597" y="1342456"/>
                <a:ext cx="409805" cy="534983"/>
              </a:xfrm>
              <a:custGeom>
                <a:avLst/>
                <a:gdLst/>
                <a:ahLst/>
                <a:cxnLst/>
                <a:rect l="l" t="t" r="r" b="b"/>
                <a:pathLst>
                  <a:path w="8669" h="11317" extrusionOk="0">
                    <a:moveTo>
                      <a:pt x="4159" y="6903"/>
                    </a:moveTo>
                    <a:cubicBezTo>
                      <a:pt x="5659" y="6903"/>
                      <a:pt x="7024" y="7365"/>
                      <a:pt x="7024" y="7365"/>
                    </a:cubicBezTo>
                    <a:cubicBezTo>
                      <a:pt x="6821" y="7542"/>
                      <a:pt x="6682" y="7770"/>
                      <a:pt x="6619" y="8036"/>
                    </a:cubicBezTo>
                    <a:cubicBezTo>
                      <a:pt x="6530" y="8428"/>
                      <a:pt x="6467" y="8820"/>
                      <a:pt x="6112" y="9086"/>
                    </a:cubicBezTo>
                    <a:cubicBezTo>
                      <a:pt x="5771" y="9352"/>
                      <a:pt x="4948" y="9478"/>
                      <a:pt x="4455" y="9478"/>
                    </a:cubicBezTo>
                    <a:cubicBezTo>
                      <a:pt x="3961" y="9478"/>
                      <a:pt x="3139" y="9339"/>
                      <a:pt x="2797" y="9086"/>
                    </a:cubicBezTo>
                    <a:cubicBezTo>
                      <a:pt x="2443" y="8820"/>
                      <a:pt x="2139" y="8453"/>
                      <a:pt x="2114" y="8036"/>
                    </a:cubicBezTo>
                    <a:cubicBezTo>
                      <a:pt x="2114" y="7808"/>
                      <a:pt x="2000" y="7593"/>
                      <a:pt x="1823" y="7441"/>
                    </a:cubicBezTo>
                    <a:cubicBezTo>
                      <a:pt x="2515" y="7035"/>
                      <a:pt x="3357" y="6903"/>
                      <a:pt x="4159" y="6903"/>
                    </a:cubicBezTo>
                    <a:close/>
                    <a:moveTo>
                      <a:pt x="4328" y="1"/>
                    </a:moveTo>
                    <a:cubicBezTo>
                      <a:pt x="4118" y="1"/>
                      <a:pt x="1513" y="47"/>
                      <a:pt x="773" y="2354"/>
                    </a:cubicBezTo>
                    <a:cubicBezTo>
                      <a:pt x="1" y="4771"/>
                      <a:pt x="1329" y="5897"/>
                      <a:pt x="1519" y="7289"/>
                    </a:cubicBezTo>
                    <a:cubicBezTo>
                      <a:pt x="1722" y="8681"/>
                      <a:pt x="1722" y="9529"/>
                      <a:pt x="1848" y="9706"/>
                    </a:cubicBezTo>
                    <a:cubicBezTo>
                      <a:pt x="1987" y="9883"/>
                      <a:pt x="2785" y="10478"/>
                      <a:pt x="2898" y="10693"/>
                    </a:cubicBezTo>
                    <a:cubicBezTo>
                      <a:pt x="3012" y="10896"/>
                      <a:pt x="3544" y="11225"/>
                      <a:pt x="3809" y="11288"/>
                    </a:cubicBezTo>
                    <a:cubicBezTo>
                      <a:pt x="3898" y="11307"/>
                      <a:pt x="3987" y="11316"/>
                      <a:pt x="4075" y="11316"/>
                    </a:cubicBezTo>
                    <a:cubicBezTo>
                      <a:pt x="4164" y="11316"/>
                      <a:pt x="4252" y="11307"/>
                      <a:pt x="4341" y="11288"/>
                    </a:cubicBezTo>
                    <a:cubicBezTo>
                      <a:pt x="4423" y="11307"/>
                      <a:pt x="4512" y="11316"/>
                      <a:pt x="4600" y="11316"/>
                    </a:cubicBezTo>
                    <a:cubicBezTo>
                      <a:pt x="4689" y="11316"/>
                      <a:pt x="4778" y="11307"/>
                      <a:pt x="4860" y="11288"/>
                    </a:cubicBezTo>
                    <a:cubicBezTo>
                      <a:pt x="5138" y="11225"/>
                      <a:pt x="5657" y="10908"/>
                      <a:pt x="5783" y="10693"/>
                    </a:cubicBezTo>
                    <a:cubicBezTo>
                      <a:pt x="5897" y="10478"/>
                      <a:pt x="6682" y="9883"/>
                      <a:pt x="6821" y="9706"/>
                    </a:cubicBezTo>
                    <a:cubicBezTo>
                      <a:pt x="6960" y="9529"/>
                      <a:pt x="6960" y="8681"/>
                      <a:pt x="7150" y="7289"/>
                    </a:cubicBezTo>
                    <a:cubicBezTo>
                      <a:pt x="7340" y="5897"/>
                      <a:pt x="8669" y="4771"/>
                      <a:pt x="7897" y="2354"/>
                    </a:cubicBezTo>
                    <a:cubicBezTo>
                      <a:pt x="7156" y="47"/>
                      <a:pt x="4563" y="1"/>
                      <a:pt x="4354" y="1"/>
                    </a:cubicBezTo>
                    <a:cubicBezTo>
                      <a:pt x="4345" y="1"/>
                      <a:pt x="4341" y="1"/>
                      <a:pt x="4341" y="1"/>
                    </a:cubicBezTo>
                    <a:cubicBezTo>
                      <a:pt x="4341" y="1"/>
                      <a:pt x="4336" y="1"/>
                      <a:pt x="43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540;p74">
                <a:extLst>
                  <a:ext uri="{FF2B5EF4-FFF2-40B4-BE49-F238E27FC236}">
                    <a16:creationId xmlns:a16="http://schemas.microsoft.com/office/drawing/2014/main" id="{BECB5C3D-D403-2863-DA62-D5533081F224}"/>
                  </a:ext>
                </a:extLst>
              </p:cNvPr>
              <p:cNvSpPr/>
              <p:nvPr/>
            </p:nvSpPr>
            <p:spPr>
              <a:xfrm>
                <a:off x="4382353" y="1342456"/>
                <a:ext cx="382907" cy="419071"/>
              </a:xfrm>
              <a:custGeom>
                <a:avLst/>
                <a:gdLst/>
                <a:ahLst/>
                <a:cxnLst/>
                <a:rect l="l" t="t" r="r" b="b"/>
                <a:pathLst>
                  <a:path w="8100" h="8865" extrusionOk="0">
                    <a:moveTo>
                      <a:pt x="4037" y="1"/>
                    </a:moveTo>
                    <a:cubicBezTo>
                      <a:pt x="3827" y="1"/>
                      <a:pt x="1222" y="47"/>
                      <a:pt x="482" y="2354"/>
                    </a:cubicBezTo>
                    <a:cubicBezTo>
                      <a:pt x="1" y="3873"/>
                      <a:pt x="342" y="4872"/>
                      <a:pt x="709" y="5758"/>
                    </a:cubicBezTo>
                    <a:cubicBezTo>
                      <a:pt x="494" y="5821"/>
                      <a:pt x="380" y="6049"/>
                      <a:pt x="431" y="6264"/>
                    </a:cubicBezTo>
                    <a:cubicBezTo>
                      <a:pt x="507" y="6543"/>
                      <a:pt x="823" y="6846"/>
                      <a:pt x="823" y="7024"/>
                    </a:cubicBezTo>
                    <a:cubicBezTo>
                      <a:pt x="823" y="7190"/>
                      <a:pt x="968" y="7714"/>
                      <a:pt x="1416" y="7714"/>
                    </a:cubicBezTo>
                    <a:cubicBezTo>
                      <a:pt x="1445" y="7714"/>
                      <a:pt x="1475" y="7712"/>
                      <a:pt x="1507" y="7707"/>
                    </a:cubicBezTo>
                    <a:cubicBezTo>
                      <a:pt x="1695" y="7686"/>
                      <a:pt x="1849" y="7622"/>
                      <a:pt x="1982" y="7622"/>
                    </a:cubicBezTo>
                    <a:cubicBezTo>
                      <a:pt x="2010" y="7622"/>
                      <a:pt x="2037" y="7624"/>
                      <a:pt x="2063" y="7631"/>
                    </a:cubicBezTo>
                    <a:cubicBezTo>
                      <a:pt x="2165" y="7656"/>
                      <a:pt x="2240" y="7783"/>
                      <a:pt x="2316" y="7922"/>
                    </a:cubicBezTo>
                    <a:cubicBezTo>
                      <a:pt x="2519" y="8365"/>
                      <a:pt x="2354" y="8846"/>
                      <a:pt x="2557" y="8858"/>
                    </a:cubicBezTo>
                    <a:cubicBezTo>
                      <a:pt x="2624" y="8863"/>
                      <a:pt x="2782" y="8864"/>
                      <a:pt x="2972" y="8864"/>
                    </a:cubicBezTo>
                    <a:cubicBezTo>
                      <a:pt x="3353" y="8864"/>
                      <a:pt x="3864" y="8858"/>
                      <a:pt x="4050" y="8858"/>
                    </a:cubicBezTo>
                    <a:cubicBezTo>
                      <a:pt x="4227" y="8858"/>
                      <a:pt x="4736" y="8864"/>
                      <a:pt x="5116" y="8864"/>
                    </a:cubicBezTo>
                    <a:cubicBezTo>
                      <a:pt x="5305" y="8864"/>
                      <a:pt x="5463" y="8863"/>
                      <a:pt x="5530" y="8858"/>
                    </a:cubicBezTo>
                    <a:cubicBezTo>
                      <a:pt x="5733" y="8846"/>
                      <a:pt x="5568" y="8365"/>
                      <a:pt x="5784" y="7922"/>
                    </a:cubicBezTo>
                    <a:cubicBezTo>
                      <a:pt x="5847" y="7783"/>
                      <a:pt x="5923" y="7656"/>
                      <a:pt x="6024" y="7631"/>
                    </a:cubicBezTo>
                    <a:cubicBezTo>
                      <a:pt x="6050" y="7624"/>
                      <a:pt x="6077" y="7622"/>
                      <a:pt x="6104" y="7622"/>
                    </a:cubicBezTo>
                    <a:cubicBezTo>
                      <a:pt x="6234" y="7622"/>
                      <a:pt x="6380" y="7686"/>
                      <a:pt x="6568" y="7707"/>
                    </a:cubicBezTo>
                    <a:cubicBezTo>
                      <a:pt x="6600" y="7712"/>
                      <a:pt x="6630" y="7714"/>
                      <a:pt x="6659" y="7714"/>
                    </a:cubicBezTo>
                    <a:cubicBezTo>
                      <a:pt x="7106" y="7714"/>
                      <a:pt x="7251" y="7190"/>
                      <a:pt x="7251" y="7024"/>
                    </a:cubicBezTo>
                    <a:cubicBezTo>
                      <a:pt x="7251" y="6846"/>
                      <a:pt x="7568" y="6543"/>
                      <a:pt x="7644" y="6264"/>
                    </a:cubicBezTo>
                    <a:cubicBezTo>
                      <a:pt x="7694" y="6049"/>
                      <a:pt x="7580" y="5834"/>
                      <a:pt x="7378" y="5758"/>
                    </a:cubicBezTo>
                    <a:cubicBezTo>
                      <a:pt x="7758" y="4872"/>
                      <a:pt x="8099" y="3873"/>
                      <a:pt x="7606" y="2354"/>
                    </a:cubicBezTo>
                    <a:cubicBezTo>
                      <a:pt x="6865" y="47"/>
                      <a:pt x="4272" y="1"/>
                      <a:pt x="4063" y="1"/>
                    </a:cubicBezTo>
                    <a:cubicBezTo>
                      <a:pt x="4054" y="1"/>
                      <a:pt x="4050" y="1"/>
                      <a:pt x="4050" y="1"/>
                    </a:cubicBezTo>
                    <a:cubicBezTo>
                      <a:pt x="4050" y="1"/>
                      <a:pt x="4045" y="1"/>
                      <a:pt x="4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541;p74">
                <a:extLst>
                  <a:ext uri="{FF2B5EF4-FFF2-40B4-BE49-F238E27FC236}">
                    <a16:creationId xmlns:a16="http://schemas.microsoft.com/office/drawing/2014/main" id="{ADC7DA24-653E-F86A-FD62-57AD24271C08}"/>
                  </a:ext>
                </a:extLst>
              </p:cNvPr>
              <p:cNvSpPr/>
              <p:nvPr/>
            </p:nvSpPr>
            <p:spPr>
              <a:xfrm>
                <a:off x="4445794" y="1535945"/>
                <a:ext cx="101730" cy="87738"/>
              </a:xfrm>
              <a:custGeom>
                <a:avLst/>
                <a:gdLst/>
                <a:ahLst/>
                <a:cxnLst/>
                <a:rect l="l" t="t" r="r" b="b"/>
                <a:pathLst>
                  <a:path w="2152" h="1856" extrusionOk="0">
                    <a:moveTo>
                      <a:pt x="1264" y="0"/>
                    </a:moveTo>
                    <a:cubicBezTo>
                      <a:pt x="979" y="0"/>
                      <a:pt x="697" y="76"/>
                      <a:pt x="443" y="223"/>
                    </a:cubicBezTo>
                    <a:cubicBezTo>
                      <a:pt x="63" y="450"/>
                      <a:pt x="127" y="640"/>
                      <a:pt x="101" y="741"/>
                    </a:cubicBezTo>
                    <a:cubicBezTo>
                      <a:pt x="76" y="843"/>
                      <a:pt x="13" y="1311"/>
                      <a:pt x="13" y="1311"/>
                    </a:cubicBezTo>
                    <a:cubicBezTo>
                      <a:pt x="13" y="1311"/>
                      <a:pt x="0" y="1842"/>
                      <a:pt x="633" y="1855"/>
                    </a:cubicBezTo>
                    <a:cubicBezTo>
                      <a:pt x="1265" y="1855"/>
                      <a:pt x="1531" y="1703"/>
                      <a:pt x="1810" y="1222"/>
                    </a:cubicBezTo>
                    <a:cubicBezTo>
                      <a:pt x="2075" y="729"/>
                      <a:pt x="2151" y="261"/>
                      <a:pt x="1810" y="96"/>
                    </a:cubicBezTo>
                    <a:cubicBezTo>
                      <a:pt x="1631" y="32"/>
                      <a:pt x="1447" y="0"/>
                      <a:pt x="1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542;p74">
                <a:extLst>
                  <a:ext uri="{FF2B5EF4-FFF2-40B4-BE49-F238E27FC236}">
                    <a16:creationId xmlns:a16="http://schemas.microsoft.com/office/drawing/2014/main" id="{A88558F6-FD56-0EFD-0227-C6A4B83F364D}"/>
                  </a:ext>
                </a:extLst>
              </p:cNvPr>
              <p:cNvSpPr/>
              <p:nvPr/>
            </p:nvSpPr>
            <p:spPr>
              <a:xfrm>
                <a:off x="4588747" y="1535945"/>
                <a:ext cx="101730" cy="87738"/>
              </a:xfrm>
              <a:custGeom>
                <a:avLst/>
                <a:gdLst/>
                <a:ahLst/>
                <a:cxnLst/>
                <a:rect l="l" t="t" r="r" b="b"/>
                <a:pathLst>
                  <a:path w="2152" h="1856" extrusionOk="0">
                    <a:moveTo>
                      <a:pt x="895" y="0"/>
                    </a:moveTo>
                    <a:cubicBezTo>
                      <a:pt x="711" y="0"/>
                      <a:pt x="528" y="32"/>
                      <a:pt x="355" y="96"/>
                    </a:cubicBezTo>
                    <a:cubicBezTo>
                      <a:pt x="0" y="261"/>
                      <a:pt x="76" y="729"/>
                      <a:pt x="355" y="1222"/>
                    </a:cubicBezTo>
                    <a:cubicBezTo>
                      <a:pt x="620" y="1703"/>
                      <a:pt x="899" y="1855"/>
                      <a:pt x="1519" y="1855"/>
                    </a:cubicBezTo>
                    <a:cubicBezTo>
                      <a:pt x="2151" y="1842"/>
                      <a:pt x="2139" y="1311"/>
                      <a:pt x="2139" y="1311"/>
                    </a:cubicBezTo>
                    <a:cubicBezTo>
                      <a:pt x="2139" y="1311"/>
                      <a:pt x="2076" y="843"/>
                      <a:pt x="2063" y="741"/>
                    </a:cubicBezTo>
                    <a:cubicBezTo>
                      <a:pt x="2038" y="640"/>
                      <a:pt x="2088" y="450"/>
                      <a:pt x="1721" y="223"/>
                    </a:cubicBezTo>
                    <a:cubicBezTo>
                      <a:pt x="1467" y="76"/>
                      <a:pt x="1180" y="0"/>
                      <a:pt x="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543;p74">
                <a:extLst>
                  <a:ext uri="{FF2B5EF4-FFF2-40B4-BE49-F238E27FC236}">
                    <a16:creationId xmlns:a16="http://schemas.microsoft.com/office/drawing/2014/main" id="{65AF0121-A2C3-B6C3-25FC-D35B2A552E73}"/>
                  </a:ext>
                </a:extLst>
              </p:cNvPr>
              <p:cNvSpPr/>
              <p:nvPr/>
            </p:nvSpPr>
            <p:spPr>
              <a:xfrm>
                <a:off x="4568420" y="1606382"/>
                <a:ext cx="32382" cy="79701"/>
              </a:xfrm>
              <a:custGeom>
                <a:avLst/>
                <a:gdLst/>
                <a:ahLst/>
                <a:cxnLst/>
                <a:rect l="l" t="t" r="r" b="b"/>
                <a:pathLst>
                  <a:path w="685" h="1686" extrusionOk="0">
                    <a:moveTo>
                      <a:pt x="81" y="0"/>
                    </a:moveTo>
                    <a:cubicBezTo>
                      <a:pt x="58" y="0"/>
                      <a:pt x="35" y="19"/>
                      <a:pt x="13" y="61"/>
                    </a:cubicBezTo>
                    <a:cubicBezTo>
                      <a:pt x="0" y="302"/>
                      <a:pt x="0" y="555"/>
                      <a:pt x="13" y="808"/>
                    </a:cubicBezTo>
                    <a:cubicBezTo>
                      <a:pt x="51" y="1200"/>
                      <a:pt x="13" y="1630"/>
                      <a:pt x="190" y="1681"/>
                    </a:cubicBezTo>
                    <a:cubicBezTo>
                      <a:pt x="203" y="1684"/>
                      <a:pt x="218" y="1685"/>
                      <a:pt x="233" y="1685"/>
                    </a:cubicBezTo>
                    <a:cubicBezTo>
                      <a:pt x="414" y="1685"/>
                      <a:pt x="684" y="1475"/>
                      <a:pt x="544" y="1124"/>
                    </a:cubicBezTo>
                    <a:cubicBezTo>
                      <a:pt x="424" y="795"/>
                      <a:pt x="236" y="0"/>
                      <a:pt x="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45;p74">
              <a:extLst>
                <a:ext uri="{FF2B5EF4-FFF2-40B4-BE49-F238E27FC236}">
                  <a16:creationId xmlns:a16="http://schemas.microsoft.com/office/drawing/2014/main" id="{5EED9DD4-2164-1E5E-FB5B-AC98C2A25A60}"/>
                </a:ext>
              </a:extLst>
            </p:cNvPr>
            <p:cNvSpPr txBox="1"/>
            <p:nvPr/>
          </p:nvSpPr>
          <p:spPr>
            <a:xfrm>
              <a:off x="9397435" y="2773939"/>
              <a:ext cx="1043779" cy="424316"/>
            </a:xfrm>
            <a:prstGeom prst="rect">
              <a:avLst/>
            </a:prstGeom>
            <a:noFill/>
            <a:ln>
              <a:noFill/>
            </a:ln>
          </p:spPr>
          <p:txBody>
            <a:bodyPr spcFirstLastPara="1" wrap="square" lIns="85725" tIns="91425" rIns="91425" bIns="91425" anchor="t" anchorCtr="0">
              <a:noAutofit/>
            </a:bodyPr>
            <a:lstStyle/>
            <a:p>
              <a:pPr marL="0" lvl="0" indent="0" algn="r" rtl="0">
                <a:spcBef>
                  <a:spcPts val="0"/>
                </a:spcBef>
                <a:spcAft>
                  <a:spcPts val="0"/>
                </a:spcAft>
                <a:buNone/>
              </a:pPr>
              <a:r>
                <a:rPr lang="en" b="1" dirty="0">
                  <a:solidFill>
                    <a:schemeClr val="accent1"/>
                  </a:solidFill>
                  <a:latin typeface="Lora" pitchFamily="2" charset="0"/>
                  <a:ea typeface="Merriweather Black"/>
                  <a:cs typeface="Merriweather Black"/>
                  <a:sym typeface="Merriweather Black"/>
                </a:rPr>
                <a:t>Throat</a:t>
              </a:r>
              <a:endParaRPr b="1" dirty="0">
                <a:solidFill>
                  <a:schemeClr val="accent1"/>
                </a:solidFill>
                <a:latin typeface="Lora" pitchFamily="2" charset="0"/>
                <a:ea typeface="Merriweather Black"/>
                <a:cs typeface="Merriweather Black"/>
                <a:sym typeface="Merriweather Black"/>
              </a:endParaRPr>
            </a:p>
          </p:txBody>
        </p:sp>
        <p:sp>
          <p:nvSpPr>
            <p:cNvPr id="17" name="Google Shape;1547;p74">
              <a:extLst>
                <a:ext uri="{FF2B5EF4-FFF2-40B4-BE49-F238E27FC236}">
                  <a16:creationId xmlns:a16="http://schemas.microsoft.com/office/drawing/2014/main" id="{F7AEC1F7-D835-A6D8-191C-8CF064498E3F}"/>
                </a:ext>
              </a:extLst>
            </p:cNvPr>
            <p:cNvSpPr txBox="1"/>
            <p:nvPr/>
          </p:nvSpPr>
          <p:spPr>
            <a:xfrm>
              <a:off x="1724841" y="2771445"/>
              <a:ext cx="935534" cy="42431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Lungs</a:t>
              </a:r>
              <a:endParaRPr b="1">
                <a:solidFill>
                  <a:schemeClr val="accent1"/>
                </a:solidFill>
                <a:latin typeface="Lora" pitchFamily="2" charset="0"/>
                <a:ea typeface="Merriweather Black"/>
                <a:cs typeface="Merriweather Black"/>
                <a:sym typeface="Merriweather Black"/>
              </a:endParaRPr>
            </a:p>
          </p:txBody>
        </p:sp>
        <p:sp>
          <p:nvSpPr>
            <p:cNvPr id="19" name="Google Shape;1549;p74">
              <a:extLst>
                <a:ext uri="{FF2B5EF4-FFF2-40B4-BE49-F238E27FC236}">
                  <a16:creationId xmlns:a16="http://schemas.microsoft.com/office/drawing/2014/main" id="{60D420C3-99D5-3041-1846-DF21DB94343B}"/>
                </a:ext>
              </a:extLst>
            </p:cNvPr>
            <p:cNvSpPr txBox="1"/>
            <p:nvPr/>
          </p:nvSpPr>
          <p:spPr>
            <a:xfrm>
              <a:off x="9489885" y="4141160"/>
              <a:ext cx="935534" cy="424316"/>
            </a:xfrm>
            <a:prstGeom prst="rect">
              <a:avLst/>
            </a:prstGeom>
            <a:noFill/>
            <a:ln>
              <a:noFill/>
            </a:ln>
          </p:spPr>
          <p:txBody>
            <a:bodyPr spcFirstLastPara="1" wrap="square" lIns="85725" tIns="91425" rIns="91425" bIns="91425" anchor="t" anchorCtr="0">
              <a:noAutofit/>
            </a:bodyPr>
            <a:lstStyle/>
            <a:p>
              <a:pPr marL="0" lvl="0" indent="0" algn="r"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Bones</a:t>
              </a:r>
              <a:endParaRPr b="1">
                <a:solidFill>
                  <a:schemeClr val="accent1"/>
                </a:solidFill>
                <a:latin typeface="Lora" pitchFamily="2" charset="0"/>
                <a:ea typeface="Merriweather Black"/>
                <a:cs typeface="Merriweather Black"/>
                <a:sym typeface="Merriweather Black"/>
              </a:endParaRPr>
            </a:p>
          </p:txBody>
        </p:sp>
        <p:sp>
          <p:nvSpPr>
            <p:cNvPr id="21" name="Google Shape;1551;p74">
              <a:extLst>
                <a:ext uri="{FF2B5EF4-FFF2-40B4-BE49-F238E27FC236}">
                  <a16:creationId xmlns:a16="http://schemas.microsoft.com/office/drawing/2014/main" id="{2DB3B26F-3D4D-8D5A-EFAE-DF34EDD5325E}"/>
                </a:ext>
              </a:extLst>
            </p:cNvPr>
            <p:cNvSpPr txBox="1"/>
            <p:nvPr/>
          </p:nvSpPr>
          <p:spPr>
            <a:xfrm>
              <a:off x="1587500" y="4136615"/>
              <a:ext cx="2189174" cy="42431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Digestive system</a:t>
              </a:r>
              <a:endParaRPr b="1">
                <a:solidFill>
                  <a:schemeClr val="accent1"/>
                </a:solidFill>
                <a:latin typeface="Lora" pitchFamily="2" charset="0"/>
                <a:ea typeface="Merriweather Black"/>
                <a:cs typeface="Merriweather Black"/>
                <a:sym typeface="Merriweather Black"/>
              </a:endParaRPr>
            </a:p>
          </p:txBody>
        </p:sp>
        <p:cxnSp>
          <p:nvCxnSpPr>
            <p:cNvPr id="22" name="Google Shape;1552;p74">
              <a:extLst>
                <a:ext uri="{FF2B5EF4-FFF2-40B4-BE49-F238E27FC236}">
                  <a16:creationId xmlns:a16="http://schemas.microsoft.com/office/drawing/2014/main" id="{C8686AC3-74EC-284B-768C-ABBB545589AF}"/>
                </a:ext>
              </a:extLst>
            </p:cNvPr>
            <p:cNvCxnSpPr>
              <a:cxnSpLocks/>
              <a:stCxn id="17" idx="3"/>
            </p:cNvCxnSpPr>
            <p:nvPr/>
          </p:nvCxnSpPr>
          <p:spPr>
            <a:xfrm>
              <a:off x="2660375" y="2983603"/>
              <a:ext cx="3268493" cy="185555"/>
            </a:xfrm>
            <a:prstGeom prst="bentConnector3">
              <a:avLst>
                <a:gd name="adj1" fmla="val 50000"/>
              </a:avLst>
            </a:prstGeom>
            <a:noFill/>
            <a:ln w="19050" cap="flat" cmpd="sng">
              <a:solidFill>
                <a:schemeClr val="accent1"/>
              </a:solidFill>
              <a:prstDash val="solid"/>
              <a:round/>
              <a:headEnd type="oval" w="med" len="med"/>
              <a:tailEnd type="oval" w="med" len="med"/>
            </a:ln>
          </p:spPr>
        </p:cxnSp>
        <p:cxnSp>
          <p:nvCxnSpPr>
            <p:cNvPr id="23" name="Google Shape;1553;p74">
              <a:extLst>
                <a:ext uri="{FF2B5EF4-FFF2-40B4-BE49-F238E27FC236}">
                  <a16:creationId xmlns:a16="http://schemas.microsoft.com/office/drawing/2014/main" id="{FE04D192-EA64-C5B4-26F3-9F95856CCAB1}"/>
                </a:ext>
              </a:extLst>
            </p:cNvPr>
            <p:cNvCxnSpPr>
              <a:cxnSpLocks/>
              <a:stCxn id="21" idx="3"/>
            </p:cNvCxnSpPr>
            <p:nvPr/>
          </p:nvCxnSpPr>
          <p:spPr>
            <a:xfrm flipV="1">
              <a:off x="3776674" y="4020893"/>
              <a:ext cx="2152169" cy="327880"/>
            </a:xfrm>
            <a:prstGeom prst="bentConnector3">
              <a:avLst>
                <a:gd name="adj1" fmla="val 50000"/>
              </a:avLst>
            </a:prstGeom>
            <a:noFill/>
            <a:ln w="19050" cap="flat" cmpd="sng">
              <a:solidFill>
                <a:schemeClr val="accent1"/>
              </a:solidFill>
              <a:prstDash val="solid"/>
              <a:round/>
              <a:headEnd type="oval" w="med" len="med"/>
              <a:tailEnd type="oval" w="med" len="med"/>
            </a:ln>
          </p:spPr>
        </p:cxnSp>
        <p:cxnSp>
          <p:nvCxnSpPr>
            <p:cNvPr id="24" name="Google Shape;1554;p74">
              <a:extLst>
                <a:ext uri="{FF2B5EF4-FFF2-40B4-BE49-F238E27FC236}">
                  <a16:creationId xmlns:a16="http://schemas.microsoft.com/office/drawing/2014/main" id="{F82CEF50-F87F-6CAE-8B3B-C5269B17971C}"/>
                </a:ext>
              </a:extLst>
            </p:cNvPr>
            <p:cNvCxnSpPr>
              <a:cxnSpLocks/>
              <a:stCxn id="15" idx="1"/>
            </p:cNvCxnSpPr>
            <p:nvPr/>
          </p:nvCxnSpPr>
          <p:spPr>
            <a:xfrm rot="10800000">
              <a:off x="6093643" y="2867049"/>
              <a:ext cx="3303792" cy="119048"/>
            </a:xfrm>
            <a:prstGeom prst="bentConnector3">
              <a:avLst>
                <a:gd name="adj1" fmla="val 50000"/>
              </a:avLst>
            </a:prstGeom>
            <a:noFill/>
            <a:ln w="19050" cap="flat" cmpd="sng">
              <a:solidFill>
                <a:schemeClr val="accent1"/>
              </a:solidFill>
              <a:prstDash val="solid"/>
              <a:round/>
              <a:headEnd type="oval" w="med" len="med"/>
              <a:tailEnd type="oval" w="med" len="med"/>
            </a:ln>
          </p:spPr>
        </p:cxnSp>
        <p:cxnSp>
          <p:nvCxnSpPr>
            <p:cNvPr id="25" name="Google Shape;1555;p74">
              <a:extLst>
                <a:ext uri="{FF2B5EF4-FFF2-40B4-BE49-F238E27FC236}">
                  <a16:creationId xmlns:a16="http://schemas.microsoft.com/office/drawing/2014/main" id="{FEF57775-2E7A-096B-B0B2-699BECA702CA}"/>
                </a:ext>
              </a:extLst>
            </p:cNvPr>
            <p:cNvCxnSpPr>
              <a:cxnSpLocks/>
              <a:stCxn id="19" idx="1"/>
            </p:cNvCxnSpPr>
            <p:nvPr/>
          </p:nvCxnSpPr>
          <p:spPr>
            <a:xfrm rot="10800000">
              <a:off x="6615889" y="3718508"/>
              <a:ext cx="2873996" cy="634810"/>
            </a:xfrm>
            <a:prstGeom prst="bentConnector3">
              <a:avLst>
                <a:gd name="adj1" fmla="val 50000"/>
              </a:avLst>
            </a:prstGeom>
            <a:noFill/>
            <a:ln w="19050" cap="flat" cmpd="sng">
              <a:solidFill>
                <a:schemeClr val="accent1"/>
              </a:solidFill>
              <a:prstDash val="solid"/>
              <a:round/>
              <a:headEnd type="oval" w="med" len="med"/>
              <a:tailEnd type="oval" w="med" len="med"/>
            </a:ln>
          </p:spPr>
        </p:cxnSp>
        <p:sp>
          <p:nvSpPr>
            <p:cNvPr id="216" name="TextBox 215">
              <a:extLst>
                <a:ext uri="{FF2B5EF4-FFF2-40B4-BE49-F238E27FC236}">
                  <a16:creationId xmlns:a16="http://schemas.microsoft.com/office/drawing/2014/main" id="{955F548B-D581-4EAC-58F7-9FB7B2456E1B}"/>
                </a:ext>
              </a:extLst>
            </p:cNvPr>
            <p:cNvSpPr txBox="1"/>
            <p:nvPr/>
          </p:nvSpPr>
          <p:spPr>
            <a:xfrm>
              <a:off x="1715521" y="3195761"/>
              <a:ext cx="2235773" cy="738664"/>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17" name="TextBox 216">
              <a:extLst>
                <a:ext uri="{FF2B5EF4-FFF2-40B4-BE49-F238E27FC236}">
                  <a16:creationId xmlns:a16="http://schemas.microsoft.com/office/drawing/2014/main" id="{340E7159-A57E-68D4-2BF3-D6C2BD74A831}"/>
                </a:ext>
              </a:extLst>
            </p:cNvPr>
            <p:cNvSpPr txBox="1"/>
            <p:nvPr/>
          </p:nvSpPr>
          <p:spPr>
            <a:xfrm>
              <a:off x="1715521" y="4607006"/>
              <a:ext cx="2235773" cy="738664"/>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18" name="TextBox 217">
              <a:extLst>
                <a:ext uri="{FF2B5EF4-FFF2-40B4-BE49-F238E27FC236}">
                  <a16:creationId xmlns:a16="http://schemas.microsoft.com/office/drawing/2014/main" id="{0A464256-46A9-B74F-C647-071E0AFF93AF}"/>
                </a:ext>
              </a:extLst>
            </p:cNvPr>
            <p:cNvSpPr txBox="1"/>
            <p:nvPr/>
          </p:nvSpPr>
          <p:spPr>
            <a:xfrm>
              <a:off x="8077356" y="3195761"/>
              <a:ext cx="2235773" cy="738664"/>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19" name="TextBox 218">
              <a:extLst>
                <a:ext uri="{FF2B5EF4-FFF2-40B4-BE49-F238E27FC236}">
                  <a16:creationId xmlns:a16="http://schemas.microsoft.com/office/drawing/2014/main" id="{37E5D0B8-D65E-DB6E-CB03-75DEA3ECB3BD}"/>
                </a:ext>
              </a:extLst>
            </p:cNvPr>
            <p:cNvSpPr txBox="1"/>
            <p:nvPr/>
          </p:nvSpPr>
          <p:spPr>
            <a:xfrm>
              <a:off x="8077356" y="4607006"/>
              <a:ext cx="2235773" cy="738664"/>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sp>
        <p:nvSpPr>
          <p:cNvPr id="221" name="Freeform: Shape 220">
            <a:extLst>
              <a:ext uri="{FF2B5EF4-FFF2-40B4-BE49-F238E27FC236}">
                <a16:creationId xmlns:a16="http://schemas.microsoft.com/office/drawing/2014/main" id="{686B9B39-8613-3CC7-985D-5F83060B2917}"/>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72850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CDB553-4761-0D88-02C8-B0B5CF773D9B}"/>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Breast Cancer Treatment</a:t>
            </a:r>
          </a:p>
        </p:txBody>
      </p:sp>
      <p:grpSp>
        <p:nvGrpSpPr>
          <p:cNvPr id="7" name="Group 6">
            <a:extLst>
              <a:ext uri="{FF2B5EF4-FFF2-40B4-BE49-F238E27FC236}">
                <a16:creationId xmlns:a16="http://schemas.microsoft.com/office/drawing/2014/main" id="{CE96D42F-24F8-2D3F-1539-D16830827BC6}"/>
              </a:ext>
            </a:extLst>
          </p:cNvPr>
          <p:cNvGrpSpPr/>
          <p:nvPr/>
        </p:nvGrpSpPr>
        <p:grpSpPr>
          <a:xfrm>
            <a:off x="5934075" y="1912938"/>
            <a:ext cx="5962650" cy="4945062"/>
            <a:chOff x="5934075" y="1912938"/>
            <a:chExt cx="5962650" cy="4945062"/>
          </a:xfrm>
        </p:grpSpPr>
        <p:sp>
          <p:nvSpPr>
            <p:cNvPr id="4" name="Freeform: Shape 3">
              <a:extLst>
                <a:ext uri="{FF2B5EF4-FFF2-40B4-BE49-F238E27FC236}">
                  <a16:creationId xmlns:a16="http://schemas.microsoft.com/office/drawing/2014/main" id="{F6CCDE74-E14C-B660-6AF3-973120017BF5}"/>
                </a:ext>
              </a:extLst>
            </p:cNvPr>
            <p:cNvSpPr/>
            <p:nvPr/>
          </p:nvSpPr>
          <p:spPr>
            <a:xfrm rot="5400000">
              <a:off x="7934145" y="2895420"/>
              <a:ext cx="1962510" cy="5962650"/>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052" name="Picture 4" descr="Free photo woman with skin cancer talking with the doctor">
              <a:extLst>
                <a:ext uri="{FF2B5EF4-FFF2-40B4-BE49-F238E27FC236}">
                  <a16:creationId xmlns:a16="http://schemas.microsoft.com/office/drawing/2014/main" id="{B2652ADD-A525-0E38-8BFF-99C01013B3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4075" y="1912938"/>
              <a:ext cx="5962650" cy="3971925"/>
            </a:xfrm>
            <a:prstGeom prst="rect">
              <a:avLst/>
            </a:prstGeom>
            <a:noFill/>
            <a:extLst>
              <a:ext uri="{909E8E84-426E-40DD-AFC4-6F175D3DCCD1}">
                <a14:hiddenFill xmlns:a14="http://schemas.microsoft.com/office/drawing/2010/main">
                  <a:solidFill>
                    <a:srgbClr val="FFFFFF"/>
                  </a:solidFill>
                </a14:hiddenFill>
              </a:ext>
            </a:extLst>
          </p:spPr>
        </p:pic>
      </p:grpSp>
      <p:sp>
        <p:nvSpPr>
          <p:cNvPr id="9" name="TextBox 8">
            <a:extLst>
              <a:ext uri="{FF2B5EF4-FFF2-40B4-BE49-F238E27FC236}">
                <a16:creationId xmlns:a16="http://schemas.microsoft.com/office/drawing/2014/main" id="{582DDBBD-6CDA-C248-4AFF-01AF529CA013}"/>
              </a:ext>
            </a:extLst>
          </p:cNvPr>
          <p:cNvSpPr txBox="1"/>
          <p:nvPr/>
        </p:nvSpPr>
        <p:spPr>
          <a:xfrm>
            <a:off x="447675" y="2884289"/>
            <a:ext cx="5305425" cy="3002360"/>
          </a:xfrm>
          <a:prstGeom prst="rect">
            <a:avLst/>
          </a:prstGeom>
          <a:noFill/>
        </p:spPr>
        <p:txBody>
          <a:bodyPr wrap="square">
            <a:spAutoFit/>
          </a:bodyPr>
          <a:lstStyle/>
          <a:p>
            <a:pPr algn="l">
              <a:lnSpc>
                <a:spcPct val="150000"/>
              </a:lnSpc>
            </a:pPr>
            <a:r>
              <a:rPr lang="en-US" sz="2000" b="1" i="0" dirty="0">
                <a:solidFill>
                  <a:schemeClr val="accent1"/>
                </a:solidFill>
                <a:effectLst/>
                <a:latin typeface="Lora" pitchFamily="2" charset="0"/>
              </a:rPr>
              <a:t>Surgery</a:t>
            </a:r>
            <a:r>
              <a:rPr lang="en-US" b="0" i="0" dirty="0">
                <a:solidFill>
                  <a:schemeClr val="accent1"/>
                </a:solidFill>
                <a:effectLst/>
                <a:latin typeface="Lora" pitchFamily="2" charset="0"/>
              </a:rPr>
              <a:t>: </a:t>
            </a:r>
            <a:r>
              <a:rPr lang="en-US" b="0" i="0" dirty="0">
                <a:solidFill>
                  <a:schemeClr val="tx1">
                    <a:lumMod val="75000"/>
                    <a:lumOff val="25000"/>
                  </a:schemeClr>
                </a:solidFill>
                <a:effectLst/>
                <a:latin typeface="Lora" pitchFamily="2" charset="0"/>
              </a:rPr>
              <a:t>Surgery is often the first line of treatment for breast cancer. The type of surgery depends on the size and location of the cancer. Common surgeries include a lumpectomy (removal of the cancerous tissue and some surrounding tissue) or a mastectomy (removal of the entire breast).</a:t>
            </a:r>
          </a:p>
        </p:txBody>
      </p:sp>
    </p:spTree>
    <p:extLst>
      <p:ext uri="{BB962C8B-B14F-4D97-AF65-F5344CB8AC3E}">
        <p14:creationId xmlns:p14="http://schemas.microsoft.com/office/powerpoint/2010/main" val="1271036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CDB553-4761-0D88-02C8-B0B5CF773D9B}"/>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Breast Cancer Treatment</a:t>
            </a:r>
          </a:p>
        </p:txBody>
      </p:sp>
      <p:sp>
        <p:nvSpPr>
          <p:cNvPr id="4" name="Freeform: Shape 3">
            <a:extLst>
              <a:ext uri="{FF2B5EF4-FFF2-40B4-BE49-F238E27FC236}">
                <a16:creationId xmlns:a16="http://schemas.microsoft.com/office/drawing/2014/main" id="{36937560-93FD-5134-A437-504FD0576E15}"/>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1F8987A1-56B0-CF8C-1176-FA9F31C347E9}"/>
              </a:ext>
            </a:extLst>
          </p:cNvPr>
          <p:cNvGrpSpPr/>
          <p:nvPr/>
        </p:nvGrpSpPr>
        <p:grpSpPr>
          <a:xfrm>
            <a:off x="547688" y="1994905"/>
            <a:ext cx="11096625" cy="4273952"/>
            <a:chOff x="161924" y="1994905"/>
            <a:chExt cx="11096625" cy="4273952"/>
          </a:xfrm>
        </p:grpSpPr>
        <p:grpSp>
          <p:nvGrpSpPr>
            <p:cNvPr id="11" name="Group 10">
              <a:extLst>
                <a:ext uri="{FF2B5EF4-FFF2-40B4-BE49-F238E27FC236}">
                  <a16:creationId xmlns:a16="http://schemas.microsoft.com/office/drawing/2014/main" id="{CE94D09F-1F27-DC81-9021-80159B4357D9}"/>
                </a:ext>
              </a:extLst>
            </p:cNvPr>
            <p:cNvGrpSpPr/>
            <p:nvPr/>
          </p:nvGrpSpPr>
          <p:grpSpPr>
            <a:xfrm>
              <a:off x="4852986" y="1994905"/>
              <a:ext cx="6405563" cy="4273952"/>
              <a:chOff x="4852986" y="1994905"/>
              <a:chExt cx="6405563" cy="4273952"/>
            </a:xfrm>
          </p:grpSpPr>
          <p:sp>
            <p:nvSpPr>
              <p:cNvPr id="8" name="TextBox 7">
                <a:extLst>
                  <a:ext uri="{FF2B5EF4-FFF2-40B4-BE49-F238E27FC236}">
                    <a16:creationId xmlns:a16="http://schemas.microsoft.com/office/drawing/2014/main" id="{4291AA88-B957-8DD2-7348-7FE034253CB2}"/>
                  </a:ext>
                </a:extLst>
              </p:cNvPr>
              <p:cNvSpPr txBox="1"/>
              <p:nvPr/>
            </p:nvSpPr>
            <p:spPr>
              <a:xfrm>
                <a:off x="4852986" y="1994905"/>
                <a:ext cx="6405563" cy="1206869"/>
              </a:xfrm>
              <a:prstGeom prst="rect">
                <a:avLst/>
              </a:prstGeom>
              <a:noFill/>
            </p:spPr>
            <p:txBody>
              <a:bodyPr wrap="square">
                <a:spAutoFit/>
              </a:bodyPr>
              <a:lstStyle/>
              <a:p>
                <a:pPr algn="l">
                  <a:lnSpc>
                    <a:spcPct val="150000"/>
                  </a:lnSpc>
                </a:pPr>
                <a:r>
                  <a:rPr lang="en-US" b="1" i="0" dirty="0">
                    <a:solidFill>
                      <a:schemeClr val="accent1"/>
                    </a:solidFill>
                    <a:effectLst/>
                    <a:latin typeface="Lora" pitchFamily="2" charset="0"/>
                  </a:rPr>
                  <a:t>Radiation Therapy: </a:t>
                </a:r>
                <a:r>
                  <a:rPr lang="en-US" sz="1600" b="0" i="0" dirty="0">
                    <a:solidFill>
                      <a:schemeClr val="tx1">
                        <a:lumMod val="75000"/>
                        <a:lumOff val="25000"/>
                      </a:schemeClr>
                    </a:solidFill>
                    <a:effectLst/>
                    <a:latin typeface="Lora" pitchFamily="2" charset="0"/>
                  </a:rPr>
                  <a:t>Radiation therapy uses high-energy radiation to kill cancer cells. It's often used after surgery to kill any remaining cancer cells and reduce the risk of recurrence.</a:t>
                </a:r>
              </a:p>
            </p:txBody>
          </p:sp>
          <p:sp>
            <p:nvSpPr>
              <p:cNvPr id="9" name="TextBox 8">
                <a:extLst>
                  <a:ext uri="{FF2B5EF4-FFF2-40B4-BE49-F238E27FC236}">
                    <a16:creationId xmlns:a16="http://schemas.microsoft.com/office/drawing/2014/main" id="{1E1E05D0-4ED5-9EB5-E0C9-BDD0DBEF4072}"/>
                  </a:ext>
                </a:extLst>
              </p:cNvPr>
              <p:cNvSpPr txBox="1"/>
              <p:nvPr/>
            </p:nvSpPr>
            <p:spPr>
              <a:xfrm>
                <a:off x="4852986" y="3528446"/>
                <a:ext cx="6405563" cy="1206869"/>
              </a:xfrm>
              <a:prstGeom prst="rect">
                <a:avLst/>
              </a:prstGeom>
              <a:noFill/>
            </p:spPr>
            <p:txBody>
              <a:bodyPr wrap="square">
                <a:spAutoFit/>
              </a:bodyPr>
              <a:lstStyle/>
              <a:p>
                <a:pPr algn="l">
                  <a:lnSpc>
                    <a:spcPct val="150000"/>
                  </a:lnSpc>
                </a:pPr>
                <a:r>
                  <a:rPr lang="en-US" b="1" dirty="0">
                    <a:solidFill>
                      <a:schemeClr val="accent1"/>
                    </a:solidFill>
                    <a:effectLst/>
                    <a:latin typeface="Lora" pitchFamily="2" charset="0"/>
                  </a:rPr>
                  <a:t>Chemotherapy: </a:t>
                </a:r>
                <a:r>
                  <a:rPr lang="en-US" sz="1600" b="0" i="0" dirty="0">
                    <a:solidFill>
                      <a:schemeClr val="tx1">
                        <a:lumMod val="75000"/>
                        <a:lumOff val="25000"/>
                      </a:schemeClr>
                    </a:solidFill>
                    <a:effectLst/>
                    <a:latin typeface="Lora" pitchFamily="2" charset="0"/>
                  </a:rPr>
                  <a:t>Chemotherapy uses drugs to kill cancer cells throughout the body. It may be used before surgery to shrink the tumor or after surgery to kill any remaining cancer cells.</a:t>
                </a:r>
              </a:p>
            </p:txBody>
          </p:sp>
          <p:sp>
            <p:nvSpPr>
              <p:cNvPr id="10" name="TextBox 9">
                <a:extLst>
                  <a:ext uri="{FF2B5EF4-FFF2-40B4-BE49-F238E27FC236}">
                    <a16:creationId xmlns:a16="http://schemas.microsoft.com/office/drawing/2014/main" id="{6706045D-8345-DBA5-3F20-EB30D4D0940D}"/>
                  </a:ext>
                </a:extLst>
              </p:cNvPr>
              <p:cNvSpPr txBox="1"/>
              <p:nvPr/>
            </p:nvSpPr>
            <p:spPr>
              <a:xfrm>
                <a:off x="4852986" y="5061988"/>
                <a:ext cx="6405563" cy="1206869"/>
              </a:xfrm>
              <a:prstGeom prst="rect">
                <a:avLst/>
              </a:prstGeom>
              <a:noFill/>
            </p:spPr>
            <p:txBody>
              <a:bodyPr wrap="square">
                <a:spAutoFit/>
              </a:bodyPr>
              <a:lstStyle/>
              <a:p>
                <a:pPr algn="l">
                  <a:lnSpc>
                    <a:spcPct val="150000"/>
                  </a:lnSpc>
                </a:pPr>
                <a:r>
                  <a:rPr lang="en-US" b="1" i="0" dirty="0">
                    <a:solidFill>
                      <a:schemeClr val="accent1"/>
                    </a:solidFill>
                    <a:effectLst/>
                    <a:latin typeface="Lora" pitchFamily="2" charset="0"/>
                  </a:rPr>
                  <a:t>Targeted therapy: </a:t>
                </a:r>
                <a:r>
                  <a:rPr lang="en-US" sz="1600" b="0" i="0" dirty="0">
                    <a:solidFill>
                      <a:schemeClr val="tx1">
                        <a:lumMod val="75000"/>
                        <a:lumOff val="25000"/>
                      </a:schemeClr>
                    </a:solidFill>
                    <a:effectLst/>
                    <a:latin typeface="Lora" pitchFamily="2" charset="0"/>
                  </a:rPr>
                  <a:t>Targeted therapy uses drugs that specifically target certain proteins in cancer cells, which can slow or stop the growth of cancer cells.</a:t>
                </a:r>
              </a:p>
            </p:txBody>
          </p:sp>
        </p:grpSp>
        <p:pic>
          <p:nvPicPr>
            <p:cNvPr id="3074" name="Picture 2" descr="Free photo health assistant taking care of a female patient">
              <a:extLst>
                <a:ext uri="{FF2B5EF4-FFF2-40B4-BE49-F238E27FC236}">
                  <a16:creationId xmlns:a16="http://schemas.microsoft.com/office/drawing/2014/main" id="{217578CB-6B93-0FA5-E796-CC0412A1F4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4" y="2697927"/>
              <a:ext cx="4305300" cy="286790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025539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1C2143-60C5-1279-28B1-13105C29432A}"/>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Patient Medical History Timeline</a:t>
            </a:r>
            <a:endParaRPr lang="en-US" sz="3600" b="1" dirty="0">
              <a:solidFill>
                <a:schemeClr val="accent1"/>
              </a:solidFill>
              <a:latin typeface="Lora" pitchFamily="2" charset="0"/>
            </a:endParaRPr>
          </a:p>
        </p:txBody>
      </p:sp>
      <p:sp>
        <p:nvSpPr>
          <p:cNvPr id="51" name="Freeform: Shape 50">
            <a:extLst>
              <a:ext uri="{FF2B5EF4-FFF2-40B4-BE49-F238E27FC236}">
                <a16:creationId xmlns:a16="http://schemas.microsoft.com/office/drawing/2014/main" id="{8247F5C8-88F9-2202-9EAC-70B687BA9944}"/>
              </a:ext>
            </a:extLst>
          </p:cNvPr>
          <p:cNvSpPr/>
          <p:nvPr/>
        </p:nvSpPr>
        <p:spPr>
          <a:xfrm>
            <a:off x="9239250" y="0"/>
            <a:ext cx="2952751" cy="2490200"/>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0" name="Group 59">
            <a:extLst>
              <a:ext uri="{FF2B5EF4-FFF2-40B4-BE49-F238E27FC236}">
                <a16:creationId xmlns:a16="http://schemas.microsoft.com/office/drawing/2014/main" id="{CBA06A25-5794-0451-5A91-304C47DD527C}"/>
              </a:ext>
            </a:extLst>
          </p:cNvPr>
          <p:cNvGrpSpPr/>
          <p:nvPr/>
        </p:nvGrpSpPr>
        <p:grpSpPr>
          <a:xfrm>
            <a:off x="1103536" y="2823029"/>
            <a:ext cx="9984928" cy="2711690"/>
            <a:chOff x="944451" y="2823029"/>
            <a:chExt cx="9984928" cy="2711690"/>
          </a:xfrm>
        </p:grpSpPr>
        <p:grpSp>
          <p:nvGrpSpPr>
            <p:cNvPr id="55" name="Group 54">
              <a:extLst>
                <a:ext uri="{FF2B5EF4-FFF2-40B4-BE49-F238E27FC236}">
                  <a16:creationId xmlns:a16="http://schemas.microsoft.com/office/drawing/2014/main" id="{5DBF4472-C3D0-8720-FC8B-1843566FFB07}"/>
                </a:ext>
              </a:extLst>
            </p:cNvPr>
            <p:cNvGrpSpPr/>
            <p:nvPr/>
          </p:nvGrpSpPr>
          <p:grpSpPr>
            <a:xfrm>
              <a:off x="1557465" y="2823029"/>
              <a:ext cx="8759374" cy="1211942"/>
              <a:chOff x="1557465" y="2823029"/>
              <a:chExt cx="8759374" cy="1211942"/>
            </a:xfrm>
          </p:grpSpPr>
          <p:cxnSp>
            <p:nvCxnSpPr>
              <p:cNvPr id="53" name="Straight Arrow Connector 52">
                <a:extLst>
                  <a:ext uri="{FF2B5EF4-FFF2-40B4-BE49-F238E27FC236}">
                    <a16:creationId xmlns:a16="http://schemas.microsoft.com/office/drawing/2014/main" id="{BC511A62-7ACD-7817-F750-FA6704F92993}"/>
                  </a:ext>
                </a:extLst>
              </p:cNvPr>
              <p:cNvCxnSpPr>
                <a:cxnSpLocks/>
              </p:cNvCxnSpPr>
              <p:nvPr/>
            </p:nvCxnSpPr>
            <p:spPr>
              <a:xfrm>
                <a:off x="2862573" y="3429000"/>
                <a:ext cx="6149159" cy="0"/>
              </a:xfrm>
              <a:prstGeom prst="straightConnector1">
                <a:avLst/>
              </a:prstGeom>
              <a:ln w="25400">
                <a:solidFill>
                  <a:schemeClr val="accent4">
                    <a:lumMod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A48BA2A4-FB4E-4E20-7F72-CA291FE5BD6D}"/>
                  </a:ext>
                </a:extLst>
              </p:cNvPr>
              <p:cNvGrpSpPr/>
              <p:nvPr/>
            </p:nvGrpSpPr>
            <p:grpSpPr>
              <a:xfrm>
                <a:off x="1557465" y="2823029"/>
                <a:ext cx="1211944" cy="1211942"/>
                <a:chOff x="1557465" y="2823029"/>
                <a:chExt cx="1211944" cy="1211942"/>
              </a:xfrm>
            </p:grpSpPr>
            <p:sp>
              <p:nvSpPr>
                <p:cNvPr id="6" name="Google Shape;1052;p67">
                  <a:extLst>
                    <a:ext uri="{FF2B5EF4-FFF2-40B4-BE49-F238E27FC236}">
                      <a16:creationId xmlns:a16="http://schemas.microsoft.com/office/drawing/2014/main" id="{71FD0B0D-2F63-5A25-A980-A1BFFD6665EB}"/>
                    </a:ext>
                  </a:extLst>
                </p:cNvPr>
                <p:cNvSpPr/>
                <p:nvPr/>
              </p:nvSpPr>
              <p:spPr>
                <a:xfrm>
                  <a:off x="1557465" y="2823029"/>
                  <a:ext cx="1211944" cy="121194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10" name="Google Shape;1079;p68">
                  <a:extLst>
                    <a:ext uri="{FF2B5EF4-FFF2-40B4-BE49-F238E27FC236}">
                      <a16:creationId xmlns:a16="http://schemas.microsoft.com/office/drawing/2014/main" id="{22AC3DD1-D840-D994-3261-DC28B3A23899}"/>
                    </a:ext>
                  </a:extLst>
                </p:cNvPr>
                <p:cNvGrpSpPr/>
                <p:nvPr/>
              </p:nvGrpSpPr>
              <p:grpSpPr>
                <a:xfrm>
                  <a:off x="1782237" y="3030660"/>
                  <a:ext cx="762399" cy="796679"/>
                  <a:chOff x="5310611" y="1502972"/>
                  <a:chExt cx="339515" cy="354781"/>
                </a:xfrm>
              </p:grpSpPr>
              <p:sp>
                <p:nvSpPr>
                  <p:cNvPr id="11" name="Google Shape;1080;p68">
                    <a:extLst>
                      <a:ext uri="{FF2B5EF4-FFF2-40B4-BE49-F238E27FC236}">
                        <a16:creationId xmlns:a16="http://schemas.microsoft.com/office/drawing/2014/main" id="{3D210734-4E1B-292F-23EB-556B88D853C8}"/>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2" name="Google Shape;1081;p68">
                    <a:extLst>
                      <a:ext uri="{FF2B5EF4-FFF2-40B4-BE49-F238E27FC236}">
                        <a16:creationId xmlns:a16="http://schemas.microsoft.com/office/drawing/2014/main" id="{BB3F5265-6309-FC3A-92C9-E731D555A098}"/>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3" name="Google Shape;1082;p68">
                    <a:extLst>
                      <a:ext uri="{FF2B5EF4-FFF2-40B4-BE49-F238E27FC236}">
                        <a16:creationId xmlns:a16="http://schemas.microsoft.com/office/drawing/2014/main" id="{BD4E539B-D820-8700-617F-732F5F6E9771}"/>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4" name="Google Shape;1083;p68">
                    <a:extLst>
                      <a:ext uri="{FF2B5EF4-FFF2-40B4-BE49-F238E27FC236}">
                        <a16:creationId xmlns:a16="http://schemas.microsoft.com/office/drawing/2014/main" id="{64A5F29D-B0FE-A8F9-9542-73B9A4533E34}"/>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5" name="Google Shape;1084;p68">
                    <a:extLst>
                      <a:ext uri="{FF2B5EF4-FFF2-40B4-BE49-F238E27FC236}">
                        <a16:creationId xmlns:a16="http://schemas.microsoft.com/office/drawing/2014/main" id="{35F7340F-1E5F-1793-ED38-D896FAC996B5}"/>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6" name="Google Shape;1085;p68">
                    <a:extLst>
                      <a:ext uri="{FF2B5EF4-FFF2-40B4-BE49-F238E27FC236}">
                        <a16:creationId xmlns:a16="http://schemas.microsoft.com/office/drawing/2014/main" id="{8F36E3CB-32C4-7933-E11B-EB7351F84480}"/>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7" name="Google Shape;1086;p68">
                    <a:extLst>
                      <a:ext uri="{FF2B5EF4-FFF2-40B4-BE49-F238E27FC236}">
                        <a16:creationId xmlns:a16="http://schemas.microsoft.com/office/drawing/2014/main" id="{0A7B8012-4617-CDE1-92F5-DCCEABE1206D}"/>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18" name="Google Shape;1087;p68">
                    <a:extLst>
                      <a:ext uri="{FF2B5EF4-FFF2-40B4-BE49-F238E27FC236}">
                        <a16:creationId xmlns:a16="http://schemas.microsoft.com/office/drawing/2014/main" id="{496FB3A2-1779-1435-1739-E0B27030594E}"/>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grpSp>
            <p:nvGrpSpPr>
              <p:cNvPr id="48" name="Group 47">
                <a:extLst>
                  <a:ext uri="{FF2B5EF4-FFF2-40B4-BE49-F238E27FC236}">
                    <a16:creationId xmlns:a16="http://schemas.microsoft.com/office/drawing/2014/main" id="{11FE56E2-B05B-38A5-10DE-02D75B7D4F5F}"/>
                  </a:ext>
                </a:extLst>
              </p:cNvPr>
              <p:cNvGrpSpPr/>
              <p:nvPr/>
            </p:nvGrpSpPr>
            <p:grpSpPr>
              <a:xfrm>
                <a:off x="4073275" y="2823029"/>
                <a:ext cx="1211944" cy="1211942"/>
                <a:chOff x="4073275" y="2823029"/>
                <a:chExt cx="1211944" cy="1211942"/>
              </a:xfrm>
            </p:grpSpPr>
            <p:sp>
              <p:nvSpPr>
                <p:cNvPr id="7" name="Google Shape;1052;p67">
                  <a:extLst>
                    <a:ext uri="{FF2B5EF4-FFF2-40B4-BE49-F238E27FC236}">
                      <a16:creationId xmlns:a16="http://schemas.microsoft.com/office/drawing/2014/main" id="{6B3E1768-FA40-08AE-95A5-650C433DCA22}"/>
                    </a:ext>
                  </a:extLst>
                </p:cNvPr>
                <p:cNvSpPr/>
                <p:nvPr/>
              </p:nvSpPr>
              <p:spPr>
                <a:xfrm>
                  <a:off x="4073275" y="2823029"/>
                  <a:ext cx="1211944" cy="121194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19" name="Google Shape;1079;p68">
                  <a:extLst>
                    <a:ext uri="{FF2B5EF4-FFF2-40B4-BE49-F238E27FC236}">
                      <a16:creationId xmlns:a16="http://schemas.microsoft.com/office/drawing/2014/main" id="{6DEE32C6-7F17-F264-75DD-BEDE30A719B1}"/>
                    </a:ext>
                  </a:extLst>
                </p:cNvPr>
                <p:cNvGrpSpPr/>
                <p:nvPr/>
              </p:nvGrpSpPr>
              <p:grpSpPr>
                <a:xfrm>
                  <a:off x="4298047" y="3030660"/>
                  <a:ext cx="762399" cy="796679"/>
                  <a:chOff x="5310611" y="1502972"/>
                  <a:chExt cx="339515" cy="354781"/>
                </a:xfrm>
              </p:grpSpPr>
              <p:sp>
                <p:nvSpPr>
                  <p:cNvPr id="20" name="Google Shape;1080;p68">
                    <a:extLst>
                      <a:ext uri="{FF2B5EF4-FFF2-40B4-BE49-F238E27FC236}">
                        <a16:creationId xmlns:a16="http://schemas.microsoft.com/office/drawing/2014/main" id="{AF576B5B-94BF-57C2-52D2-DA7CE167457D}"/>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1" name="Google Shape;1081;p68">
                    <a:extLst>
                      <a:ext uri="{FF2B5EF4-FFF2-40B4-BE49-F238E27FC236}">
                        <a16:creationId xmlns:a16="http://schemas.microsoft.com/office/drawing/2014/main" id="{E26792FF-710B-526F-4269-0D1F2503EE3F}"/>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2" name="Google Shape;1082;p68">
                    <a:extLst>
                      <a:ext uri="{FF2B5EF4-FFF2-40B4-BE49-F238E27FC236}">
                        <a16:creationId xmlns:a16="http://schemas.microsoft.com/office/drawing/2014/main" id="{5F46E87F-5AEA-DE75-C43E-0DA250C49D04}"/>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3" name="Google Shape;1083;p68">
                    <a:extLst>
                      <a:ext uri="{FF2B5EF4-FFF2-40B4-BE49-F238E27FC236}">
                        <a16:creationId xmlns:a16="http://schemas.microsoft.com/office/drawing/2014/main" id="{3EEEF205-F338-8249-C18C-2AE69CAC0F9D}"/>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4" name="Google Shape;1084;p68">
                    <a:extLst>
                      <a:ext uri="{FF2B5EF4-FFF2-40B4-BE49-F238E27FC236}">
                        <a16:creationId xmlns:a16="http://schemas.microsoft.com/office/drawing/2014/main" id="{AD8A7449-1DC1-8377-1470-894CDE4CE5EE}"/>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5" name="Google Shape;1085;p68">
                    <a:extLst>
                      <a:ext uri="{FF2B5EF4-FFF2-40B4-BE49-F238E27FC236}">
                        <a16:creationId xmlns:a16="http://schemas.microsoft.com/office/drawing/2014/main" id="{F35C140C-4D1E-66CE-6E7F-664EB7C16708}"/>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6" name="Google Shape;1086;p68">
                    <a:extLst>
                      <a:ext uri="{FF2B5EF4-FFF2-40B4-BE49-F238E27FC236}">
                        <a16:creationId xmlns:a16="http://schemas.microsoft.com/office/drawing/2014/main" id="{4E5F5830-C540-9AF8-A924-B60C7C2FE052}"/>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27" name="Google Shape;1087;p68">
                    <a:extLst>
                      <a:ext uri="{FF2B5EF4-FFF2-40B4-BE49-F238E27FC236}">
                        <a16:creationId xmlns:a16="http://schemas.microsoft.com/office/drawing/2014/main" id="{CEC552FA-12DA-B405-474D-1C191486D3BD}"/>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grpSp>
            <p:nvGrpSpPr>
              <p:cNvPr id="47" name="Group 46">
                <a:extLst>
                  <a:ext uri="{FF2B5EF4-FFF2-40B4-BE49-F238E27FC236}">
                    <a16:creationId xmlns:a16="http://schemas.microsoft.com/office/drawing/2014/main" id="{90583396-3118-7263-01CC-4B8870492CE4}"/>
                  </a:ext>
                </a:extLst>
              </p:cNvPr>
              <p:cNvGrpSpPr/>
              <p:nvPr/>
            </p:nvGrpSpPr>
            <p:grpSpPr>
              <a:xfrm>
                <a:off x="6589085" y="2823029"/>
                <a:ext cx="1211944" cy="1211942"/>
                <a:chOff x="6589085" y="2823029"/>
                <a:chExt cx="1211944" cy="1211942"/>
              </a:xfrm>
            </p:grpSpPr>
            <p:sp>
              <p:nvSpPr>
                <p:cNvPr id="8" name="Google Shape;1052;p67">
                  <a:extLst>
                    <a:ext uri="{FF2B5EF4-FFF2-40B4-BE49-F238E27FC236}">
                      <a16:creationId xmlns:a16="http://schemas.microsoft.com/office/drawing/2014/main" id="{B40FDC13-2997-7406-1B6B-AB9D7B1B4DC9}"/>
                    </a:ext>
                  </a:extLst>
                </p:cNvPr>
                <p:cNvSpPr/>
                <p:nvPr/>
              </p:nvSpPr>
              <p:spPr>
                <a:xfrm>
                  <a:off x="6589085" y="2823029"/>
                  <a:ext cx="1211944" cy="121194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28" name="Google Shape;1079;p68">
                  <a:extLst>
                    <a:ext uri="{FF2B5EF4-FFF2-40B4-BE49-F238E27FC236}">
                      <a16:creationId xmlns:a16="http://schemas.microsoft.com/office/drawing/2014/main" id="{1A156D5B-440E-893B-AD74-7F1516E1EA9A}"/>
                    </a:ext>
                  </a:extLst>
                </p:cNvPr>
                <p:cNvGrpSpPr/>
                <p:nvPr/>
              </p:nvGrpSpPr>
              <p:grpSpPr>
                <a:xfrm>
                  <a:off x="6813857" y="3030660"/>
                  <a:ext cx="762399" cy="796679"/>
                  <a:chOff x="5310611" y="1502972"/>
                  <a:chExt cx="339515" cy="354781"/>
                </a:xfrm>
              </p:grpSpPr>
              <p:sp>
                <p:nvSpPr>
                  <p:cNvPr id="29" name="Google Shape;1080;p68">
                    <a:extLst>
                      <a:ext uri="{FF2B5EF4-FFF2-40B4-BE49-F238E27FC236}">
                        <a16:creationId xmlns:a16="http://schemas.microsoft.com/office/drawing/2014/main" id="{D341AE34-A23D-21DF-1960-E057A0944699}"/>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0" name="Google Shape;1081;p68">
                    <a:extLst>
                      <a:ext uri="{FF2B5EF4-FFF2-40B4-BE49-F238E27FC236}">
                        <a16:creationId xmlns:a16="http://schemas.microsoft.com/office/drawing/2014/main" id="{87CF526D-2094-B2E6-FE5C-886721DE981A}"/>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1" name="Google Shape;1082;p68">
                    <a:extLst>
                      <a:ext uri="{FF2B5EF4-FFF2-40B4-BE49-F238E27FC236}">
                        <a16:creationId xmlns:a16="http://schemas.microsoft.com/office/drawing/2014/main" id="{9DDD1D23-5452-CCF2-969B-F576CCF46A4B}"/>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2" name="Google Shape;1083;p68">
                    <a:extLst>
                      <a:ext uri="{FF2B5EF4-FFF2-40B4-BE49-F238E27FC236}">
                        <a16:creationId xmlns:a16="http://schemas.microsoft.com/office/drawing/2014/main" id="{9B476ACC-42C8-0802-48F7-79A686A1E360}"/>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3" name="Google Shape;1084;p68">
                    <a:extLst>
                      <a:ext uri="{FF2B5EF4-FFF2-40B4-BE49-F238E27FC236}">
                        <a16:creationId xmlns:a16="http://schemas.microsoft.com/office/drawing/2014/main" id="{D63099DC-60D8-8458-FAB3-15FDE2423792}"/>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4" name="Google Shape;1085;p68">
                    <a:extLst>
                      <a:ext uri="{FF2B5EF4-FFF2-40B4-BE49-F238E27FC236}">
                        <a16:creationId xmlns:a16="http://schemas.microsoft.com/office/drawing/2014/main" id="{D72640FC-8326-A4C5-8D73-82F13D44E9F0}"/>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5" name="Google Shape;1086;p68">
                    <a:extLst>
                      <a:ext uri="{FF2B5EF4-FFF2-40B4-BE49-F238E27FC236}">
                        <a16:creationId xmlns:a16="http://schemas.microsoft.com/office/drawing/2014/main" id="{55F69CAB-41A1-50A0-7501-2E10E47D348F}"/>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6" name="Google Shape;1087;p68">
                    <a:extLst>
                      <a:ext uri="{FF2B5EF4-FFF2-40B4-BE49-F238E27FC236}">
                        <a16:creationId xmlns:a16="http://schemas.microsoft.com/office/drawing/2014/main" id="{919C0F68-A5F6-509D-2F37-A004031B86D6}"/>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grpSp>
            <p:nvGrpSpPr>
              <p:cNvPr id="46" name="Group 45">
                <a:extLst>
                  <a:ext uri="{FF2B5EF4-FFF2-40B4-BE49-F238E27FC236}">
                    <a16:creationId xmlns:a16="http://schemas.microsoft.com/office/drawing/2014/main" id="{6ED6B987-DE88-43AF-5575-04DA5C18542A}"/>
                  </a:ext>
                </a:extLst>
              </p:cNvPr>
              <p:cNvGrpSpPr/>
              <p:nvPr/>
            </p:nvGrpSpPr>
            <p:grpSpPr>
              <a:xfrm>
                <a:off x="9104895" y="2823029"/>
                <a:ext cx="1211944" cy="1211942"/>
                <a:chOff x="9104895" y="2823029"/>
                <a:chExt cx="1211944" cy="1211942"/>
              </a:xfrm>
            </p:grpSpPr>
            <p:sp>
              <p:nvSpPr>
                <p:cNvPr id="9" name="Google Shape;1052;p67">
                  <a:extLst>
                    <a:ext uri="{FF2B5EF4-FFF2-40B4-BE49-F238E27FC236}">
                      <a16:creationId xmlns:a16="http://schemas.microsoft.com/office/drawing/2014/main" id="{0C9ED78A-D946-78EC-42FA-4F5D8CE0D699}"/>
                    </a:ext>
                  </a:extLst>
                </p:cNvPr>
                <p:cNvSpPr/>
                <p:nvPr/>
              </p:nvSpPr>
              <p:spPr>
                <a:xfrm>
                  <a:off x="9104895" y="2823029"/>
                  <a:ext cx="1211944" cy="121194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nvGrpSpPr>
                <p:cNvPr id="37" name="Google Shape;1079;p68">
                  <a:extLst>
                    <a:ext uri="{FF2B5EF4-FFF2-40B4-BE49-F238E27FC236}">
                      <a16:creationId xmlns:a16="http://schemas.microsoft.com/office/drawing/2014/main" id="{39D32E8B-ED6D-1101-44EF-B1E748524C28}"/>
                    </a:ext>
                  </a:extLst>
                </p:cNvPr>
                <p:cNvGrpSpPr/>
                <p:nvPr/>
              </p:nvGrpSpPr>
              <p:grpSpPr>
                <a:xfrm>
                  <a:off x="9329668" y="3030661"/>
                  <a:ext cx="762399" cy="796679"/>
                  <a:chOff x="5310611" y="1502972"/>
                  <a:chExt cx="339515" cy="354781"/>
                </a:xfrm>
              </p:grpSpPr>
              <p:sp>
                <p:nvSpPr>
                  <p:cNvPr id="38" name="Google Shape;1080;p68">
                    <a:extLst>
                      <a:ext uri="{FF2B5EF4-FFF2-40B4-BE49-F238E27FC236}">
                        <a16:creationId xmlns:a16="http://schemas.microsoft.com/office/drawing/2014/main" id="{EC20EAF6-F68F-E2C2-9C08-A54EDADEA6E2}"/>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39" name="Google Shape;1081;p68">
                    <a:extLst>
                      <a:ext uri="{FF2B5EF4-FFF2-40B4-BE49-F238E27FC236}">
                        <a16:creationId xmlns:a16="http://schemas.microsoft.com/office/drawing/2014/main" id="{C7858277-BD76-CA47-6CD8-1C749276F5AF}"/>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0" name="Google Shape;1082;p68">
                    <a:extLst>
                      <a:ext uri="{FF2B5EF4-FFF2-40B4-BE49-F238E27FC236}">
                        <a16:creationId xmlns:a16="http://schemas.microsoft.com/office/drawing/2014/main" id="{47F56606-2992-2833-6A3A-65A65264E028}"/>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1" name="Google Shape;1083;p68">
                    <a:extLst>
                      <a:ext uri="{FF2B5EF4-FFF2-40B4-BE49-F238E27FC236}">
                        <a16:creationId xmlns:a16="http://schemas.microsoft.com/office/drawing/2014/main" id="{99D9D5DE-05A5-4570-3B2D-AFC5B7C2FF16}"/>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2" name="Google Shape;1084;p68">
                    <a:extLst>
                      <a:ext uri="{FF2B5EF4-FFF2-40B4-BE49-F238E27FC236}">
                        <a16:creationId xmlns:a16="http://schemas.microsoft.com/office/drawing/2014/main" id="{6FCE2110-81E9-ACBF-972A-D2C04BA1E72B}"/>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3" name="Google Shape;1085;p68">
                    <a:extLst>
                      <a:ext uri="{FF2B5EF4-FFF2-40B4-BE49-F238E27FC236}">
                        <a16:creationId xmlns:a16="http://schemas.microsoft.com/office/drawing/2014/main" id="{9617B279-AA7B-D7D8-1D41-0E2B903AE5C7}"/>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4" name="Google Shape;1086;p68">
                    <a:extLst>
                      <a:ext uri="{FF2B5EF4-FFF2-40B4-BE49-F238E27FC236}">
                        <a16:creationId xmlns:a16="http://schemas.microsoft.com/office/drawing/2014/main" id="{C51867DA-E575-DB02-A59E-DED7F70678DF}"/>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5" name="Google Shape;1087;p68">
                    <a:extLst>
                      <a:ext uri="{FF2B5EF4-FFF2-40B4-BE49-F238E27FC236}">
                        <a16:creationId xmlns:a16="http://schemas.microsoft.com/office/drawing/2014/main" id="{7C4DACE3-6919-2B7F-1B7F-4FF6D116C352}"/>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grpSp>
        <p:sp>
          <p:nvSpPr>
            <p:cNvPr id="56" name="TextBox 55">
              <a:extLst>
                <a:ext uri="{FF2B5EF4-FFF2-40B4-BE49-F238E27FC236}">
                  <a16:creationId xmlns:a16="http://schemas.microsoft.com/office/drawing/2014/main" id="{AB73D013-1E82-DE77-7A83-D9760FEB63E8}"/>
                </a:ext>
              </a:extLst>
            </p:cNvPr>
            <p:cNvSpPr txBox="1"/>
            <p:nvPr/>
          </p:nvSpPr>
          <p:spPr>
            <a:xfrm>
              <a:off x="944451" y="4442112"/>
              <a:ext cx="2437497" cy="1092607"/>
            </a:xfrm>
            <a:prstGeom prst="rect">
              <a:avLst/>
            </a:prstGeom>
            <a:noFill/>
          </p:spPr>
          <p:txBody>
            <a:bodyPr wrap="square">
              <a:spAutoFit/>
            </a:bodyPr>
            <a:lstStyle/>
            <a:p>
              <a:pPr algn="ctr">
                <a:spcBef>
                  <a:spcPts val="600"/>
                </a:spcBef>
                <a:buClr>
                  <a:schemeClr val="dk1"/>
                </a:buClr>
                <a:buSzPts val="1100"/>
                <a:buFont typeface="Arial"/>
                <a:buNone/>
              </a:pPr>
              <a:r>
                <a:rPr lang="en-IN" b="1" dirty="0">
                  <a:solidFill>
                    <a:schemeClr val="tx1">
                      <a:lumMod val="75000"/>
                      <a:lumOff val="25000"/>
                    </a:schemeClr>
                  </a:solidFill>
                  <a:latin typeface="Lora" pitchFamily="2" charset="0"/>
                </a:rPr>
                <a:t>2024</a:t>
              </a:r>
              <a:endParaRPr lang="en-IN" sz="1400" b="1" dirty="0">
                <a:solidFill>
                  <a:schemeClr val="tx1">
                    <a:lumMod val="75000"/>
                    <a:lumOff val="25000"/>
                  </a:schemeClr>
                </a:solidFill>
                <a:latin typeface="Lora" pitchFamily="2" charset="0"/>
              </a:endParaRPr>
            </a:p>
            <a:p>
              <a:pPr algn="ct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57" name="TextBox 56">
              <a:extLst>
                <a:ext uri="{FF2B5EF4-FFF2-40B4-BE49-F238E27FC236}">
                  <a16:creationId xmlns:a16="http://schemas.microsoft.com/office/drawing/2014/main" id="{3DEA135E-ECC5-20F8-6931-8C56849C5BD3}"/>
                </a:ext>
              </a:extLst>
            </p:cNvPr>
            <p:cNvSpPr txBox="1"/>
            <p:nvPr/>
          </p:nvSpPr>
          <p:spPr>
            <a:xfrm>
              <a:off x="3498981" y="4433311"/>
              <a:ext cx="2437497" cy="1092607"/>
            </a:xfrm>
            <a:prstGeom prst="rect">
              <a:avLst/>
            </a:prstGeom>
            <a:noFill/>
          </p:spPr>
          <p:txBody>
            <a:bodyPr wrap="square">
              <a:spAutoFit/>
            </a:bodyPr>
            <a:lstStyle/>
            <a:p>
              <a:pPr algn="ctr">
                <a:spcBef>
                  <a:spcPts val="600"/>
                </a:spcBef>
                <a:buClr>
                  <a:schemeClr val="dk1"/>
                </a:buClr>
                <a:buSzPts val="1100"/>
                <a:buFont typeface="Arial"/>
                <a:buNone/>
              </a:pPr>
              <a:r>
                <a:rPr lang="en-IN" b="1" dirty="0">
                  <a:solidFill>
                    <a:schemeClr val="tx1">
                      <a:lumMod val="75000"/>
                      <a:lumOff val="25000"/>
                    </a:schemeClr>
                  </a:solidFill>
                  <a:latin typeface="Lora" pitchFamily="2" charset="0"/>
                </a:rPr>
                <a:t>2026</a:t>
              </a:r>
              <a:endParaRPr lang="en-IN" sz="1400" b="1" dirty="0">
                <a:solidFill>
                  <a:schemeClr val="tx1">
                    <a:lumMod val="75000"/>
                    <a:lumOff val="25000"/>
                  </a:schemeClr>
                </a:solidFill>
                <a:latin typeface="Lora" pitchFamily="2" charset="0"/>
              </a:endParaRPr>
            </a:p>
            <a:p>
              <a:pPr algn="ct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58" name="TextBox 57">
              <a:extLst>
                <a:ext uri="{FF2B5EF4-FFF2-40B4-BE49-F238E27FC236}">
                  <a16:creationId xmlns:a16="http://schemas.microsoft.com/office/drawing/2014/main" id="{E220C4B9-532E-FAA6-E1EA-82687C7E8349}"/>
                </a:ext>
              </a:extLst>
            </p:cNvPr>
            <p:cNvSpPr txBox="1"/>
            <p:nvPr/>
          </p:nvSpPr>
          <p:spPr>
            <a:xfrm>
              <a:off x="6053510" y="4433311"/>
              <a:ext cx="2437497" cy="1092607"/>
            </a:xfrm>
            <a:prstGeom prst="rect">
              <a:avLst/>
            </a:prstGeom>
            <a:noFill/>
          </p:spPr>
          <p:txBody>
            <a:bodyPr wrap="square">
              <a:spAutoFit/>
            </a:bodyPr>
            <a:lstStyle/>
            <a:p>
              <a:pPr algn="ctr">
                <a:spcBef>
                  <a:spcPts val="600"/>
                </a:spcBef>
                <a:buClr>
                  <a:schemeClr val="dk1"/>
                </a:buClr>
                <a:buSzPts val="1100"/>
                <a:buFont typeface="Arial"/>
                <a:buNone/>
              </a:pPr>
              <a:r>
                <a:rPr lang="en-IN" b="1" dirty="0">
                  <a:solidFill>
                    <a:schemeClr val="tx1">
                      <a:lumMod val="75000"/>
                      <a:lumOff val="25000"/>
                    </a:schemeClr>
                  </a:solidFill>
                  <a:latin typeface="Lora" pitchFamily="2" charset="0"/>
                </a:rPr>
                <a:t>2028</a:t>
              </a:r>
              <a:endParaRPr lang="en-IN" sz="1400" b="1" dirty="0">
                <a:solidFill>
                  <a:schemeClr val="tx1">
                    <a:lumMod val="75000"/>
                    <a:lumOff val="25000"/>
                  </a:schemeClr>
                </a:solidFill>
                <a:latin typeface="Lora" pitchFamily="2" charset="0"/>
              </a:endParaRPr>
            </a:p>
            <a:p>
              <a:pPr algn="ct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59" name="TextBox 58">
              <a:extLst>
                <a:ext uri="{FF2B5EF4-FFF2-40B4-BE49-F238E27FC236}">
                  <a16:creationId xmlns:a16="http://schemas.microsoft.com/office/drawing/2014/main" id="{CEDFFBBF-86C6-5D22-AB64-33D05438A989}"/>
                </a:ext>
              </a:extLst>
            </p:cNvPr>
            <p:cNvSpPr txBox="1"/>
            <p:nvPr/>
          </p:nvSpPr>
          <p:spPr>
            <a:xfrm>
              <a:off x="8491882" y="4433311"/>
              <a:ext cx="2437497" cy="1092607"/>
            </a:xfrm>
            <a:prstGeom prst="rect">
              <a:avLst/>
            </a:prstGeom>
            <a:noFill/>
          </p:spPr>
          <p:txBody>
            <a:bodyPr wrap="square">
              <a:spAutoFit/>
            </a:bodyPr>
            <a:lstStyle/>
            <a:p>
              <a:pPr algn="ctr">
                <a:spcBef>
                  <a:spcPts val="600"/>
                </a:spcBef>
                <a:buClr>
                  <a:schemeClr val="dk1"/>
                </a:buClr>
                <a:buSzPts val="1100"/>
                <a:buFont typeface="Arial"/>
                <a:buNone/>
              </a:pPr>
              <a:r>
                <a:rPr lang="en-IN" b="1" dirty="0">
                  <a:solidFill>
                    <a:schemeClr val="tx1">
                      <a:lumMod val="75000"/>
                      <a:lumOff val="25000"/>
                    </a:schemeClr>
                  </a:solidFill>
                  <a:latin typeface="Lora" pitchFamily="2" charset="0"/>
                </a:rPr>
                <a:t>2030</a:t>
              </a:r>
              <a:endParaRPr lang="en-IN" sz="1400" b="1" dirty="0">
                <a:solidFill>
                  <a:schemeClr val="tx1">
                    <a:lumMod val="75000"/>
                    <a:lumOff val="25000"/>
                  </a:schemeClr>
                </a:solidFill>
                <a:latin typeface="Lora" pitchFamily="2" charset="0"/>
              </a:endParaRPr>
            </a:p>
            <a:p>
              <a:pPr algn="ct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1724178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0" name="Group 89">
            <a:extLst>
              <a:ext uri="{FF2B5EF4-FFF2-40B4-BE49-F238E27FC236}">
                <a16:creationId xmlns:a16="http://schemas.microsoft.com/office/drawing/2014/main" id="{586E02A8-2680-907E-FE14-1D4BF6443110}"/>
              </a:ext>
            </a:extLst>
          </p:cNvPr>
          <p:cNvGrpSpPr/>
          <p:nvPr/>
        </p:nvGrpSpPr>
        <p:grpSpPr>
          <a:xfrm>
            <a:off x="545857" y="2417490"/>
            <a:ext cx="11381692" cy="3328928"/>
            <a:chOff x="545857" y="2417490"/>
            <a:chExt cx="11381692" cy="3328928"/>
          </a:xfrm>
        </p:grpSpPr>
        <p:sp>
          <p:nvSpPr>
            <p:cNvPr id="6" name="Freeform: Shape 5">
              <a:extLst>
                <a:ext uri="{FF2B5EF4-FFF2-40B4-BE49-F238E27FC236}">
                  <a16:creationId xmlns:a16="http://schemas.microsoft.com/office/drawing/2014/main" id="{9970AACB-9466-E43F-CF1F-BAD573C2B241}"/>
                </a:ext>
              </a:extLst>
            </p:cNvPr>
            <p:cNvSpPr/>
            <p:nvPr/>
          </p:nvSpPr>
          <p:spPr>
            <a:xfrm>
              <a:off x="596225" y="2417490"/>
              <a:ext cx="203936" cy="231127"/>
            </a:xfrm>
            <a:custGeom>
              <a:avLst/>
              <a:gdLst>
                <a:gd name="connsiteX0" fmla="*/ 20440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0"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DA3131D-3D8B-29D0-3372-BDF09649D787}"/>
                </a:ext>
              </a:extLst>
            </p:cNvPr>
            <p:cNvSpPr/>
            <p:nvPr/>
          </p:nvSpPr>
          <p:spPr>
            <a:xfrm>
              <a:off x="545857" y="2670019"/>
              <a:ext cx="304672" cy="688976"/>
            </a:xfrm>
            <a:custGeom>
              <a:avLst/>
              <a:gdLst>
                <a:gd name="connsiteX0" fmla="*/ 192163 w 204640"/>
                <a:gd name="connsiteY0" fmla="*/ 75422 h 462767"/>
                <a:gd name="connsiteX1" fmla="*/ 86461 w 204640"/>
                <a:gd name="connsiteY1" fmla="*/ 1225 h 462767"/>
                <a:gd name="connsiteX2" fmla="*/ 12264 w 204640"/>
                <a:gd name="connsiteY2" fmla="*/ 75422 h 462767"/>
                <a:gd name="connsiteX3" fmla="*/ -519 w 204640"/>
                <a:gd name="connsiteY3" fmla="*/ 266736 h 462767"/>
                <a:gd name="connsiteX4" fmla="*/ 4960 w 204640"/>
                <a:gd name="connsiteY4" fmla="*/ 282260 h 462767"/>
                <a:gd name="connsiteX5" fmla="*/ 19571 w 204640"/>
                <a:gd name="connsiteY5" fmla="*/ 288652 h 462767"/>
                <a:gd name="connsiteX6" fmla="*/ 44227 w 204640"/>
                <a:gd name="connsiteY6" fmla="*/ 288652 h 462767"/>
                <a:gd name="connsiteX7" fmla="*/ 54727 w 204640"/>
                <a:gd name="connsiteY7" fmla="*/ 443895 h 462767"/>
                <a:gd name="connsiteX8" fmla="*/ 74818 w 204640"/>
                <a:gd name="connsiteY8" fmla="*/ 462615 h 462767"/>
                <a:gd name="connsiteX9" fmla="*/ 129610 w 204640"/>
                <a:gd name="connsiteY9" fmla="*/ 462615 h 462767"/>
                <a:gd name="connsiteX10" fmla="*/ 149700 w 204640"/>
                <a:gd name="connsiteY10" fmla="*/ 443895 h 462767"/>
                <a:gd name="connsiteX11" fmla="*/ 160201 w 204640"/>
                <a:gd name="connsiteY11" fmla="*/ 288652 h 462767"/>
                <a:gd name="connsiteX12" fmla="*/ 183945 w 204640"/>
                <a:gd name="connsiteY12" fmla="*/ 288652 h 462767"/>
                <a:gd name="connsiteX13" fmla="*/ 198556 w 204640"/>
                <a:gd name="connsiteY13" fmla="*/ 282260 h 462767"/>
                <a:gd name="connsiteX14" fmla="*/ 204035 w 204640"/>
                <a:gd name="connsiteY14" fmla="*/ 266736 h 46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640" h="462767">
                  <a:moveTo>
                    <a:pt x="192163" y="75422"/>
                  </a:moveTo>
                  <a:cubicBezTo>
                    <a:pt x="183443" y="25745"/>
                    <a:pt x="136139" y="-7450"/>
                    <a:pt x="86461" y="1225"/>
                  </a:cubicBezTo>
                  <a:cubicBezTo>
                    <a:pt x="48563" y="7846"/>
                    <a:pt x="18886" y="37525"/>
                    <a:pt x="12264" y="75422"/>
                  </a:cubicBezTo>
                  <a:lnTo>
                    <a:pt x="-519" y="266736"/>
                  </a:lnTo>
                  <a:cubicBezTo>
                    <a:pt x="-884" y="272443"/>
                    <a:pt x="1078" y="278059"/>
                    <a:pt x="4960" y="282260"/>
                  </a:cubicBezTo>
                  <a:cubicBezTo>
                    <a:pt x="8839" y="286186"/>
                    <a:pt x="14045" y="288469"/>
                    <a:pt x="19571" y="288652"/>
                  </a:cubicBezTo>
                  <a:lnTo>
                    <a:pt x="44227" y="288652"/>
                  </a:lnTo>
                  <a:lnTo>
                    <a:pt x="54727" y="443895"/>
                  </a:lnTo>
                  <a:cubicBezTo>
                    <a:pt x="55642" y="454351"/>
                    <a:pt x="64317" y="462432"/>
                    <a:pt x="74818" y="462615"/>
                  </a:cubicBezTo>
                  <a:lnTo>
                    <a:pt x="129610" y="462615"/>
                  </a:lnTo>
                  <a:cubicBezTo>
                    <a:pt x="140111" y="462432"/>
                    <a:pt x="148786" y="454351"/>
                    <a:pt x="149700" y="443895"/>
                  </a:cubicBezTo>
                  <a:lnTo>
                    <a:pt x="160201" y="288652"/>
                  </a:lnTo>
                  <a:lnTo>
                    <a:pt x="183945" y="288652"/>
                  </a:lnTo>
                  <a:cubicBezTo>
                    <a:pt x="189468" y="288469"/>
                    <a:pt x="194674" y="286186"/>
                    <a:pt x="198556" y="282260"/>
                  </a:cubicBezTo>
                  <a:cubicBezTo>
                    <a:pt x="202438" y="278059"/>
                    <a:pt x="204400" y="272443"/>
                    <a:pt x="204035" y="266736"/>
                  </a:cubicBezTo>
                  <a:close/>
                </a:path>
              </a:pathLst>
            </a:custGeom>
            <a:solidFill>
              <a:srgbClr val="FBBED4"/>
            </a:solidFill>
            <a:ln w="45641"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4A93DB28-732E-D04A-C472-BEEB3931ABAC}"/>
                </a:ext>
              </a:extLst>
            </p:cNvPr>
            <p:cNvSpPr/>
            <p:nvPr/>
          </p:nvSpPr>
          <p:spPr>
            <a:xfrm>
              <a:off x="1148213" y="2417490"/>
              <a:ext cx="203936" cy="231127"/>
            </a:xfrm>
            <a:custGeom>
              <a:avLst/>
              <a:gdLst>
                <a:gd name="connsiteX0" fmla="*/ 19985 w 136978"/>
                <a:gd name="connsiteY0" fmla="*/ 155090 h 155242"/>
                <a:gd name="connsiteX1" fmla="*/ 115869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19985" y="155090"/>
                  </a:moveTo>
                  <a:lnTo>
                    <a:pt x="115869" y="155090"/>
                  </a:lnTo>
                  <a:cubicBezTo>
                    <a:pt x="127056" y="155090"/>
                    <a:pt x="136188" y="146186"/>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6FAF112-7411-746D-490A-0F4BCE798CEE}"/>
                </a:ext>
              </a:extLst>
            </p:cNvPr>
            <p:cNvSpPr/>
            <p:nvPr/>
          </p:nvSpPr>
          <p:spPr>
            <a:xfrm>
              <a:off x="1097212" y="2671904"/>
              <a:ext cx="306074" cy="687091"/>
            </a:xfrm>
            <a:custGeom>
              <a:avLst/>
              <a:gdLst>
                <a:gd name="connsiteX0" fmla="*/ 192132 w 205582"/>
                <a:gd name="connsiteY0" fmla="*/ 74156 h 461501"/>
                <a:gd name="connsiteX1" fmla="*/ 85382 w 205582"/>
                <a:gd name="connsiteY1" fmla="*/ 1466 h 461501"/>
                <a:gd name="connsiteX2" fmla="*/ 12690 w 205582"/>
                <a:gd name="connsiteY2" fmla="*/ 74156 h 461501"/>
                <a:gd name="connsiteX3" fmla="*/ -550 w 205582"/>
                <a:gd name="connsiteY3" fmla="*/ 265469 h 461501"/>
                <a:gd name="connsiteX4" fmla="*/ 4929 w 205582"/>
                <a:gd name="connsiteY4" fmla="*/ 280993 h 461501"/>
                <a:gd name="connsiteX5" fmla="*/ 19540 w 205582"/>
                <a:gd name="connsiteY5" fmla="*/ 287385 h 461501"/>
                <a:gd name="connsiteX6" fmla="*/ 44195 w 205582"/>
                <a:gd name="connsiteY6" fmla="*/ 287385 h 461501"/>
                <a:gd name="connsiteX7" fmla="*/ 55153 w 205582"/>
                <a:gd name="connsiteY7" fmla="*/ 442628 h 461501"/>
                <a:gd name="connsiteX8" fmla="*/ 75243 w 205582"/>
                <a:gd name="connsiteY8" fmla="*/ 461349 h 461501"/>
                <a:gd name="connsiteX9" fmla="*/ 129578 w 205582"/>
                <a:gd name="connsiteY9" fmla="*/ 461349 h 461501"/>
                <a:gd name="connsiteX10" fmla="*/ 149669 w 205582"/>
                <a:gd name="connsiteY10" fmla="*/ 442628 h 461501"/>
                <a:gd name="connsiteX11" fmla="*/ 160172 w 205582"/>
                <a:gd name="connsiteY11" fmla="*/ 287385 h 461501"/>
                <a:gd name="connsiteX12" fmla="*/ 184827 w 205582"/>
                <a:gd name="connsiteY12" fmla="*/ 287385 h 461501"/>
                <a:gd name="connsiteX13" fmla="*/ 199439 w 205582"/>
                <a:gd name="connsiteY13" fmla="*/ 280993 h 461501"/>
                <a:gd name="connsiteX14" fmla="*/ 204918 w 205582"/>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2" h="461501">
                  <a:moveTo>
                    <a:pt x="192132" y="74156"/>
                  </a:moveTo>
                  <a:cubicBezTo>
                    <a:pt x="182726" y="24615"/>
                    <a:pt x="134968" y="-7940"/>
                    <a:pt x="85382" y="1466"/>
                  </a:cubicBezTo>
                  <a:cubicBezTo>
                    <a:pt x="48534" y="8452"/>
                    <a:pt x="19677" y="37263"/>
                    <a:pt x="12690" y="74156"/>
                  </a:cubicBezTo>
                  <a:lnTo>
                    <a:pt x="-550" y="265469"/>
                  </a:lnTo>
                  <a:cubicBezTo>
                    <a:pt x="-734" y="271131"/>
                    <a:pt x="1231" y="276701"/>
                    <a:pt x="4929" y="280993"/>
                  </a:cubicBezTo>
                  <a:cubicBezTo>
                    <a:pt x="8811" y="284920"/>
                    <a:pt x="14014" y="287203"/>
                    <a:pt x="19540" y="287385"/>
                  </a:cubicBezTo>
                  <a:lnTo>
                    <a:pt x="44195" y="287385"/>
                  </a:lnTo>
                  <a:lnTo>
                    <a:pt x="55153" y="442628"/>
                  </a:lnTo>
                  <a:cubicBezTo>
                    <a:pt x="55886" y="453176"/>
                    <a:pt x="64651" y="461394"/>
                    <a:pt x="75243" y="461349"/>
                  </a:cubicBezTo>
                  <a:lnTo>
                    <a:pt x="129578" y="461349"/>
                  </a:lnTo>
                  <a:cubicBezTo>
                    <a:pt x="140082" y="461166"/>
                    <a:pt x="148757" y="453084"/>
                    <a:pt x="149669" y="442628"/>
                  </a:cubicBezTo>
                  <a:lnTo>
                    <a:pt x="160172" y="287385"/>
                  </a:lnTo>
                  <a:lnTo>
                    <a:pt x="184827" y="287385"/>
                  </a:lnTo>
                  <a:cubicBezTo>
                    <a:pt x="190351" y="287203"/>
                    <a:pt x="195557" y="284920"/>
                    <a:pt x="199439" y="280993"/>
                  </a:cubicBezTo>
                  <a:cubicBezTo>
                    <a:pt x="203502" y="276884"/>
                    <a:pt x="205511" y="271222"/>
                    <a:pt x="204918" y="265469"/>
                  </a:cubicBezTo>
                  <a:close/>
                </a:path>
              </a:pathLst>
            </a:custGeom>
            <a:solidFill>
              <a:srgbClr val="FBBED4"/>
            </a:solidFill>
            <a:ln w="45641"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641D07B-A330-EF00-F51D-0E6D112AD1E7}"/>
                </a:ext>
              </a:extLst>
            </p:cNvPr>
            <p:cNvSpPr/>
            <p:nvPr/>
          </p:nvSpPr>
          <p:spPr>
            <a:xfrm>
              <a:off x="1699519" y="2417490"/>
              <a:ext cx="203936" cy="231127"/>
            </a:xfrm>
            <a:custGeom>
              <a:avLst/>
              <a:gdLst>
                <a:gd name="connsiteX0" fmla="*/ 19985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19985"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D266F9BE-FAF0-7E67-241E-842FA8991ABF}"/>
                </a:ext>
              </a:extLst>
            </p:cNvPr>
            <p:cNvSpPr/>
            <p:nvPr/>
          </p:nvSpPr>
          <p:spPr>
            <a:xfrm>
              <a:off x="1649074" y="2671904"/>
              <a:ext cx="304023" cy="687091"/>
            </a:xfrm>
            <a:custGeom>
              <a:avLst/>
              <a:gdLst>
                <a:gd name="connsiteX0" fmla="*/ 191761 w 204204"/>
                <a:gd name="connsiteY0" fmla="*/ 74156 h 461501"/>
                <a:gd name="connsiteX1" fmla="*/ 85009 w 204204"/>
                <a:gd name="connsiteY1" fmla="*/ 1466 h 461501"/>
                <a:gd name="connsiteX2" fmla="*/ 12317 w 204204"/>
                <a:gd name="connsiteY2" fmla="*/ 74156 h 461501"/>
                <a:gd name="connsiteX3" fmla="*/ -466 w 204204"/>
                <a:gd name="connsiteY3" fmla="*/ 265469 h 461501"/>
                <a:gd name="connsiteX4" fmla="*/ 4556 w 204204"/>
                <a:gd name="connsiteY4" fmla="*/ 280993 h 461501"/>
                <a:gd name="connsiteX5" fmla="*/ 19624 w 204204"/>
                <a:gd name="connsiteY5" fmla="*/ 287385 h 461501"/>
                <a:gd name="connsiteX6" fmla="*/ 44279 w 204204"/>
                <a:gd name="connsiteY6" fmla="*/ 287385 h 461501"/>
                <a:gd name="connsiteX7" fmla="*/ 54783 w 204204"/>
                <a:gd name="connsiteY7" fmla="*/ 442628 h 461501"/>
                <a:gd name="connsiteX8" fmla="*/ 74873 w 204204"/>
                <a:gd name="connsiteY8" fmla="*/ 461349 h 461501"/>
                <a:gd name="connsiteX9" fmla="*/ 127837 w 204204"/>
                <a:gd name="connsiteY9" fmla="*/ 461349 h 461501"/>
                <a:gd name="connsiteX10" fmla="*/ 147927 w 204204"/>
                <a:gd name="connsiteY10" fmla="*/ 442628 h 461501"/>
                <a:gd name="connsiteX11" fmla="*/ 158428 w 204204"/>
                <a:gd name="connsiteY11" fmla="*/ 287385 h 461501"/>
                <a:gd name="connsiteX12" fmla="*/ 183086 w 204204"/>
                <a:gd name="connsiteY12" fmla="*/ 287385 h 461501"/>
                <a:gd name="connsiteX13" fmla="*/ 198152 w 204204"/>
                <a:gd name="connsiteY13" fmla="*/ 280993 h 461501"/>
                <a:gd name="connsiteX14" fmla="*/ 203631 w 204204"/>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204" h="461501">
                  <a:moveTo>
                    <a:pt x="191761" y="74156"/>
                  </a:moveTo>
                  <a:cubicBezTo>
                    <a:pt x="182353" y="24615"/>
                    <a:pt x="134595" y="-7940"/>
                    <a:pt x="85009" y="1466"/>
                  </a:cubicBezTo>
                  <a:cubicBezTo>
                    <a:pt x="48161" y="8452"/>
                    <a:pt x="19304" y="37263"/>
                    <a:pt x="12317" y="74156"/>
                  </a:cubicBezTo>
                  <a:lnTo>
                    <a:pt x="-466" y="265469"/>
                  </a:lnTo>
                  <a:cubicBezTo>
                    <a:pt x="-1015" y="271131"/>
                    <a:pt x="813" y="276747"/>
                    <a:pt x="4556" y="280993"/>
                  </a:cubicBezTo>
                  <a:cubicBezTo>
                    <a:pt x="8619" y="284920"/>
                    <a:pt x="13961" y="287203"/>
                    <a:pt x="19624" y="287385"/>
                  </a:cubicBezTo>
                  <a:lnTo>
                    <a:pt x="44279" y="287385"/>
                  </a:lnTo>
                  <a:lnTo>
                    <a:pt x="54783" y="442628"/>
                  </a:lnTo>
                  <a:cubicBezTo>
                    <a:pt x="55694" y="453084"/>
                    <a:pt x="64370" y="461166"/>
                    <a:pt x="74873" y="461349"/>
                  </a:cubicBezTo>
                  <a:lnTo>
                    <a:pt x="127837" y="461349"/>
                  </a:lnTo>
                  <a:cubicBezTo>
                    <a:pt x="138430" y="461394"/>
                    <a:pt x="147197" y="453176"/>
                    <a:pt x="147927" y="442628"/>
                  </a:cubicBezTo>
                  <a:lnTo>
                    <a:pt x="158428" y="287385"/>
                  </a:lnTo>
                  <a:lnTo>
                    <a:pt x="183086" y="287385"/>
                  </a:lnTo>
                  <a:cubicBezTo>
                    <a:pt x="188746" y="287203"/>
                    <a:pt x="194088" y="284920"/>
                    <a:pt x="198152" y="280993"/>
                  </a:cubicBezTo>
                  <a:cubicBezTo>
                    <a:pt x="201850" y="276701"/>
                    <a:pt x="203815" y="271131"/>
                    <a:pt x="203631" y="265469"/>
                  </a:cubicBezTo>
                  <a:close/>
                </a:path>
              </a:pathLst>
            </a:custGeom>
            <a:solidFill>
              <a:srgbClr val="FBBED4"/>
            </a:solidFill>
            <a:ln w="45641"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EC21D79-9561-5A4D-710A-85076EBC10B2}"/>
                </a:ext>
              </a:extLst>
            </p:cNvPr>
            <p:cNvSpPr/>
            <p:nvPr/>
          </p:nvSpPr>
          <p:spPr>
            <a:xfrm>
              <a:off x="2250826" y="2417490"/>
              <a:ext cx="203936" cy="231127"/>
            </a:xfrm>
            <a:custGeom>
              <a:avLst/>
              <a:gdLst>
                <a:gd name="connsiteX0" fmla="*/ 20442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2" y="155090"/>
                  </a:moveTo>
                  <a:lnTo>
                    <a:pt x="116326" y="155090"/>
                  </a:lnTo>
                  <a:cubicBezTo>
                    <a:pt x="127423"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1F23645-7626-7E3F-E022-5B62FA1FD0F4}"/>
                </a:ext>
              </a:extLst>
            </p:cNvPr>
            <p:cNvSpPr/>
            <p:nvPr/>
          </p:nvSpPr>
          <p:spPr>
            <a:xfrm>
              <a:off x="2200370" y="2671904"/>
              <a:ext cx="306121" cy="687100"/>
            </a:xfrm>
            <a:custGeom>
              <a:avLst/>
              <a:gdLst>
                <a:gd name="connsiteX0" fmla="*/ 191768 w 205613"/>
                <a:gd name="connsiteY0" fmla="*/ 74156 h 461507"/>
                <a:gd name="connsiteX1" fmla="*/ 85015 w 205613"/>
                <a:gd name="connsiteY1" fmla="*/ 1466 h 461507"/>
                <a:gd name="connsiteX2" fmla="*/ 12326 w 205613"/>
                <a:gd name="connsiteY2" fmla="*/ 74156 h 461507"/>
                <a:gd name="connsiteX3" fmla="*/ -460 w 205613"/>
                <a:gd name="connsiteY3" fmla="*/ 265469 h 461507"/>
                <a:gd name="connsiteX4" fmla="*/ 5019 w 205613"/>
                <a:gd name="connsiteY4" fmla="*/ 280993 h 461507"/>
                <a:gd name="connsiteX5" fmla="*/ 19631 w 205613"/>
                <a:gd name="connsiteY5" fmla="*/ 287385 h 461507"/>
                <a:gd name="connsiteX6" fmla="*/ 44289 w 205613"/>
                <a:gd name="connsiteY6" fmla="*/ 287385 h 461507"/>
                <a:gd name="connsiteX7" fmla="*/ 54789 w 205613"/>
                <a:gd name="connsiteY7" fmla="*/ 442628 h 461507"/>
                <a:gd name="connsiteX8" fmla="*/ 74880 w 205613"/>
                <a:gd name="connsiteY8" fmla="*/ 461349 h 461507"/>
                <a:gd name="connsiteX9" fmla="*/ 129215 w 205613"/>
                <a:gd name="connsiteY9" fmla="*/ 461349 h 461507"/>
                <a:gd name="connsiteX10" fmla="*/ 149305 w 205613"/>
                <a:gd name="connsiteY10" fmla="*/ 442628 h 461507"/>
                <a:gd name="connsiteX11" fmla="*/ 160263 w 205613"/>
                <a:gd name="connsiteY11" fmla="*/ 287385 h 461507"/>
                <a:gd name="connsiteX12" fmla="*/ 184918 w 205613"/>
                <a:gd name="connsiteY12" fmla="*/ 287385 h 461507"/>
                <a:gd name="connsiteX13" fmla="*/ 199529 w 205613"/>
                <a:gd name="connsiteY13" fmla="*/ 280993 h 461507"/>
                <a:gd name="connsiteX14" fmla="*/ 205008 w 205613"/>
                <a:gd name="connsiteY14" fmla="*/ 265469 h 46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1507">
                  <a:moveTo>
                    <a:pt x="191768" y="74156"/>
                  </a:moveTo>
                  <a:cubicBezTo>
                    <a:pt x="182362" y="24615"/>
                    <a:pt x="134602" y="-7940"/>
                    <a:pt x="85015" y="1466"/>
                  </a:cubicBezTo>
                  <a:cubicBezTo>
                    <a:pt x="48168" y="8452"/>
                    <a:pt x="19310" y="37263"/>
                    <a:pt x="12326" y="74156"/>
                  </a:cubicBezTo>
                  <a:lnTo>
                    <a:pt x="-460" y="265469"/>
                  </a:lnTo>
                  <a:cubicBezTo>
                    <a:pt x="-1053" y="271222"/>
                    <a:pt x="956" y="276884"/>
                    <a:pt x="5019" y="280993"/>
                  </a:cubicBezTo>
                  <a:cubicBezTo>
                    <a:pt x="8901" y="284920"/>
                    <a:pt x="14107" y="287203"/>
                    <a:pt x="19631" y="287385"/>
                  </a:cubicBezTo>
                  <a:lnTo>
                    <a:pt x="44289" y="287385"/>
                  </a:lnTo>
                  <a:lnTo>
                    <a:pt x="54789" y="442628"/>
                  </a:lnTo>
                  <a:cubicBezTo>
                    <a:pt x="55704" y="453084"/>
                    <a:pt x="64376" y="461166"/>
                    <a:pt x="74880" y="461349"/>
                  </a:cubicBezTo>
                  <a:lnTo>
                    <a:pt x="129215" y="461349"/>
                  </a:lnTo>
                  <a:cubicBezTo>
                    <a:pt x="139899" y="461623"/>
                    <a:pt x="148801" y="453312"/>
                    <a:pt x="149305" y="442628"/>
                  </a:cubicBezTo>
                  <a:lnTo>
                    <a:pt x="160263" y="287385"/>
                  </a:lnTo>
                  <a:lnTo>
                    <a:pt x="184918" y="287385"/>
                  </a:lnTo>
                  <a:cubicBezTo>
                    <a:pt x="190444" y="287203"/>
                    <a:pt x="195647" y="284920"/>
                    <a:pt x="199529" y="280993"/>
                  </a:cubicBezTo>
                  <a:cubicBezTo>
                    <a:pt x="203411" y="276793"/>
                    <a:pt x="205373" y="271177"/>
                    <a:pt x="205008" y="265469"/>
                  </a:cubicBezTo>
                  <a:close/>
                </a:path>
              </a:pathLst>
            </a:custGeom>
            <a:solidFill>
              <a:srgbClr val="FBBED4"/>
            </a:solidFill>
            <a:ln w="45641"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5D84DBB-23BD-FF54-43ED-921644BD61D6}"/>
                </a:ext>
              </a:extLst>
            </p:cNvPr>
            <p:cNvSpPr/>
            <p:nvPr/>
          </p:nvSpPr>
          <p:spPr>
            <a:xfrm>
              <a:off x="2802138" y="2417490"/>
              <a:ext cx="203936" cy="231127"/>
            </a:xfrm>
            <a:custGeom>
              <a:avLst/>
              <a:gdLst>
                <a:gd name="connsiteX0" fmla="*/ 20440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0"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7FC3698-FC6C-DF91-0FD4-51A6418B6437}"/>
                </a:ext>
              </a:extLst>
            </p:cNvPr>
            <p:cNvSpPr/>
            <p:nvPr/>
          </p:nvSpPr>
          <p:spPr>
            <a:xfrm>
              <a:off x="2751766" y="2670019"/>
              <a:ext cx="306121" cy="688986"/>
            </a:xfrm>
            <a:custGeom>
              <a:avLst/>
              <a:gdLst>
                <a:gd name="connsiteX0" fmla="*/ 192166 w 205613"/>
                <a:gd name="connsiteY0" fmla="*/ 75422 h 462774"/>
                <a:gd name="connsiteX1" fmla="*/ 86464 w 205613"/>
                <a:gd name="connsiteY1" fmla="*/ 1225 h 462774"/>
                <a:gd name="connsiteX2" fmla="*/ 12267 w 205613"/>
                <a:gd name="connsiteY2" fmla="*/ 75422 h 462774"/>
                <a:gd name="connsiteX3" fmla="*/ -519 w 205613"/>
                <a:gd name="connsiteY3" fmla="*/ 266736 h 462774"/>
                <a:gd name="connsiteX4" fmla="*/ 4963 w 205613"/>
                <a:gd name="connsiteY4" fmla="*/ 282260 h 462774"/>
                <a:gd name="connsiteX5" fmla="*/ 19571 w 205613"/>
                <a:gd name="connsiteY5" fmla="*/ 288652 h 462774"/>
                <a:gd name="connsiteX6" fmla="*/ 44229 w 205613"/>
                <a:gd name="connsiteY6" fmla="*/ 288652 h 462774"/>
                <a:gd name="connsiteX7" fmla="*/ 55187 w 205613"/>
                <a:gd name="connsiteY7" fmla="*/ 443895 h 462774"/>
                <a:gd name="connsiteX8" fmla="*/ 75278 w 205613"/>
                <a:gd name="connsiteY8" fmla="*/ 462615 h 462774"/>
                <a:gd name="connsiteX9" fmla="*/ 129612 w 205613"/>
                <a:gd name="connsiteY9" fmla="*/ 462615 h 462774"/>
                <a:gd name="connsiteX10" fmla="*/ 149703 w 205613"/>
                <a:gd name="connsiteY10" fmla="*/ 443895 h 462774"/>
                <a:gd name="connsiteX11" fmla="*/ 160204 w 205613"/>
                <a:gd name="connsiteY11" fmla="*/ 288652 h 462774"/>
                <a:gd name="connsiteX12" fmla="*/ 184859 w 205613"/>
                <a:gd name="connsiteY12" fmla="*/ 288652 h 462774"/>
                <a:gd name="connsiteX13" fmla="*/ 199470 w 205613"/>
                <a:gd name="connsiteY13" fmla="*/ 282260 h 462774"/>
                <a:gd name="connsiteX14" fmla="*/ 204949 w 205613"/>
                <a:gd name="connsiteY14" fmla="*/ 266736 h 46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2774">
                  <a:moveTo>
                    <a:pt x="192166" y="75422"/>
                  </a:moveTo>
                  <a:cubicBezTo>
                    <a:pt x="183446" y="25745"/>
                    <a:pt x="136142" y="-7450"/>
                    <a:pt x="86464" y="1225"/>
                  </a:cubicBezTo>
                  <a:cubicBezTo>
                    <a:pt x="48566" y="7846"/>
                    <a:pt x="18889" y="37525"/>
                    <a:pt x="12267" y="75422"/>
                  </a:cubicBezTo>
                  <a:lnTo>
                    <a:pt x="-519" y="266736"/>
                  </a:lnTo>
                  <a:cubicBezTo>
                    <a:pt x="-884" y="272443"/>
                    <a:pt x="1081" y="278059"/>
                    <a:pt x="4963" y="282260"/>
                  </a:cubicBezTo>
                  <a:cubicBezTo>
                    <a:pt x="8842" y="286186"/>
                    <a:pt x="14048" y="288469"/>
                    <a:pt x="19571" y="288652"/>
                  </a:cubicBezTo>
                  <a:lnTo>
                    <a:pt x="44229" y="288652"/>
                  </a:lnTo>
                  <a:lnTo>
                    <a:pt x="55187" y="443895"/>
                  </a:lnTo>
                  <a:cubicBezTo>
                    <a:pt x="55689" y="454579"/>
                    <a:pt x="64593" y="462889"/>
                    <a:pt x="75278" y="462615"/>
                  </a:cubicBezTo>
                  <a:lnTo>
                    <a:pt x="129612" y="462615"/>
                  </a:lnTo>
                  <a:cubicBezTo>
                    <a:pt x="140113" y="462432"/>
                    <a:pt x="148789" y="454351"/>
                    <a:pt x="149703" y="443895"/>
                  </a:cubicBezTo>
                  <a:lnTo>
                    <a:pt x="160204" y="288652"/>
                  </a:lnTo>
                  <a:lnTo>
                    <a:pt x="184859" y="288652"/>
                  </a:lnTo>
                  <a:cubicBezTo>
                    <a:pt x="190385" y="288469"/>
                    <a:pt x="195591" y="286186"/>
                    <a:pt x="199470" y="282260"/>
                  </a:cubicBezTo>
                  <a:cubicBezTo>
                    <a:pt x="203536" y="278150"/>
                    <a:pt x="205543" y="272489"/>
                    <a:pt x="204949" y="266736"/>
                  </a:cubicBezTo>
                  <a:close/>
                </a:path>
              </a:pathLst>
            </a:custGeom>
            <a:solidFill>
              <a:srgbClr val="FBBED4"/>
            </a:solidFill>
            <a:ln w="45641"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D037001-3751-0D9F-A3D8-3086A7F3DFBC}"/>
                </a:ext>
              </a:extLst>
            </p:cNvPr>
            <p:cNvSpPr/>
            <p:nvPr/>
          </p:nvSpPr>
          <p:spPr>
            <a:xfrm>
              <a:off x="3354125" y="2417490"/>
              <a:ext cx="203936" cy="231127"/>
            </a:xfrm>
            <a:custGeom>
              <a:avLst/>
              <a:gdLst>
                <a:gd name="connsiteX0" fmla="*/ 19983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19983"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B9FD48AA-A176-4DCF-759A-9A441C8F2DBF}"/>
                </a:ext>
              </a:extLst>
            </p:cNvPr>
            <p:cNvSpPr/>
            <p:nvPr/>
          </p:nvSpPr>
          <p:spPr>
            <a:xfrm>
              <a:off x="3303124" y="2671904"/>
              <a:ext cx="306063" cy="687091"/>
            </a:xfrm>
            <a:custGeom>
              <a:avLst/>
              <a:gdLst>
                <a:gd name="connsiteX0" fmla="*/ 192132 w 205574"/>
                <a:gd name="connsiteY0" fmla="*/ 74156 h 461501"/>
                <a:gd name="connsiteX1" fmla="*/ 85379 w 205574"/>
                <a:gd name="connsiteY1" fmla="*/ 1466 h 461501"/>
                <a:gd name="connsiteX2" fmla="*/ 12690 w 205574"/>
                <a:gd name="connsiteY2" fmla="*/ 74156 h 461501"/>
                <a:gd name="connsiteX3" fmla="*/ -550 w 205574"/>
                <a:gd name="connsiteY3" fmla="*/ 265469 h 461501"/>
                <a:gd name="connsiteX4" fmla="*/ 4929 w 205574"/>
                <a:gd name="connsiteY4" fmla="*/ 280993 h 461501"/>
                <a:gd name="connsiteX5" fmla="*/ 19994 w 205574"/>
                <a:gd name="connsiteY5" fmla="*/ 287385 h 461501"/>
                <a:gd name="connsiteX6" fmla="*/ 44652 w 205574"/>
                <a:gd name="connsiteY6" fmla="*/ 287385 h 461501"/>
                <a:gd name="connsiteX7" fmla="*/ 55153 w 205574"/>
                <a:gd name="connsiteY7" fmla="*/ 442628 h 461501"/>
                <a:gd name="connsiteX8" fmla="*/ 75243 w 205574"/>
                <a:gd name="connsiteY8" fmla="*/ 461349 h 461501"/>
                <a:gd name="connsiteX9" fmla="*/ 129578 w 205574"/>
                <a:gd name="connsiteY9" fmla="*/ 461349 h 461501"/>
                <a:gd name="connsiteX10" fmla="*/ 149669 w 205574"/>
                <a:gd name="connsiteY10" fmla="*/ 442628 h 461501"/>
                <a:gd name="connsiteX11" fmla="*/ 160170 w 205574"/>
                <a:gd name="connsiteY11" fmla="*/ 287385 h 461501"/>
                <a:gd name="connsiteX12" fmla="*/ 184827 w 205574"/>
                <a:gd name="connsiteY12" fmla="*/ 287385 h 461501"/>
                <a:gd name="connsiteX13" fmla="*/ 199893 w 205574"/>
                <a:gd name="connsiteY13" fmla="*/ 280993 h 461501"/>
                <a:gd name="connsiteX14" fmla="*/ 204918 w 205574"/>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74" h="461501">
                  <a:moveTo>
                    <a:pt x="192132" y="74156"/>
                  </a:moveTo>
                  <a:cubicBezTo>
                    <a:pt x="182726" y="24615"/>
                    <a:pt x="134965" y="-7940"/>
                    <a:pt x="85379" y="1466"/>
                  </a:cubicBezTo>
                  <a:cubicBezTo>
                    <a:pt x="48532" y="8452"/>
                    <a:pt x="19677" y="37263"/>
                    <a:pt x="12690" y="74156"/>
                  </a:cubicBezTo>
                  <a:lnTo>
                    <a:pt x="-550" y="265469"/>
                  </a:lnTo>
                  <a:cubicBezTo>
                    <a:pt x="-734" y="271131"/>
                    <a:pt x="1231" y="276701"/>
                    <a:pt x="4929" y="280993"/>
                  </a:cubicBezTo>
                  <a:cubicBezTo>
                    <a:pt x="8992" y="284920"/>
                    <a:pt x="14334" y="287203"/>
                    <a:pt x="19994" y="287385"/>
                  </a:cubicBezTo>
                  <a:lnTo>
                    <a:pt x="44652" y="287385"/>
                  </a:lnTo>
                  <a:lnTo>
                    <a:pt x="55153" y="442628"/>
                  </a:lnTo>
                  <a:cubicBezTo>
                    <a:pt x="55883" y="453176"/>
                    <a:pt x="64651" y="461394"/>
                    <a:pt x="75243" y="461349"/>
                  </a:cubicBezTo>
                  <a:lnTo>
                    <a:pt x="129578" y="461349"/>
                  </a:lnTo>
                  <a:cubicBezTo>
                    <a:pt x="140079" y="461166"/>
                    <a:pt x="148755" y="453084"/>
                    <a:pt x="149669" y="442628"/>
                  </a:cubicBezTo>
                  <a:lnTo>
                    <a:pt x="160170" y="287385"/>
                  </a:lnTo>
                  <a:lnTo>
                    <a:pt x="184827" y="287385"/>
                  </a:lnTo>
                  <a:cubicBezTo>
                    <a:pt x="190487" y="287203"/>
                    <a:pt x="195830" y="284920"/>
                    <a:pt x="199893" y="280993"/>
                  </a:cubicBezTo>
                  <a:cubicBezTo>
                    <a:pt x="203639" y="276747"/>
                    <a:pt x="205464" y="271131"/>
                    <a:pt x="204918" y="265469"/>
                  </a:cubicBezTo>
                  <a:close/>
                </a:path>
              </a:pathLst>
            </a:custGeom>
            <a:solidFill>
              <a:srgbClr val="FBBED4"/>
            </a:solidFill>
            <a:ln w="45641"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6B4684F6-35E8-FB85-2F79-004743D20373}"/>
                </a:ext>
              </a:extLst>
            </p:cNvPr>
            <p:cNvSpPr/>
            <p:nvPr/>
          </p:nvSpPr>
          <p:spPr>
            <a:xfrm>
              <a:off x="3905432" y="2417490"/>
              <a:ext cx="203936" cy="231127"/>
            </a:xfrm>
            <a:custGeom>
              <a:avLst/>
              <a:gdLst>
                <a:gd name="connsiteX0" fmla="*/ 20442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985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2"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333" y="145273"/>
                    <a:pt x="8799" y="154177"/>
                    <a:pt x="19985" y="154177"/>
                  </a:cubicBezTo>
                  <a:close/>
                </a:path>
              </a:pathLst>
            </a:custGeom>
            <a:solidFill>
              <a:srgbClr val="FBBED4"/>
            </a:solidFill>
            <a:ln w="45641"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2A8F587-FF31-C418-3263-8DC8F4A2BE2C}"/>
                </a:ext>
              </a:extLst>
            </p:cNvPr>
            <p:cNvSpPr/>
            <p:nvPr/>
          </p:nvSpPr>
          <p:spPr>
            <a:xfrm>
              <a:off x="3854976" y="2671904"/>
              <a:ext cx="306121" cy="687091"/>
            </a:xfrm>
            <a:custGeom>
              <a:avLst/>
              <a:gdLst>
                <a:gd name="connsiteX0" fmla="*/ 191765 w 205613"/>
                <a:gd name="connsiteY0" fmla="*/ 74156 h 461501"/>
                <a:gd name="connsiteX1" fmla="*/ 85015 w 205613"/>
                <a:gd name="connsiteY1" fmla="*/ 1466 h 461501"/>
                <a:gd name="connsiteX2" fmla="*/ 12324 w 205613"/>
                <a:gd name="connsiteY2" fmla="*/ 74156 h 461501"/>
                <a:gd name="connsiteX3" fmla="*/ -460 w 205613"/>
                <a:gd name="connsiteY3" fmla="*/ 265469 h 461501"/>
                <a:gd name="connsiteX4" fmla="*/ 5019 w 205613"/>
                <a:gd name="connsiteY4" fmla="*/ 280993 h 461501"/>
                <a:gd name="connsiteX5" fmla="*/ 19631 w 205613"/>
                <a:gd name="connsiteY5" fmla="*/ 287385 h 461501"/>
                <a:gd name="connsiteX6" fmla="*/ 44286 w 205613"/>
                <a:gd name="connsiteY6" fmla="*/ 287385 h 461501"/>
                <a:gd name="connsiteX7" fmla="*/ 54787 w 205613"/>
                <a:gd name="connsiteY7" fmla="*/ 442628 h 461501"/>
                <a:gd name="connsiteX8" fmla="*/ 74877 w 205613"/>
                <a:gd name="connsiteY8" fmla="*/ 461349 h 461501"/>
                <a:gd name="connsiteX9" fmla="*/ 129212 w 205613"/>
                <a:gd name="connsiteY9" fmla="*/ 461349 h 461501"/>
                <a:gd name="connsiteX10" fmla="*/ 149302 w 205613"/>
                <a:gd name="connsiteY10" fmla="*/ 442628 h 461501"/>
                <a:gd name="connsiteX11" fmla="*/ 160260 w 205613"/>
                <a:gd name="connsiteY11" fmla="*/ 287385 h 461501"/>
                <a:gd name="connsiteX12" fmla="*/ 184918 w 205613"/>
                <a:gd name="connsiteY12" fmla="*/ 287385 h 461501"/>
                <a:gd name="connsiteX13" fmla="*/ 199529 w 205613"/>
                <a:gd name="connsiteY13" fmla="*/ 280993 h 461501"/>
                <a:gd name="connsiteX14" fmla="*/ 205008 w 205613"/>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1501">
                  <a:moveTo>
                    <a:pt x="191765" y="74156"/>
                  </a:moveTo>
                  <a:cubicBezTo>
                    <a:pt x="182360" y="24615"/>
                    <a:pt x="134602" y="-7940"/>
                    <a:pt x="85015" y="1466"/>
                  </a:cubicBezTo>
                  <a:cubicBezTo>
                    <a:pt x="48168" y="8452"/>
                    <a:pt x="19310" y="37263"/>
                    <a:pt x="12324" y="74156"/>
                  </a:cubicBezTo>
                  <a:lnTo>
                    <a:pt x="-460" y="265469"/>
                  </a:lnTo>
                  <a:cubicBezTo>
                    <a:pt x="-1053" y="271222"/>
                    <a:pt x="956" y="276884"/>
                    <a:pt x="5019" y="280993"/>
                  </a:cubicBezTo>
                  <a:cubicBezTo>
                    <a:pt x="8899" y="284920"/>
                    <a:pt x="14104" y="287203"/>
                    <a:pt x="19631" y="287385"/>
                  </a:cubicBezTo>
                  <a:lnTo>
                    <a:pt x="44286" y="287385"/>
                  </a:lnTo>
                  <a:lnTo>
                    <a:pt x="54787" y="442628"/>
                  </a:lnTo>
                  <a:cubicBezTo>
                    <a:pt x="55701" y="453084"/>
                    <a:pt x="64376" y="461166"/>
                    <a:pt x="74877" y="461349"/>
                  </a:cubicBezTo>
                  <a:lnTo>
                    <a:pt x="129212" y="461349"/>
                  </a:lnTo>
                  <a:cubicBezTo>
                    <a:pt x="139805" y="461394"/>
                    <a:pt x="148572" y="453176"/>
                    <a:pt x="149302" y="442628"/>
                  </a:cubicBezTo>
                  <a:lnTo>
                    <a:pt x="160260" y="287385"/>
                  </a:lnTo>
                  <a:lnTo>
                    <a:pt x="184918" y="287385"/>
                  </a:lnTo>
                  <a:cubicBezTo>
                    <a:pt x="190441" y="287203"/>
                    <a:pt x="195647" y="284920"/>
                    <a:pt x="199529" y="280993"/>
                  </a:cubicBezTo>
                  <a:cubicBezTo>
                    <a:pt x="203409" y="276793"/>
                    <a:pt x="205373" y="271177"/>
                    <a:pt x="205008" y="265469"/>
                  </a:cubicBezTo>
                  <a:close/>
                </a:path>
              </a:pathLst>
            </a:custGeom>
            <a:solidFill>
              <a:srgbClr val="FBBED4"/>
            </a:solidFill>
            <a:ln w="45641"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AC48B372-2C22-60A7-F071-E9BF829D660C}"/>
                </a:ext>
              </a:extLst>
            </p:cNvPr>
            <p:cNvSpPr/>
            <p:nvPr/>
          </p:nvSpPr>
          <p:spPr>
            <a:xfrm>
              <a:off x="4460138" y="2417490"/>
              <a:ext cx="203936" cy="231127"/>
            </a:xfrm>
            <a:custGeom>
              <a:avLst/>
              <a:gdLst>
                <a:gd name="connsiteX0" fmla="*/ 20442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2" y="155090"/>
                  </a:moveTo>
                  <a:lnTo>
                    <a:pt x="116326" y="155090"/>
                  </a:lnTo>
                  <a:cubicBezTo>
                    <a:pt x="127423"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6271241F-4729-1D1B-E1CA-6BDAA7A5C838}"/>
                </a:ext>
              </a:extLst>
            </p:cNvPr>
            <p:cNvSpPr/>
            <p:nvPr/>
          </p:nvSpPr>
          <p:spPr>
            <a:xfrm>
              <a:off x="4408412" y="2670019"/>
              <a:ext cx="306121" cy="688976"/>
            </a:xfrm>
            <a:custGeom>
              <a:avLst/>
              <a:gdLst>
                <a:gd name="connsiteX0" fmla="*/ 192164 w 205613"/>
                <a:gd name="connsiteY0" fmla="*/ 75422 h 462767"/>
                <a:gd name="connsiteX1" fmla="*/ 86462 w 205613"/>
                <a:gd name="connsiteY1" fmla="*/ 1225 h 462767"/>
                <a:gd name="connsiteX2" fmla="*/ 12265 w 205613"/>
                <a:gd name="connsiteY2" fmla="*/ 75422 h 462767"/>
                <a:gd name="connsiteX3" fmla="*/ -518 w 205613"/>
                <a:gd name="connsiteY3" fmla="*/ 266736 h 462767"/>
                <a:gd name="connsiteX4" fmla="*/ 4961 w 205613"/>
                <a:gd name="connsiteY4" fmla="*/ 282260 h 462767"/>
                <a:gd name="connsiteX5" fmla="*/ 19569 w 205613"/>
                <a:gd name="connsiteY5" fmla="*/ 288652 h 462767"/>
                <a:gd name="connsiteX6" fmla="*/ 44227 w 205613"/>
                <a:gd name="connsiteY6" fmla="*/ 288652 h 462767"/>
                <a:gd name="connsiteX7" fmla="*/ 54728 w 205613"/>
                <a:gd name="connsiteY7" fmla="*/ 443895 h 462767"/>
                <a:gd name="connsiteX8" fmla="*/ 74818 w 205613"/>
                <a:gd name="connsiteY8" fmla="*/ 462615 h 462767"/>
                <a:gd name="connsiteX9" fmla="*/ 129610 w 205613"/>
                <a:gd name="connsiteY9" fmla="*/ 462615 h 462767"/>
                <a:gd name="connsiteX10" fmla="*/ 149701 w 205613"/>
                <a:gd name="connsiteY10" fmla="*/ 443895 h 462767"/>
                <a:gd name="connsiteX11" fmla="*/ 160201 w 205613"/>
                <a:gd name="connsiteY11" fmla="*/ 288652 h 462767"/>
                <a:gd name="connsiteX12" fmla="*/ 184859 w 205613"/>
                <a:gd name="connsiteY12" fmla="*/ 288652 h 462767"/>
                <a:gd name="connsiteX13" fmla="*/ 199468 w 205613"/>
                <a:gd name="connsiteY13" fmla="*/ 282260 h 462767"/>
                <a:gd name="connsiteX14" fmla="*/ 204950 w 205613"/>
                <a:gd name="connsiteY14" fmla="*/ 266736 h 46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2767">
                  <a:moveTo>
                    <a:pt x="192164" y="75422"/>
                  </a:moveTo>
                  <a:cubicBezTo>
                    <a:pt x="183444" y="25745"/>
                    <a:pt x="136140" y="-7450"/>
                    <a:pt x="86462" y="1225"/>
                  </a:cubicBezTo>
                  <a:cubicBezTo>
                    <a:pt x="48564" y="7846"/>
                    <a:pt x="18886" y="37525"/>
                    <a:pt x="12265" y="75422"/>
                  </a:cubicBezTo>
                  <a:lnTo>
                    <a:pt x="-518" y="266736"/>
                  </a:lnTo>
                  <a:cubicBezTo>
                    <a:pt x="-886" y="272443"/>
                    <a:pt x="1079" y="278059"/>
                    <a:pt x="4961" y="282260"/>
                  </a:cubicBezTo>
                  <a:cubicBezTo>
                    <a:pt x="8840" y="286186"/>
                    <a:pt x="14046" y="288469"/>
                    <a:pt x="19569" y="288652"/>
                  </a:cubicBezTo>
                  <a:lnTo>
                    <a:pt x="44227" y="288652"/>
                  </a:lnTo>
                  <a:lnTo>
                    <a:pt x="54728" y="443895"/>
                  </a:lnTo>
                  <a:cubicBezTo>
                    <a:pt x="55642" y="454351"/>
                    <a:pt x="64317" y="462432"/>
                    <a:pt x="74818" y="462615"/>
                  </a:cubicBezTo>
                  <a:lnTo>
                    <a:pt x="129610" y="462615"/>
                  </a:lnTo>
                  <a:cubicBezTo>
                    <a:pt x="140111" y="462432"/>
                    <a:pt x="148787" y="454351"/>
                    <a:pt x="149701" y="443895"/>
                  </a:cubicBezTo>
                  <a:lnTo>
                    <a:pt x="160201" y="288652"/>
                  </a:lnTo>
                  <a:lnTo>
                    <a:pt x="184859" y="288652"/>
                  </a:lnTo>
                  <a:cubicBezTo>
                    <a:pt x="190383" y="288469"/>
                    <a:pt x="195589" y="286186"/>
                    <a:pt x="199468" y="282260"/>
                  </a:cubicBezTo>
                  <a:cubicBezTo>
                    <a:pt x="203534" y="278150"/>
                    <a:pt x="205543" y="272489"/>
                    <a:pt x="204950" y="266736"/>
                  </a:cubicBezTo>
                  <a:close/>
                </a:path>
              </a:pathLst>
            </a:custGeom>
            <a:solidFill>
              <a:srgbClr val="FBBED4"/>
            </a:solidFill>
            <a:ln w="45641"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1194A6D-9E77-7DB6-648D-7543A2EB28AE}"/>
                </a:ext>
              </a:extLst>
            </p:cNvPr>
            <p:cNvSpPr/>
            <p:nvPr/>
          </p:nvSpPr>
          <p:spPr>
            <a:xfrm>
              <a:off x="5008726" y="2417490"/>
              <a:ext cx="203936" cy="231127"/>
            </a:xfrm>
            <a:custGeom>
              <a:avLst/>
              <a:gdLst>
                <a:gd name="connsiteX0" fmla="*/ 19985 w 136978"/>
                <a:gd name="connsiteY0" fmla="*/ 155090 h 155242"/>
                <a:gd name="connsiteX1" fmla="*/ 115869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19985" y="155090"/>
                  </a:moveTo>
                  <a:lnTo>
                    <a:pt x="115869" y="155090"/>
                  </a:lnTo>
                  <a:cubicBezTo>
                    <a:pt x="127058" y="155090"/>
                    <a:pt x="136188" y="146186"/>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FBBED4"/>
            </a:solidFill>
            <a:ln w="45641"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4C1B01B-1697-CCD5-6C56-26C3083E50F5}"/>
                </a:ext>
              </a:extLst>
            </p:cNvPr>
            <p:cNvSpPr/>
            <p:nvPr/>
          </p:nvSpPr>
          <p:spPr>
            <a:xfrm>
              <a:off x="4957725" y="2671904"/>
              <a:ext cx="306073" cy="687091"/>
            </a:xfrm>
            <a:custGeom>
              <a:avLst/>
              <a:gdLst>
                <a:gd name="connsiteX0" fmla="*/ 192134 w 205581"/>
                <a:gd name="connsiteY0" fmla="*/ 74156 h 461501"/>
                <a:gd name="connsiteX1" fmla="*/ 85382 w 205581"/>
                <a:gd name="connsiteY1" fmla="*/ 1466 h 461501"/>
                <a:gd name="connsiteX2" fmla="*/ 12693 w 205581"/>
                <a:gd name="connsiteY2" fmla="*/ 74156 h 461501"/>
                <a:gd name="connsiteX3" fmla="*/ -550 w 205581"/>
                <a:gd name="connsiteY3" fmla="*/ 265469 h 461501"/>
                <a:gd name="connsiteX4" fmla="*/ 4928 w 205581"/>
                <a:gd name="connsiteY4" fmla="*/ 280993 h 461501"/>
                <a:gd name="connsiteX5" fmla="*/ 19540 w 205581"/>
                <a:gd name="connsiteY5" fmla="*/ 287385 h 461501"/>
                <a:gd name="connsiteX6" fmla="*/ 44198 w 205581"/>
                <a:gd name="connsiteY6" fmla="*/ 287385 h 461501"/>
                <a:gd name="connsiteX7" fmla="*/ 55156 w 205581"/>
                <a:gd name="connsiteY7" fmla="*/ 442628 h 461501"/>
                <a:gd name="connsiteX8" fmla="*/ 75246 w 205581"/>
                <a:gd name="connsiteY8" fmla="*/ 461349 h 461501"/>
                <a:gd name="connsiteX9" fmla="*/ 129581 w 205581"/>
                <a:gd name="connsiteY9" fmla="*/ 461349 h 461501"/>
                <a:gd name="connsiteX10" fmla="*/ 149671 w 205581"/>
                <a:gd name="connsiteY10" fmla="*/ 442628 h 461501"/>
                <a:gd name="connsiteX11" fmla="*/ 160172 w 205581"/>
                <a:gd name="connsiteY11" fmla="*/ 287385 h 461501"/>
                <a:gd name="connsiteX12" fmla="*/ 184827 w 205581"/>
                <a:gd name="connsiteY12" fmla="*/ 287385 h 461501"/>
                <a:gd name="connsiteX13" fmla="*/ 199438 w 205581"/>
                <a:gd name="connsiteY13" fmla="*/ 280993 h 461501"/>
                <a:gd name="connsiteX14" fmla="*/ 204917 w 205581"/>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1" h="461501">
                  <a:moveTo>
                    <a:pt x="192134" y="74156"/>
                  </a:moveTo>
                  <a:cubicBezTo>
                    <a:pt x="182729" y="24615"/>
                    <a:pt x="134968" y="-7940"/>
                    <a:pt x="85382" y="1466"/>
                  </a:cubicBezTo>
                  <a:cubicBezTo>
                    <a:pt x="48534" y="8452"/>
                    <a:pt x="19676" y="37263"/>
                    <a:pt x="12693" y="74156"/>
                  </a:cubicBezTo>
                  <a:lnTo>
                    <a:pt x="-550" y="265469"/>
                  </a:lnTo>
                  <a:cubicBezTo>
                    <a:pt x="-732" y="271131"/>
                    <a:pt x="1230" y="276701"/>
                    <a:pt x="4928" y="280993"/>
                  </a:cubicBezTo>
                  <a:cubicBezTo>
                    <a:pt x="8855" y="284829"/>
                    <a:pt x="14061" y="287112"/>
                    <a:pt x="19540" y="287385"/>
                  </a:cubicBezTo>
                  <a:lnTo>
                    <a:pt x="44198" y="287385"/>
                  </a:lnTo>
                  <a:lnTo>
                    <a:pt x="55156" y="442628"/>
                  </a:lnTo>
                  <a:cubicBezTo>
                    <a:pt x="55886" y="453176"/>
                    <a:pt x="64653" y="461394"/>
                    <a:pt x="75246" y="461349"/>
                  </a:cubicBezTo>
                  <a:lnTo>
                    <a:pt x="129581" y="461349"/>
                  </a:lnTo>
                  <a:cubicBezTo>
                    <a:pt x="140082" y="461166"/>
                    <a:pt x="148757" y="453084"/>
                    <a:pt x="149671" y="442628"/>
                  </a:cubicBezTo>
                  <a:lnTo>
                    <a:pt x="160172" y="287385"/>
                  </a:lnTo>
                  <a:lnTo>
                    <a:pt x="184827" y="287385"/>
                  </a:lnTo>
                  <a:cubicBezTo>
                    <a:pt x="190353" y="287203"/>
                    <a:pt x="195559" y="284920"/>
                    <a:pt x="199438" y="280993"/>
                  </a:cubicBezTo>
                  <a:cubicBezTo>
                    <a:pt x="203502" y="276884"/>
                    <a:pt x="205511" y="271222"/>
                    <a:pt x="204917" y="265469"/>
                  </a:cubicBezTo>
                  <a:close/>
                </a:path>
              </a:pathLst>
            </a:custGeom>
            <a:solidFill>
              <a:srgbClr val="FBBED4"/>
            </a:solidFill>
            <a:ln w="45641"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1AFD6F27-8A84-B7D0-0695-A4EC5FE68856}"/>
                </a:ext>
              </a:extLst>
            </p:cNvPr>
            <p:cNvSpPr/>
            <p:nvPr/>
          </p:nvSpPr>
          <p:spPr>
            <a:xfrm>
              <a:off x="5560033" y="2417490"/>
              <a:ext cx="203936" cy="231127"/>
            </a:xfrm>
            <a:custGeom>
              <a:avLst/>
              <a:gdLst>
                <a:gd name="connsiteX0" fmla="*/ 19985 w 136978"/>
                <a:gd name="connsiteY0" fmla="*/ 155090 h 155242"/>
                <a:gd name="connsiteX1" fmla="*/ 116329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19985" y="155090"/>
                  </a:moveTo>
                  <a:lnTo>
                    <a:pt x="116329" y="155090"/>
                  </a:lnTo>
                  <a:cubicBezTo>
                    <a:pt x="127423" y="155090"/>
                    <a:pt x="136417" y="146095"/>
                    <a:pt x="136417" y="135000"/>
                  </a:cubicBezTo>
                  <a:lnTo>
                    <a:pt x="136417" y="68337"/>
                  </a:lnTo>
                  <a:cubicBezTo>
                    <a:pt x="136417" y="30531"/>
                    <a:pt x="105734" y="-152"/>
                    <a:pt x="67927" y="-152"/>
                  </a:cubicBezTo>
                  <a:cubicBezTo>
                    <a:pt x="30124" y="-152"/>
                    <a:pt x="-562" y="30531"/>
                    <a:pt x="-562" y="68337"/>
                  </a:cubicBezTo>
                  <a:lnTo>
                    <a:pt x="-562" y="134087"/>
                  </a:lnTo>
                  <a:cubicBezTo>
                    <a:pt x="-562" y="145182"/>
                    <a:pt x="8434" y="154177"/>
                    <a:pt x="19528" y="154177"/>
                  </a:cubicBezTo>
                  <a:close/>
                </a:path>
              </a:pathLst>
            </a:custGeom>
            <a:solidFill>
              <a:srgbClr val="EF9CC0"/>
            </a:solidFill>
            <a:ln w="45641"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BA85787-7199-63D8-D4AA-B5BAAB401F8B}"/>
                </a:ext>
              </a:extLst>
            </p:cNvPr>
            <p:cNvSpPr/>
            <p:nvPr/>
          </p:nvSpPr>
          <p:spPr>
            <a:xfrm>
              <a:off x="5509589" y="2671904"/>
              <a:ext cx="304026" cy="687091"/>
            </a:xfrm>
            <a:custGeom>
              <a:avLst/>
              <a:gdLst>
                <a:gd name="connsiteX0" fmla="*/ 191761 w 204206"/>
                <a:gd name="connsiteY0" fmla="*/ 74156 h 461501"/>
                <a:gd name="connsiteX1" fmla="*/ 85008 w 204206"/>
                <a:gd name="connsiteY1" fmla="*/ 1466 h 461501"/>
                <a:gd name="connsiteX2" fmla="*/ 12319 w 204206"/>
                <a:gd name="connsiteY2" fmla="*/ 74156 h 461501"/>
                <a:gd name="connsiteX3" fmla="*/ -467 w 204206"/>
                <a:gd name="connsiteY3" fmla="*/ 265469 h 461501"/>
                <a:gd name="connsiteX4" fmla="*/ 4558 w 204206"/>
                <a:gd name="connsiteY4" fmla="*/ 280993 h 461501"/>
                <a:gd name="connsiteX5" fmla="*/ 19623 w 204206"/>
                <a:gd name="connsiteY5" fmla="*/ 287385 h 461501"/>
                <a:gd name="connsiteX6" fmla="*/ 46107 w 204206"/>
                <a:gd name="connsiteY6" fmla="*/ 287385 h 461501"/>
                <a:gd name="connsiteX7" fmla="*/ 56607 w 204206"/>
                <a:gd name="connsiteY7" fmla="*/ 442628 h 461501"/>
                <a:gd name="connsiteX8" fmla="*/ 76698 w 204206"/>
                <a:gd name="connsiteY8" fmla="*/ 461349 h 461501"/>
                <a:gd name="connsiteX9" fmla="*/ 131033 w 204206"/>
                <a:gd name="connsiteY9" fmla="*/ 461349 h 461501"/>
                <a:gd name="connsiteX10" fmla="*/ 151123 w 204206"/>
                <a:gd name="connsiteY10" fmla="*/ 442628 h 461501"/>
                <a:gd name="connsiteX11" fmla="*/ 161627 w 204206"/>
                <a:gd name="connsiteY11" fmla="*/ 287385 h 461501"/>
                <a:gd name="connsiteX12" fmla="*/ 183085 w 204206"/>
                <a:gd name="connsiteY12" fmla="*/ 287385 h 461501"/>
                <a:gd name="connsiteX13" fmla="*/ 198154 w 204206"/>
                <a:gd name="connsiteY13" fmla="*/ 280993 h 461501"/>
                <a:gd name="connsiteX14" fmla="*/ 203633 w 204206"/>
                <a:gd name="connsiteY14" fmla="*/ 265469 h 461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206" h="461501">
                  <a:moveTo>
                    <a:pt x="191761" y="74156"/>
                  </a:moveTo>
                  <a:cubicBezTo>
                    <a:pt x="182355" y="24615"/>
                    <a:pt x="134594" y="-7940"/>
                    <a:pt x="85008" y="1466"/>
                  </a:cubicBezTo>
                  <a:cubicBezTo>
                    <a:pt x="48161" y="8452"/>
                    <a:pt x="19306" y="37263"/>
                    <a:pt x="12319" y="74156"/>
                  </a:cubicBezTo>
                  <a:lnTo>
                    <a:pt x="-467" y="265469"/>
                  </a:lnTo>
                  <a:cubicBezTo>
                    <a:pt x="-1013" y="271131"/>
                    <a:pt x="812" y="276747"/>
                    <a:pt x="4558" y="280993"/>
                  </a:cubicBezTo>
                  <a:cubicBezTo>
                    <a:pt x="8621" y="284920"/>
                    <a:pt x="13963" y="287203"/>
                    <a:pt x="19623" y="287385"/>
                  </a:cubicBezTo>
                  <a:lnTo>
                    <a:pt x="46107" y="287385"/>
                  </a:lnTo>
                  <a:lnTo>
                    <a:pt x="56607" y="442628"/>
                  </a:lnTo>
                  <a:cubicBezTo>
                    <a:pt x="57522" y="453084"/>
                    <a:pt x="66197" y="461166"/>
                    <a:pt x="76698" y="461349"/>
                  </a:cubicBezTo>
                  <a:lnTo>
                    <a:pt x="131033" y="461349"/>
                  </a:lnTo>
                  <a:cubicBezTo>
                    <a:pt x="141626" y="461394"/>
                    <a:pt x="150393" y="453176"/>
                    <a:pt x="151123" y="442628"/>
                  </a:cubicBezTo>
                  <a:lnTo>
                    <a:pt x="161627" y="287385"/>
                  </a:lnTo>
                  <a:lnTo>
                    <a:pt x="183085" y="287385"/>
                  </a:lnTo>
                  <a:cubicBezTo>
                    <a:pt x="188748" y="287203"/>
                    <a:pt x="194090" y="284920"/>
                    <a:pt x="198154" y="280993"/>
                  </a:cubicBezTo>
                  <a:cubicBezTo>
                    <a:pt x="201852" y="276701"/>
                    <a:pt x="203814" y="271131"/>
                    <a:pt x="203633" y="265469"/>
                  </a:cubicBezTo>
                  <a:close/>
                </a:path>
              </a:pathLst>
            </a:custGeom>
            <a:solidFill>
              <a:srgbClr val="EF9CC0"/>
            </a:solidFill>
            <a:ln w="45641"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2853531-0EE2-7C06-C2EE-791A97142F80}"/>
                </a:ext>
              </a:extLst>
            </p:cNvPr>
            <p:cNvSpPr/>
            <p:nvPr/>
          </p:nvSpPr>
          <p:spPr>
            <a:xfrm>
              <a:off x="6111344" y="2417490"/>
              <a:ext cx="203936" cy="231127"/>
            </a:xfrm>
            <a:custGeom>
              <a:avLst/>
              <a:gdLst>
                <a:gd name="connsiteX0" fmla="*/ 20440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0"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rgbClr val="EF9CC0"/>
            </a:solidFill>
            <a:ln w="45641"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81C2059-1905-B740-8424-46057734CC09}"/>
                </a:ext>
              </a:extLst>
            </p:cNvPr>
            <p:cNvSpPr/>
            <p:nvPr/>
          </p:nvSpPr>
          <p:spPr>
            <a:xfrm>
              <a:off x="6060888" y="2670019"/>
              <a:ext cx="306121" cy="688986"/>
            </a:xfrm>
            <a:custGeom>
              <a:avLst/>
              <a:gdLst>
                <a:gd name="connsiteX0" fmla="*/ 192222 w 205613"/>
                <a:gd name="connsiteY0" fmla="*/ 75422 h 462774"/>
                <a:gd name="connsiteX1" fmla="*/ 86520 w 205613"/>
                <a:gd name="connsiteY1" fmla="*/ 1225 h 462774"/>
                <a:gd name="connsiteX2" fmla="*/ 12324 w 205613"/>
                <a:gd name="connsiteY2" fmla="*/ 75422 h 462774"/>
                <a:gd name="connsiteX3" fmla="*/ -460 w 205613"/>
                <a:gd name="connsiteY3" fmla="*/ 266736 h 462774"/>
                <a:gd name="connsiteX4" fmla="*/ 5019 w 205613"/>
                <a:gd name="connsiteY4" fmla="*/ 282260 h 462774"/>
                <a:gd name="connsiteX5" fmla="*/ 19631 w 205613"/>
                <a:gd name="connsiteY5" fmla="*/ 288652 h 462774"/>
                <a:gd name="connsiteX6" fmla="*/ 44286 w 205613"/>
                <a:gd name="connsiteY6" fmla="*/ 288652 h 462774"/>
                <a:gd name="connsiteX7" fmla="*/ 54787 w 205613"/>
                <a:gd name="connsiteY7" fmla="*/ 443895 h 462774"/>
                <a:gd name="connsiteX8" fmla="*/ 74877 w 205613"/>
                <a:gd name="connsiteY8" fmla="*/ 462615 h 462774"/>
                <a:gd name="connsiteX9" fmla="*/ 129212 w 205613"/>
                <a:gd name="connsiteY9" fmla="*/ 462615 h 462774"/>
                <a:gd name="connsiteX10" fmla="*/ 149302 w 205613"/>
                <a:gd name="connsiteY10" fmla="*/ 443895 h 462774"/>
                <a:gd name="connsiteX11" fmla="*/ 160260 w 205613"/>
                <a:gd name="connsiteY11" fmla="*/ 288652 h 462774"/>
                <a:gd name="connsiteX12" fmla="*/ 184918 w 205613"/>
                <a:gd name="connsiteY12" fmla="*/ 288652 h 462774"/>
                <a:gd name="connsiteX13" fmla="*/ 199527 w 205613"/>
                <a:gd name="connsiteY13" fmla="*/ 282260 h 462774"/>
                <a:gd name="connsiteX14" fmla="*/ 205008 w 205613"/>
                <a:gd name="connsiteY14" fmla="*/ 266736 h 46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2774">
                  <a:moveTo>
                    <a:pt x="192222" y="75422"/>
                  </a:moveTo>
                  <a:cubicBezTo>
                    <a:pt x="183502" y="25745"/>
                    <a:pt x="136199" y="-7450"/>
                    <a:pt x="86520" y="1225"/>
                  </a:cubicBezTo>
                  <a:cubicBezTo>
                    <a:pt x="48622" y="7846"/>
                    <a:pt x="18945" y="37525"/>
                    <a:pt x="12324" y="75422"/>
                  </a:cubicBezTo>
                  <a:lnTo>
                    <a:pt x="-460" y="266736"/>
                  </a:lnTo>
                  <a:cubicBezTo>
                    <a:pt x="-1053" y="272489"/>
                    <a:pt x="953" y="278150"/>
                    <a:pt x="5019" y="282260"/>
                  </a:cubicBezTo>
                  <a:cubicBezTo>
                    <a:pt x="8899" y="286186"/>
                    <a:pt x="14105" y="288469"/>
                    <a:pt x="19631" y="288652"/>
                  </a:cubicBezTo>
                  <a:lnTo>
                    <a:pt x="44286" y="288652"/>
                  </a:lnTo>
                  <a:lnTo>
                    <a:pt x="54787" y="443895"/>
                  </a:lnTo>
                  <a:cubicBezTo>
                    <a:pt x="55701" y="454351"/>
                    <a:pt x="64376" y="462432"/>
                    <a:pt x="74877" y="462615"/>
                  </a:cubicBezTo>
                  <a:lnTo>
                    <a:pt x="129212" y="462615"/>
                  </a:lnTo>
                  <a:cubicBezTo>
                    <a:pt x="139897" y="462889"/>
                    <a:pt x="148801" y="454579"/>
                    <a:pt x="149302" y="443895"/>
                  </a:cubicBezTo>
                  <a:lnTo>
                    <a:pt x="160260" y="288652"/>
                  </a:lnTo>
                  <a:lnTo>
                    <a:pt x="184918" y="288652"/>
                  </a:lnTo>
                  <a:cubicBezTo>
                    <a:pt x="190442" y="288469"/>
                    <a:pt x="195647" y="286186"/>
                    <a:pt x="199527" y="282260"/>
                  </a:cubicBezTo>
                  <a:cubicBezTo>
                    <a:pt x="203409" y="278059"/>
                    <a:pt x="205373" y="272443"/>
                    <a:pt x="205008" y="266736"/>
                  </a:cubicBezTo>
                  <a:close/>
                </a:path>
              </a:pathLst>
            </a:custGeom>
            <a:solidFill>
              <a:srgbClr val="EF9CC0"/>
            </a:solidFill>
            <a:ln w="45641"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B3DAC904-E7CD-59E9-D902-CB079A29C559}"/>
                </a:ext>
              </a:extLst>
            </p:cNvPr>
            <p:cNvSpPr/>
            <p:nvPr/>
          </p:nvSpPr>
          <p:spPr>
            <a:xfrm>
              <a:off x="6662651" y="2417490"/>
              <a:ext cx="203936" cy="231127"/>
            </a:xfrm>
            <a:custGeom>
              <a:avLst/>
              <a:gdLst>
                <a:gd name="connsiteX0" fmla="*/ 20442 w 136978"/>
                <a:gd name="connsiteY0" fmla="*/ 155090 h 155242"/>
                <a:gd name="connsiteX1" fmla="*/ 116326 w 136978"/>
                <a:gd name="connsiteY1" fmla="*/ 155090 h 155242"/>
                <a:gd name="connsiteX2" fmla="*/ 136417 w 136978"/>
                <a:gd name="connsiteY2" fmla="*/ 135000 h 155242"/>
                <a:gd name="connsiteX3" fmla="*/ 136417 w 136978"/>
                <a:gd name="connsiteY3" fmla="*/ 68337 h 155242"/>
                <a:gd name="connsiteX4" fmla="*/ 67927 w 136978"/>
                <a:gd name="connsiteY4" fmla="*/ -152 h 155242"/>
                <a:gd name="connsiteX5" fmla="*/ -562 w 136978"/>
                <a:gd name="connsiteY5" fmla="*/ 68337 h 155242"/>
                <a:gd name="connsiteX6" fmla="*/ -562 w 136978"/>
                <a:gd name="connsiteY6" fmla="*/ 134087 h 155242"/>
                <a:gd name="connsiteX7" fmla="*/ 19528 w 136978"/>
                <a:gd name="connsiteY7" fmla="*/ 154177 h 15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5242">
                  <a:moveTo>
                    <a:pt x="20442" y="155090"/>
                  </a:moveTo>
                  <a:lnTo>
                    <a:pt x="116326" y="155090"/>
                  </a:lnTo>
                  <a:cubicBezTo>
                    <a:pt x="127421" y="155090"/>
                    <a:pt x="136417" y="146095"/>
                    <a:pt x="136417" y="135000"/>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rgbClr val="EF9CC0"/>
            </a:solidFill>
            <a:ln w="45641"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6E753B87-B595-95BD-D9F4-A6C0A6BC54A6}"/>
                </a:ext>
              </a:extLst>
            </p:cNvPr>
            <p:cNvSpPr/>
            <p:nvPr/>
          </p:nvSpPr>
          <p:spPr>
            <a:xfrm>
              <a:off x="6612284" y="2671904"/>
              <a:ext cx="306121" cy="687100"/>
            </a:xfrm>
            <a:custGeom>
              <a:avLst/>
              <a:gdLst>
                <a:gd name="connsiteX0" fmla="*/ 192163 w 205613"/>
                <a:gd name="connsiteY0" fmla="*/ 74156 h 461507"/>
                <a:gd name="connsiteX1" fmla="*/ 85410 w 205613"/>
                <a:gd name="connsiteY1" fmla="*/ 1466 h 461507"/>
                <a:gd name="connsiteX2" fmla="*/ 12721 w 205613"/>
                <a:gd name="connsiteY2" fmla="*/ 74156 h 461507"/>
                <a:gd name="connsiteX3" fmla="*/ -519 w 205613"/>
                <a:gd name="connsiteY3" fmla="*/ 265469 h 461507"/>
                <a:gd name="connsiteX4" fmla="*/ 4960 w 205613"/>
                <a:gd name="connsiteY4" fmla="*/ 280993 h 461507"/>
                <a:gd name="connsiteX5" fmla="*/ 19571 w 205613"/>
                <a:gd name="connsiteY5" fmla="*/ 287385 h 461507"/>
                <a:gd name="connsiteX6" fmla="*/ 44227 w 205613"/>
                <a:gd name="connsiteY6" fmla="*/ 287385 h 461507"/>
                <a:gd name="connsiteX7" fmla="*/ 55184 w 205613"/>
                <a:gd name="connsiteY7" fmla="*/ 442628 h 461507"/>
                <a:gd name="connsiteX8" fmla="*/ 75275 w 205613"/>
                <a:gd name="connsiteY8" fmla="*/ 461349 h 461507"/>
                <a:gd name="connsiteX9" fmla="*/ 129610 w 205613"/>
                <a:gd name="connsiteY9" fmla="*/ 461349 h 461507"/>
                <a:gd name="connsiteX10" fmla="*/ 149700 w 205613"/>
                <a:gd name="connsiteY10" fmla="*/ 442628 h 461507"/>
                <a:gd name="connsiteX11" fmla="*/ 160201 w 205613"/>
                <a:gd name="connsiteY11" fmla="*/ 287385 h 461507"/>
                <a:gd name="connsiteX12" fmla="*/ 184859 w 205613"/>
                <a:gd name="connsiteY12" fmla="*/ 287385 h 461507"/>
                <a:gd name="connsiteX13" fmla="*/ 199470 w 205613"/>
                <a:gd name="connsiteY13" fmla="*/ 280993 h 461507"/>
                <a:gd name="connsiteX14" fmla="*/ 204949 w 205613"/>
                <a:gd name="connsiteY14" fmla="*/ 265469 h 46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613" h="461507">
                  <a:moveTo>
                    <a:pt x="192163" y="74156"/>
                  </a:moveTo>
                  <a:cubicBezTo>
                    <a:pt x="182757" y="24615"/>
                    <a:pt x="134999" y="-7940"/>
                    <a:pt x="85410" y="1466"/>
                  </a:cubicBezTo>
                  <a:cubicBezTo>
                    <a:pt x="48566" y="8452"/>
                    <a:pt x="19708" y="37263"/>
                    <a:pt x="12721" y="74156"/>
                  </a:cubicBezTo>
                  <a:lnTo>
                    <a:pt x="-519" y="265469"/>
                  </a:lnTo>
                  <a:cubicBezTo>
                    <a:pt x="-884" y="271177"/>
                    <a:pt x="1078" y="276793"/>
                    <a:pt x="4960" y="280993"/>
                  </a:cubicBezTo>
                  <a:cubicBezTo>
                    <a:pt x="8842" y="284920"/>
                    <a:pt x="14045" y="287203"/>
                    <a:pt x="19571" y="287385"/>
                  </a:cubicBezTo>
                  <a:lnTo>
                    <a:pt x="44227" y="287385"/>
                  </a:lnTo>
                  <a:lnTo>
                    <a:pt x="55184" y="442628"/>
                  </a:lnTo>
                  <a:cubicBezTo>
                    <a:pt x="55689" y="453312"/>
                    <a:pt x="64590" y="461623"/>
                    <a:pt x="75275" y="461349"/>
                  </a:cubicBezTo>
                  <a:lnTo>
                    <a:pt x="129610" y="461349"/>
                  </a:lnTo>
                  <a:cubicBezTo>
                    <a:pt x="140113" y="461166"/>
                    <a:pt x="148786" y="453084"/>
                    <a:pt x="149700" y="442628"/>
                  </a:cubicBezTo>
                  <a:lnTo>
                    <a:pt x="160201" y="287385"/>
                  </a:lnTo>
                  <a:lnTo>
                    <a:pt x="184859" y="287385"/>
                  </a:lnTo>
                  <a:cubicBezTo>
                    <a:pt x="190382" y="287203"/>
                    <a:pt x="195588" y="284920"/>
                    <a:pt x="199470" y="280993"/>
                  </a:cubicBezTo>
                  <a:cubicBezTo>
                    <a:pt x="203533" y="276884"/>
                    <a:pt x="205543" y="271222"/>
                    <a:pt x="204949" y="265469"/>
                  </a:cubicBezTo>
                  <a:close/>
                </a:path>
              </a:pathLst>
            </a:custGeom>
            <a:solidFill>
              <a:srgbClr val="EF9CC0"/>
            </a:solidFill>
            <a:ln w="45641"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DFA5DB13-1364-6428-8E2F-B37D3A922034}"/>
                </a:ext>
              </a:extLst>
            </p:cNvPr>
            <p:cNvSpPr/>
            <p:nvPr/>
          </p:nvSpPr>
          <p:spPr>
            <a:xfrm>
              <a:off x="596219" y="3613916"/>
              <a:ext cx="203941" cy="229766"/>
            </a:xfrm>
            <a:custGeom>
              <a:avLst/>
              <a:gdLst>
                <a:gd name="connsiteX0" fmla="*/ 20444 w 136982"/>
                <a:gd name="connsiteY0" fmla="*/ 154176 h 154328"/>
                <a:gd name="connsiteX1" fmla="*/ 116331 w 136982"/>
                <a:gd name="connsiteY1" fmla="*/ 154176 h 154328"/>
                <a:gd name="connsiteX2" fmla="*/ 136421 w 136982"/>
                <a:gd name="connsiteY2" fmla="*/ 133630 h 154328"/>
                <a:gd name="connsiteX3" fmla="*/ 136421 w 136982"/>
                <a:gd name="connsiteY3" fmla="*/ 68337 h 154328"/>
                <a:gd name="connsiteX4" fmla="*/ 67932 w 136982"/>
                <a:gd name="connsiteY4" fmla="*/ -152 h 154328"/>
                <a:gd name="connsiteX5" fmla="*/ -558 w 136982"/>
                <a:gd name="connsiteY5" fmla="*/ 68337 h 154328"/>
                <a:gd name="connsiteX6" fmla="*/ -558 w 136982"/>
                <a:gd name="connsiteY6" fmla="*/ 132260 h 154328"/>
                <a:gd name="connsiteX7" fmla="*/ 19076 w 136982"/>
                <a:gd name="connsiteY7" fmla="*/ 152807 h 154328"/>
                <a:gd name="connsiteX8" fmla="*/ 19533 w 136982"/>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82" h="154328">
                  <a:moveTo>
                    <a:pt x="20444" y="154176"/>
                  </a:moveTo>
                  <a:lnTo>
                    <a:pt x="116331" y="154176"/>
                  </a:lnTo>
                  <a:cubicBezTo>
                    <a:pt x="127517" y="153948"/>
                    <a:pt x="136421" y="144816"/>
                    <a:pt x="136421" y="133630"/>
                  </a:cubicBezTo>
                  <a:lnTo>
                    <a:pt x="136421" y="68337"/>
                  </a:lnTo>
                  <a:cubicBezTo>
                    <a:pt x="136421" y="30531"/>
                    <a:pt x="105738" y="-152"/>
                    <a:pt x="67932" y="-152"/>
                  </a:cubicBezTo>
                  <a:cubicBezTo>
                    <a:pt x="30125" y="-152"/>
                    <a:pt x="-558" y="30531"/>
                    <a:pt x="-558" y="68337"/>
                  </a:cubicBezTo>
                  <a:lnTo>
                    <a:pt x="-558" y="132260"/>
                  </a:lnTo>
                  <a:cubicBezTo>
                    <a:pt x="-786" y="143355"/>
                    <a:pt x="7981" y="152533"/>
                    <a:pt x="19076" y="152807"/>
                  </a:cubicBezTo>
                  <a:cubicBezTo>
                    <a:pt x="19212" y="152807"/>
                    <a:pt x="19396" y="152807"/>
                    <a:pt x="19533" y="152807"/>
                  </a:cubicBezTo>
                  <a:close/>
                </a:path>
              </a:pathLst>
            </a:custGeom>
            <a:solidFill>
              <a:srgbClr val="EF9CC0"/>
            </a:solidFill>
            <a:ln w="45641"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631EC2A-365A-29B5-ACC7-445DBC2F0C00}"/>
                </a:ext>
              </a:extLst>
            </p:cNvPr>
            <p:cNvSpPr/>
            <p:nvPr/>
          </p:nvSpPr>
          <p:spPr>
            <a:xfrm>
              <a:off x="545884" y="3865085"/>
              <a:ext cx="304618" cy="688976"/>
            </a:xfrm>
            <a:custGeom>
              <a:avLst/>
              <a:gdLst>
                <a:gd name="connsiteX0" fmla="*/ 192145 w 204604"/>
                <a:gd name="connsiteY0" fmla="*/ 75422 h 462767"/>
                <a:gd name="connsiteX1" fmla="*/ 86444 w 204604"/>
                <a:gd name="connsiteY1" fmla="*/ 1225 h 462767"/>
                <a:gd name="connsiteX2" fmla="*/ 12247 w 204604"/>
                <a:gd name="connsiteY2" fmla="*/ 75422 h 462767"/>
                <a:gd name="connsiteX3" fmla="*/ -536 w 204604"/>
                <a:gd name="connsiteY3" fmla="*/ 266736 h 462767"/>
                <a:gd name="connsiteX4" fmla="*/ 4943 w 204604"/>
                <a:gd name="connsiteY4" fmla="*/ 281803 h 462767"/>
                <a:gd name="connsiteX5" fmla="*/ 19554 w 204604"/>
                <a:gd name="connsiteY5" fmla="*/ 288196 h 462767"/>
                <a:gd name="connsiteX6" fmla="*/ 44209 w 204604"/>
                <a:gd name="connsiteY6" fmla="*/ 288196 h 462767"/>
                <a:gd name="connsiteX7" fmla="*/ 54710 w 204604"/>
                <a:gd name="connsiteY7" fmla="*/ 443438 h 462767"/>
                <a:gd name="connsiteX8" fmla="*/ 74800 w 204604"/>
                <a:gd name="connsiteY8" fmla="*/ 462615 h 462767"/>
                <a:gd name="connsiteX9" fmla="*/ 129592 w 204604"/>
                <a:gd name="connsiteY9" fmla="*/ 462615 h 462767"/>
                <a:gd name="connsiteX10" fmla="*/ 149682 w 204604"/>
                <a:gd name="connsiteY10" fmla="*/ 443438 h 462767"/>
                <a:gd name="connsiteX11" fmla="*/ 160183 w 204604"/>
                <a:gd name="connsiteY11" fmla="*/ 288196 h 462767"/>
                <a:gd name="connsiteX12" fmla="*/ 183927 w 204604"/>
                <a:gd name="connsiteY12" fmla="*/ 288196 h 462767"/>
                <a:gd name="connsiteX13" fmla="*/ 198538 w 204604"/>
                <a:gd name="connsiteY13" fmla="*/ 281803 h 462767"/>
                <a:gd name="connsiteX14" fmla="*/ 204017 w 204604"/>
                <a:gd name="connsiteY14" fmla="*/ 266736 h 46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604" h="462767">
                  <a:moveTo>
                    <a:pt x="192145" y="75422"/>
                  </a:moveTo>
                  <a:cubicBezTo>
                    <a:pt x="183425" y="25745"/>
                    <a:pt x="136122" y="-7450"/>
                    <a:pt x="86444" y="1225"/>
                  </a:cubicBezTo>
                  <a:cubicBezTo>
                    <a:pt x="48545" y="7846"/>
                    <a:pt x="18868" y="37525"/>
                    <a:pt x="12247" y="75422"/>
                  </a:cubicBezTo>
                  <a:lnTo>
                    <a:pt x="-536" y="266736"/>
                  </a:lnTo>
                  <a:cubicBezTo>
                    <a:pt x="-812" y="272306"/>
                    <a:pt x="1152" y="277739"/>
                    <a:pt x="4943" y="281803"/>
                  </a:cubicBezTo>
                  <a:cubicBezTo>
                    <a:pt x="8685" y="285913"/>
                    <a:pt x="13983" y="288241"/>
                    <a:pt x="19554" y="288196"/>
                  </a:cubicBezTo>
                  <a:lnTo>
                    <a:pt x="44209" y="288196"/>
                  </a:lnTo>
                  <a:lnTo>
                    <a:pt x="54710" y="443438"/>
                  </a:lnTo>
                  <a:cubicBezTo>
                    <a:pt x="55395" y="454076"/>
                    <a:pt x="64163" y="462387"/>
                    <a:pt x="74800" y="462615"/>
                  </a:cubicBezTo>
                  <a:lnTo>
                    <a:pt x="129592" y="462615"/>
                  </a:lnTo>
                  <a:cubicBezTo>
                    <a:pt x="140232" y="462387"/>
                    <a:pt x="148952" y="454076"/>
                    <a:pt x="149682" y="443438"/>
                  </a:cubicBezTo>
                  <a:lnTo>
                    <a:pt x="160183" y="288196"/>
                  </a:lnTo>
                  <a:lnTo>
                    <a:pt x="183927" y="288196"/>
                  </a:lnTo>
                  <a:cubicBezTo>
                    <a:pt x="189498" y="288241"/>
                    <a:pt x="194793" y="285913"/>
                    <a:pt x="198538" y="281803"/>
                  </a:cubicBezTo>
                  <a:cubicBezTo>
                    <a:pt x="202329" y="277739"/>
                    <a:pt x="204290" y="272306"/>
                    <a:pt x="204017" y="266736"/>
                  </a:cubicBezTo>
                  <a:close/>
                </a:path>
              </a:pathLst>
            </a:custGeom>
            <a:solidFill>
              <a:srgbClr val="EF9CC0"/>
            </a:solidFill>
            <a:ln w="45641"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E736E258-3620-DAD3-22D6-3516F6DE9C88}"/>
                </a:ext>
              </a:extLst>
            </p:cNvPr>
            <p:cNvSpPr/>
            <p:nvPr/>
          </p:nvSpPr>
          <p:spPr>
            <a:xfrm>
              <a:off x="1148213" y="3613916"/>
              <a:ext cx="203936" cy="229766"/>
            </a:xfrm>
            <a:custGeom>
              <a:avLst/>
              <a:gdLst>
                <a:gd name="connsiteX0" fmla="*/ 19985 w 136978"/>
                <a:gd name="connsiteY0" fmla="*/ 154176 h 154328"/>
                <a:gd name="connsiteX1" fmla="*/ 115869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528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19985" y="154176"/>
                  </a:moveTo>
                  <a:lnTo>
                    <a:pt x="115869" y="154176"/>
                  </a:lnTo>
                  <a:cubicBezTo>
                    <a:pt x="127240" y="154176"/>
                    <a:pt x="136417" y="144999"/>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798151A1-ABDF-8889-0075-049EC78D9155}"/>
                </a:ext>
              </a:extLst>
            </p:cNvPr>
            <p:cNvSpPr/>
            <p:nvPr/>
          </p:nvSpPr>
          <p:spPr>
            <a:xfrm>
              <a:off x="1097228" y="3866971"/>
              <a:ext cx="306034" cy="687090"/>
            </a:xfrm>
            <a:custGeom>
              <a:avLst/>
              <a:gdLst>
                <a:gd name="connsiteX0" fmla="*/ 192121 w 205555"/>
                <a:gd name="connsiteY0" fmla="*/ 74156 h 461500"/>
                <a:gd name="connsiteX1" fmla="*/ 85371 w 205555"/>
                <a:gd name="connsiteY1" fmla="*/ 1466 h 461500"/>
                <a:gd name="connsiteX2" fmla="*/ 12679 w 205555"/>
                <a:gd name="connsiteY2" fmla="*/ 74156 h 461500"/>
                <a:gd name="connsiteX3" fmla="*/ -561 w 205555"/>
                <a:gd name="connsiteY3" fmla="*/ 265469 h 461500"/>
                <a:gd name="connsiteX4" fmla="*/ 4918 w 205555"/>
                <a:gd name="connsiteY4" fmla="*/ 280537 h 461500"/>
                <a:gd name="connsiteX5" fmla="*/ 19529 w 205555"/>
                <a:gd name="connsiteY5" fmla="*/ 286929 h 461500"/>
                <a:gd name="connsiteX6" fmla="*/ 44184 w 205555"/>
                <a:gd name="connsiteY6" fmla="*/ 286929 h 461500"/>
                <a:gd name="connsiteX7" fmla="*/ 55142 w 205555"/>
                <a:gd name="connsiteY7" fmla="*/ 442171 h 461500"/>
                <a:gd name="connsiteX8" fmla="*/ 75232 w 205555"/>
                <a:gd name="connsiteY8" fmla="*/ 461348 h 461500"/>
                <a:gd name="connsiteX9" fmla="*/ 129567 w 205555"/>
                <a:gd name="connsiteY9" fmla="*/ 461348 h 461500"/>
                <a:gd name="connsiteX10" fmla="*/ 149658 w 205555"/>
                <a:gd name="connsiteY10" fmla="*/ 442171 h 461500"/>
                <a:gd name="connsiteX11" fmla="*/ 160161 w 205555"/>
                <a:gd name="connsiteY11" fmla="*/ 286929 h 461500"/>
                <a:gd name="connsiteX12" fmla="*/ 184816 w 205555"/>
                <a:gd name="connsiteY12" fmla="*/ 286929 h 461500"/>
                <a:gd name="connsiteX13" fmla="*/ 199428 w 205555"/>
                <a:gd name="connsiteY13" fmla="*/ 280537 h 461500"/>
                <a:gd name="connsiteX14" fmla="*/ 204907 w 205555"/>
                <a:gd name="connsiteY14" fmla="*/ 26546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55" h="461500">
                  <a:moveTo>
                    <a:pt x="192121" y="74156"/>
                  </a:moveTo>
                  <a:cubicBezTo>
                    <a:pt x="182715" y="24616"/>
                    <a:pt x="134957" y="-7940"/>
                    <a:pt x="85371" y="1466"/>
                  </a:cubicBezTo>
                  <a:cubicBezTo>
                    <a:pt x="48523" y="8452"/>
                    <a:pt x="19666" y="37263"/>
                    <a:pt x="12679" y="74156"/>
                  </a:cubicBezTo>
                  <a:lnTo>
                    <a:pt x="-561" y="265469"/>
                  </a:lnTo>
                  <a:cubicBezTo>
                    <a:pt x="-608" y="270994"/>
                    <a:pt x="1312" y="276337"/>
                    <a:pt x="4918" y="280537"/>
                  </a:cubicBezTo>
                  <a:cubicBezTo>
                    <a:pt x="8661" y="284646"/>
                    <a:pt x="13958" y="286975"/>
                    <a:pt x="19529" y="286929"/>
                  </a:cubicBezTo>
                  <a:lnTo>
                    <a:pt x="44184" y="286929"/>
                  </a:lnTo>
                  <a:lnTo>
                    <a:pt x="55142" y="442171"/>
                  </a:lnTo>
                  <a:cubicBezTo>
                    <a:pt x="55647" y="452901"/>
                    <a:pt x="64503" y="461348"/>
                    <a:pt x="75232" y="461348"/>
                  </a:cubicBezTo>
                  <a:lnTo>
                    <a:pt x="129567" y="461348"/>
                  </a:lnTo>
                  <a:cubicBezTo>
                    <a:pt x="140208" y="461120"/>
                    <a:pt x="148928" y="452810"/>
                    <a:pt x="149658" y="442171"/>
                  </a:cubicBezTo>
                  <a:lnTo>
                    <a:pt x="160161" y="286929"/>
                  </a:lnTo>
                  <a:lnTo>
                    <a:pt x="184816" y="286929"/>
                  </a:lnTo>
                  <a:cubicBezTo>
                    <a:pt x="190387" y="286975"/>
                    <a:pt x="195682" y="284646"/>
                    <a:pt x="199428" y="280537"/>
                  </a:cubicBezTo>
                  <a:cubicBezTo>
                    <a:pt x="203399" y="276610"/>
                    <a:pt x="205453" y="271039"/>
                    <a:pt x="204907" y="265469"/>
                  </a:cubicBezTo>
                  <a:close/>
                </a:path>
              </a:pathLst>
            </a:custGeom>
            <a:solidFill>
              <a:srgbClr val="EF9CC0"/>
            </a:solidFill>
            <a:ln w="45641"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32C6FED-08DC-9298-B7E1-80E27F51EDFE}"/>
                </a:ext>
              </a:extLst>
            </p:cNvPr>
            <p:cNvSpPr/>
            <p:nvPr/>
          </p:nvSpPr>
          <p:spPr>
            <a:xfrm>
              <a:off x="1699519" y="3613916"/>
              <a:ext cx="203936" cy="229766"/>
            </a:xfrm>
            <a:custGeom>
              <a:avLst/>
              <a:gdLst>
                <a:gd name="connsiteX0" fmla="*/ 19985 w 136978"/>
                <a:gd name="connsiteY0" fmla="*/ 154176 h 154328"/>
                <a:gd name="connsiteX1" fmla="*/ 116326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528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19985" y="154176"/>
                  </a:moveTo>
                  <a:lnTo>
                    <a:pt x="116326" y="154176"/>
                  </a:lnTo>
                  <a:cubicBezTo>
                    <a:pt x="127513" y="153948"/>
                    <a:pt x="136417" y="144816"/>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AD092995-C3EF-54F9-21F4-F7C905ABBE32}"/>
                </a:ext>
              </a:extLst>
            </p:cNvPr>
            <p:cNvSpPr/>
            <p:nvPr/>
          </p:nvSpPr>
          <p:spPr>
            <a:xfrm>
              <a:off x="1649114" y="3866971"/>
              <a:ext cx="303966" cy="687090"/>
            </a:xfrm>
            <a:custGeom>
              <a:avLst/>
              <a:gdLst>
                <a:gd name="connsiteX0" fmla="*/ 191735 w 204166"/>
                <a:gd name="connsiteY0" fmla="*/ 74156 h 461500"/>
                <a:gd name="connsiteX1" fmla="*/ 84982 w 204166"/>
                <a:gd name="connsiteY1" fmla="*/ 1466 h 461500"/>
                <a:gd name="connsiteX2" fmla="*/ 12290 w 204166"/>
                <a:gd name="connsiteY2" fmla="*/ 74156 h 461500"/>
                <a:gd name="connsiteX3" fmla="*/ -493 w 204166"/>
                <a:gd name="connsiteY3" fmla="*/ 265469 h 461500"/>
                <a:gd name="connsiteX4" fmla="*/ 4529 w 204166"/>
                <a:gd name="connsiteY4" fmla="*/ 280537 h 461500"/>
                <a:gd name="connsiteX5" fmla="*/ 19597 w 204166"/>
                <a:gd name="connsiteY5" fmla="*/ 286929 h 461500"/>
                <a:gd name="connsiteX6" fmla="*/ 44253 w 204166"/>
                <a:gd name="connsiteY6" fmla="*/ 286929 h 461500"/>
                <a:gd name="connsiteX7" fmla="*/ 54756 w 204166"/>
                <a:gd name="connsiteY7" fmla="*/ 442171 h 461500"/>
                <a:gd name="connsiteX8" fmla="*/ 74846 w 204166"/>
                <a:gd name="connsiteY8" fmla="*/ 461348 h 461500"/>
                <a:gd name="connsiteX9" fmla="*/ 127810 w 204166"/>
                <a:gd name="connsiteY9" fmla="*/ 461348 h 461500"/>
                <a:gd name="connsiteX10" fmla="*/ 147901 w 204166"/>
                <a:gd name="connsiteY10" fmla="*/ 442171 h 461500"/>
                <a:gd name="connsiteX11" fmla="*/ 158401 w 204166"/>
                <a:gd name="connsiteY11" fmla="*/ 286929 h 461500"/>
                <a:gd name="connsiteX12" fmla="*/ 183059 w 204166"/>
                <a:gd name="connsiteY12" fmla="*/ 286929 h 461500"/>
                <a:gd name="connsiteX13" fmla="*/ 198125 w 204166"/>
                <a:gd name="connsiteY13" fmla="*/ 280537 h 461500"/>
                <a:gd name="connsiteX14" fmla="*/ 203604 w 204166"/>
                <a:gd name="connsiteY14" fmla="*/ 26546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166" h="461500">
                  <a:moveTo>
                    <a:pt x="191735" y="74156"/>
                  </a:moveTo>
                  <a:cubicBezTo>
                    <a:pt x="182326" y="24616"/>
                    <a:pt x="134568" y="-7940"/>
                    <a:pt x="84982" y="1466"/>
                  </a:cubicBezTo>
                  <a:cubicBezTo>
                    <a:pt x="48135" y="8452"/>
                    <a:pt x="19277" y="37263"/>
                    <a:pt x="12290" y="74156"/>
                  </a:cubicBezTo>
                  <a:lnTo>
                    <a:pt x="-493" y="265469"/>
                  </a:lnTo>
                  <a:cubicBezTo>
                    <a:pt x="-950" y="270948"/>
                    <a:pt x="875" y="276428"/>
                    <a:pt x="4529" y="280537"/>
                  </a:cubicBezTo>
                  <a:cubicBezTo>
                    <a:pt x="8456" y="284646"/>
                    <a:pt x="13890" y="286975"/>
                    <a:pt x="19597" y="286929"/>
                  </a:cubicBezTo>
                  <a:lnTo>
                    <a:pt x="44253" y="286929"/>
                  </a:lnTo>
                  <a:lnTo>
                    <a:pt x="54756" y="442171"/>
                  </a:lnTo>
                  <a:cubicBezTo>
                    <a:pt x="55486" y="452810"/>
                    <a:pt x="64206" y="461120"/>
                    <a:pt x="74846" y="461348"/>
                  </a:cubicBezTo>
                  <a:lnTo>
                    <a:pt x="127810" y="461348"/>
                  </a:lnTo>
                  <a:cubicBezTo>
                    <a:pt x="138540" y="461348"/>
                    <a:pt x="147399" y="452901"/>
                    <a:pt x="147901" y="442171"/>
                  </a:cubicBezTo>
                  <a:lnTo>
                    <a:pt x="158401" y="286929"/>
                  </a:lnTo>
                  <a:lnTo>
                    <a:pt x="183059" y="286929"/>
                  </a:lnTo>
                  <a:cubicBezTo>
                    <a:pt x="188767" y="286975"/>
                    <a:pt x="194198" y="284646"/>
                    <a:pt x="198125" y="280537"/>
                  </a:cubicBezTo>
                  <a:cubicBezTo>
                    <a:pt x="201734" y="276337"/>
                    <a:pt x="203651" y="270994"/>
                    <a:pt x="203604" y="265469"/>
                  </a:cubicBezTo>
                  <a:close/>
                </a:path>
              </a:pathLst>
            </a:custGeom>
            <a:solidFill>
              <a:srgbClr val="EF9CC0"/>
            </a:solidFill>
            <a:ln w="45641"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03A3834C-FE21-408E-71EF-CF950DB0F6E6}"/>
                </a:ext>
              </a:extLst>
            </p:cNvPr>
            <p:cNvSpPr/>
            <p:nvPr/>
          </p:nvSpPr>
          <p:spPr>
            <a:xfrm>
              <a:off x="2248103" y="3613916"/>
              <a:ext cx="204028" cy="229766"/>
            </a:xfrm>
            <a:custGeom>
              <a:avLst/>
              <a:gdLst>
                <a:gd name="connsiteX0" fmla="*/ 22272 w 137040"/>
                <a:gd name="connsiteY0" fmla="*/ 154176 h 154328"/>
                <a:gd name="connsiteX1" fmla="*/ 118156 w 137040"/>
                <a:gd name="connsiteY1" fmla="*/ 154176 h 154328"/>
                <a:gd name="connsiteX2" fmla="*/ 136421 w 137040"/>
                <a:gd name="connsiteY2" fmla="*/ 132260 h 154328"/>
                <a:gd name="connsiteX3" fmla="*/ 136421 w 137040"/>
                <a:gd name="connsiteY3" fmla="*/ 68337 h 154328"/>
                <a:gd name="connsiteX4" fmla="*/ 67932 w 137040"/>
                <a:gd name="connsiteY4" fmla="*/ -152 h 154328"/>
                <a:gd name="connsiteX5" fmla="*/ -558 w 137040"/>
                <a:gd name="connsiteY5" fmla="*/ 68337 h 154328"/>
                <a:gd name="connsiteX6" fmla="*/ -558 w 137040"/>
                <a:gd name="connsiteY6" fmla="*/ 132260 h 154328"/>
                <a:gd name="connsiteX7" fmla="*/ 19076 w 137040"/>
                <a:gd name="connsiteY7" fmla="*/ 152807 h 154328"/>
                <a:gd name="connsiteX8" fmla="*/ 19533 w 137040"/>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040" h="154328">
                  <a:moveTo>
                    <a:pt x="22272" y="154176"/>
                  </a:moveTo>
                  <a:lnTo>
                    <a:pt x="118156" y="154176"/>
                  </a:lnTo>
                  <a:cubicBezTo>
                    <a:pt x="129161" y="152989"/>
                    <a:pt x="137243" y="143310"/>
                    <a:pt x="136421" y="132260"/>
                  </a:cubicBezTo>
                  <a:lnTo>
                    <a:pt x="136421" y="68337"/>
                  </a:lnTo>
                  <a:cubicBezTo>
                    <a:pt x="136421" y="30531"/>
                    <a:pt x="105738" y="-152"/>
                    <a:pt x="67932" y="-152"/>
                  </a:cubicBezTo>
                  <a:cubicBezTo>
                    <a:pt x="30125" y="-152"/>
                    <a:pt x="-558" y="30531"/>
                    <a:pt x="-558" y="68337"/>
                  </a:cubicBezTo>
                  <a:lnTo>
                    <a:pt x="-558" y="132260"/>
                  </a:lnTo>
                  <a:cubicBezTo>
                    <a:pt x="-786" y="143355"/>
                    <a:pt x="7981" y="152533"/>
                    <a:pt x="19076" y="152807"/>
                  </a:cubicBezTo>
                  <a:cubicBezTo>
                    <a:pt x="19212" y="152807"/>
                    <a:pt x="19396" y="152807"/>
                    <a:pt x="19533" y="152807"/>
                  </a:cubicBezTo>
                  <a:close/>
                </a:path>
              </a:pathLst>
            </a:custGeom>
            <a:solidFill>
              <a:srgbClr val="EF9CC0"/>
            </a:solidFill>
            <a:ln w="45641"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D67D2C20-6F05-C99E-C70D-F4EA7F3E5409}"/>
                </a:ext>
              </a:extLst>
            </p:cNvPr>
            <p:cNvSpPr/>
            <p:nvPr/>
          </p:nvSpPr>
          <p:spPr>
            <a:xfrm>
              <a:off x="2200394" y="3866971"/>
              <a:ext cx="306072" cy="687100"/>
            </a:xfrm>
            <a:custGeom>
              <a:avLst/>
              <a:gdLst>
                <a:gd name="connsiteX0" fmla="*/ 191753 w 205580"/>
                <a:gd name="connsiteY0" fmla="*/ 74156 h 461507"/>
                <a:gd name="connsiteX1" fmla="*/ 85000 w 205580"/>
                <a:gd name="connsiteY1" fmla="*/ 1466 h 461507"/>
                <a:gd name="connsiteX2" fmla="*/ 12311 w 205580"/>
                <a:gd name="connsiteY2" fmla="*/ 74156 h 461507"/>
                <a:gd name="connsiteX3" fmla="*/ -475 w 205580"/>
                <a:gd name="connsiteY3" fmla="*/ 265469 h 461507"/>
                <a:gd name="connsiteX4" fmla="*/ 5004 w 205580"/>
                <a:gd name="connsiteY4" fmla="*/ 280537 h 461507"/>
                <a:gd name="connsiteX5" fmla="*/ 19615 w 205580"/>
                <a:gd name="connsiteY5" fmla="*/ 286929 h 461507"/>
                <a:gd name="connsiteX6" fmla="*/ 44273 w 205580"/>
                <a:gd name="connsiteY6" fmla="*/ 286929 h 461507"/>
                <a:gd name="connsiteX7" fmla="*/ 54774 w 205580"/>
                <a:gd name="connsiteY7" fmla="*/ 442171 h 461507"/>
                <a:gd name="connsiteX8" fmla="*/ 74864 w 205580"/>
                <a:gd name="connsiteY8" fmla="*/ 461348 h 461507"/>
                <a:gd name="connsiteX9" fmla="*/ 129199 w 205580"/>
                <a:gd name="connsiteY9" fmla="*/ 461348 h 461507"/>
                <a:gd name="connsiteX10" fmla="*/ 149289 w 205580"/>
                <a:gd name="connsiteY10" fmla="*/ 442171 h 461507"/>
                <a:gd name="connsiteX11" fmla="*/ 149289 w 205580"/>
                <a:gd name="connsiteY11" fmla="*/ 442171 h 461507"/>
                <a:gd name="connsiteX12" fmla="*/ 160247 w 205580"/>
                <a:gd name="connsiteY12" fmla="*/ 286929 h 461507"/>
                <a:gd name="connsiteX13" fmla="*/ 184902 w 205580"/>
                <a:gd name="connsiteY13" fmla="*/ 286929 h 461507"/>
                <a:gd name="connsiteX14" fmla="*/ 199514 w 205580"/>
                <a:gd name="connsiteY14" fmla="*/ 280537 h 461507"/>
                <a:gd name="connsiteX15" fmla="*/ 204993 w 205580"/>
                <a:gd name="connsiteY15" fmla="*/ 265469 h 46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80" h="461507">
                  <a:moveTo>
                    <a:pt x="191753" y="74156"/>
                  </a:moveTo>
                  <a:cubicBezTo>
                    <a:pt x="182347" y="24616"/>
                    <a:pt x="134586" y="-7940"/>
                    <a:pt x="85000" y="1466"/>
                  </a:cubicBezTo>
                  <a:cubicBezTo>
                    <a:pt x="48152" y="8452"/>
                    <a:pt x="19295" y="37263"/>
                    <a:pt x="12311" y="74156"/>
                  </a:cubicBezTo>
                  <a:lnTo>
                    <a:pt x="-475" y="265469"/>
                  </a:lnTo>
                  <a:cubicBezTo>
                    <a:pt x="-1021" y="271039"/>
                    <a:pt x="1033" y="276610"/>
                    <a:pt x="5004" y="280537"/>
                  </a:cubicBezTo>
                  <a:cubicBezTo>
                    <a:pt x="8749" y="284646"/>
                    <a:pt x="14044" y="286975"/>
                    <a:pt x="19615" y="286929"/>
                  </a:cubicBezTo>
                  <a:lnTo>
                    <a:pt x="44273" y="286929"/>
                  </a:lnTo>
                  <a:lnTo>
                    <a:pt x="54774" y="442171"/>
                  </a:lnTo>
                  <a:cubicBezTo>
                    <a:pt x="55504" y="452810"/>
                    <a:pt x="64224" y="461120"/>
                    <a:pt x="74864" y="461348"/>
                  </a:cubicBezTo>
                  <a:lnTo>
                    <a:pt x="129199" y="461348"/>
                  </a:lnTo>
                  <a:cubicBezTo>
                    <a:pt x="140020" y="461623"/>
                    <a:pt x="149014" y="453039"/>
                    <a:pt x="149289" y="442171"/>
                  </a:cubicBezTo>
                  <a:cubicBezTo>
                    <a:pt x="149289" y="442171"/>
                    <a:pt x="149289" y="442171"/>
                    <a:pt x="149289" y="442171"/>
                  </a:cubicBezTo>
                  <a:lnTo>
                    <a:pt x="160247" y="286929"/>
                  </a:lnTo>
                  <a:lnTo>
                    <a:pt x="184902" y="286929"/>
                  </a:lnTo>
                  <a:cubicBezTo>
                    <a:pt x="190473" y="286975"/>
                    <a:pt x="195771" y="284646"/>
                    <a:pt x="199514" y="280537"/>
                  </a:cubicBezTo>
                  <a:cubicBezTo>
                    <a:pt x="203304" y="276473"/>
                    <a:pt x="205269" y="271039"/>
                    <a:pt x="204993" y="265469"/>
                  </a:cubicBezTo>
                  <a:close/>
                </a:path>
              </a:pathLst>
            </a:custGeom>
            <a:solidFill>
              <a:srgbClr val="EF9CC0"/>
            </a:solidFill>
            <a:ln w="45641"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AB77639-EE48-9983-49CB-AC567EEF960A}"/>
                </a:ext>
              </a:extLst>
            </p:cNvPr>
            <p:cNvSpPr/>
            <p:nvPr/>
          </p:nvSpPr>
          <p:spPr>
            <a:xfrm>
              <a:off x="2802138" y="3613916"/>
              <a:ext cx="203936" cy="229766"/>
            </a:xfrm>
            <a:custGeom>
              <a:avLst/>
              <a:gdLst>
                <a:gd name="connsiteX0" fmla="*/ 20440 w 136978"/>
                <a:gd name="connsiteY0" fmla="*/ 154176 h 154328"/>
                <a:gd name="connsiteX1" fmla="*/ 116326 w 136978"/>
                <a:gd name="connsiteY1" fmla="*/ 154176 h 154328"/>
                <a:gd name="connsiteX2" fmla="*/ 136417 w 136978"/>
                <a:gd name="connsiteY2" fmla="*/ 134086 h 154328"/>
                <a:gd name="connsiteX3" fmla="*/ 136417 w 136978"/>
                <a:gd name="connsiteY3" fmla="*/ 133630 h 154328"/>
                <a:gd name="connsiteX4" fmla="*/ 136417 w 136978"/>
                <a:gd name="connsiteY4" fmla="*/ 68337 h 154328"/>
                <a:gd name="connsiteX5" fmla="*/ 67927 w 136978"/>
                <a:gd name="connsiteY5" fmla="*/ -152 h 154328"/>
                <a:gd name="connsiteX6" fmla="*/ -562 w 136978"/>
                <a:gd name="connsiteY6" fmla="*/ 68337 h 154328"/>
                <a:gd name="connsiteX7" fmla="*/ -562 w 136978"/>
                <a:gd name="connsiteY7" fmla="*/ 132260 h 154328"/>
                <a:gd name="connsiteX8" fmla="*/ 19528 w 136978"/>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28">
                  <a:moveTo>
                    <a:pt x="20440" y="154176"/>
                  </a:moveTo>
                  <a:lnTo>
                    <a:pt x="116326" y="154176"/>
                  </a:lnTo>
                  <a:cubicBezTo>
                    <a:pt x="127421" y="154176"/>
                    <a:pt x="136417" y="145182"/>
                    <a:pt x="136417" y="134086"/>
                  </a:cubicBezTo>
                  <a:cubicBezTo>
                    <a:pt x="136417" y="133949"/>
                    <a:pt x="136417" y="133767"/>
                    <a:pt x="136417" y="133630"/>
                  </a:cubicBezTo>
                  <a:lnTo>
                    <a:pt x="136417" y="68337"/>
                  </a:lnTo>
                  <a:cubicBezTo>
                    <a:pt x="136417" y="30531"/>
                    <a:pt x="105734" y="-152"/>
                    <a:pt x="67927" y="-152"/>
                  </a:cubicBezTo>
                  <a:cubicBezTo>
                    <a:pt x="30121" y="-152"/>
                    <a:pt x="-562" y="30531"/>
                    <a:pt x="-562" y="68337"/>
                  </a:cubicBezTo>
                  <a:lnTo>
                    <a:pt x="-562" y="132260"/>
                  </a:lnTo>
                  <a:cubicBezTo>
                    <a:pt x="-562" y="143446"/>
                    <a:pt x="8339"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23F829E-1BFE-28EF-58CC-B3DD0D185B47}"/>
                </a:ext>
              </a:extLst>
            </p:cNvPr>
            <p:cNvSpPr/>
            <p:nvPr/>
          </p:nvSpPr>
          <p:spPr>
            <a:xfrm>
              <a:off x="2751793" y="3865085"/>
              <a:ext cx="306072" cy="688982"/>
            </a:xfrm>
            <a:custGeom>
              <a:avLst/>
              <a:gdLst>
                <a:gd name="connsiteX0" fmla="*/ 192148 w 205580"/>
                <a:gd name="connsiteY0" fmla="*/ 75422 h 462771"/>
                <a:gd name="connsiteX1" fmla="*/ 86446 w 205580"/>
                <a:gd name="connsiteY1" fmla="*/ 1225 h 462771"/>
                <a:gd name="connsiteX2" fmla="*/ 12249 w 205580"/>
                <a:gd name="connsiteY2" fmla="*/ 75422 h 462771"/>
                <a:gd name="connsiteX3" fmla="*/ -537 w 205580"/>
                <a:gd name="connsiteY3" fmla="*/ 266736 h 462771"/>
                <a:gd name="connsiteX4" fmla="*/ 4945 w 205580"/>
                <a:gd name="connsiteY4" fmla="*/ 281803 h 462771"/>
                <a:gd name="connsiteX5" fmla="*/ 19553 w 205580"/>
                <a:gd name="connsiteY5" fmla="*/ 288196 h 462771"/>
                <a:gd name="connsiteX6" fmla="*/ 44211 w 205580"/>
                <a:gd name="connsiteY6" fmla="*/ 288196 h 462771"/>
                <a:gd name="connsiteX7" fmla="*/ 55169 w 205580"/>
                <a:gd name="connsiteY7" fmla="*/ 443438 h 462771"/>
                <a:gd name="connsiteX8" fmla="*/ 75260 w 205580"/>
                <a:gd name="connsiteY8" fmla="*/ 462615 h 462771"/>
                <a:gd name="connsiteX9" fmla="*/ 75260 w 205580"/>
                <a:gd name="connsiteY9" fmla="*/ 462615 h 462771"/>
                <a:gd name="connsiteX10" fmla="*/ 129594 w 205580"/>
                <a:gd name="connsiteY10" fmla="*/ 462615 h 462771"/>
                <a:gd name="connsiteX11" fmla="*/ 149685 w 205580"/>
                <a:gd name="connsiteY11" fmla="*/ 443438 h 462771"/>
                <a:gd name="connsiteX12" fmla="*/ 160186 w 205580"/>
                <a:gd name="connsiteY12" fmla="*/ 288196 h 462771"/>
                <a:gd name="connsiteX13" fmla="*/ 184841 w 205580"/>
                <a:gd name="connsiteY13" fmla="*/ 288196 h 462771"/>
                <a:gd name="connsiteX14" fmla="*/ 199452 w 205580"/>
                <a:gd name="connsiteY14" fmla="*/ 281803 h 462771"/>
                <a:gd name="connsiteX15" fmla="*/ 204931 w 205580"/>
                <a:gd name="connsiteY15" fmla="*/ 266736 h 462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80" h="462771">
                  <a:moveTo>
                    <a:pt x="192148" y="75422"/>
                  </a:moveTo>
                  <a:cubicBezTo>
                    <a:pt x="183428" y="25745"/>
                    <a:pt x="136124" y="-7450"/>
                    <a:pt x="86446" y="1225"/>
                  </a:cubicBezTo>
                  <a:cubicBezTo>
                    <a:pt x="48548" y="7846"/>
                    <a:pt x="18871" y="37525"/>
                    <a:pt x="12249" y="75422"/>
                  </a:cubicBezTo>
                  <a:lnTo>
                    <a:pt x="-537" y="266736"/>
                  </a:lnTo>
                  <a:cubicBezTo>
                    <a:pt x="-810" y="272306"/>
                    <a:pt x="1155" y="277739"/>
                    <a:pt x="4945" y="281803"/>
                  </a:cubicBezTo>
                  <a:cubicBezTo>
                    <a:pt x="8688" y="285913"/>
                    <a:pt x="13985" y="288241"/>
                    <a:pt x="19553" y="288196"/>
                  </a:cubicBezTo>
                  <a:lnTo>
                    <a:pt x="44211" y="288196"/>
                  </a:lnTo>
                  <a:lnTo>
                    <a:pt x="55169" y="443438"/>
                  </a:lnTo>
                  <a:cubicBezTo>
                    <a:pt x="55398" y="454259"/>
                    <a:pt x="64391" y="462843"/>
                    <a:pt x="75260" y="462615"/>
                  </a:cubicBezTo>
                  <a:cubicBezTo>
                    <a:pt x="75260" y="462615"/>
                    <a:pt x="75260" y="462615"/>
                    <a:pt x="75260" y="462615"/>
                  </a:cubicBezTo>
                  <a:lnTo>
                    <a:pt x="129594" y="462615"/>
                  </a:lnTo>
                  <a:cubicBezTo>
                    <a:pt x="140232" y="462387"/>
                    <a:pt x="148999" y="454076"/>
                    <a:pt x="149685" y="443438"/>
                  </a:cubicBezTo>
                  <a:lnTo>
                    <a:pt x="160186" y="288196"/>
                  </a:lnTo>
                  <a:lnTo>
                    <a:pt x="184841" y="288196"/>
                  </a:lnTo>
                  <a:cubicBezTo>
                    <a:pt x="190412" y="288241"/>
                    <a:pt x="195709" y="285913"/>
                    <a:pt x="199452" y="281803"/>
                  </a:cubicBezTo>
                  <a:cubicBezTo>
                    <a:pt x="203426" y="277877"/>
                    <a:pt x="205480" y="272306"/>
                    <a:pt x="204931" y="266736"/>
                  </a:cubicBezTo>
                  <a:close/>
                </a:path>
              </a:pathLst>
            </a:custGeom>
            <a:solidFill>
              <a:srgbClr val="EF9CC0"/>
            </a:solidFill>
            <a:ln w="45641"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3D07B279-EE23-C2AC-7EF8-F19C29CC32FD}"/>
                </a:ext>
              </a:extLst>
            </p:cNvPr>
            <p:cNvSpPr/>
            <p:nvPr/>
          </p:nvSpPr>
          <p:spPr>
            <a:xfrm>
              <a:off x="3354125" y="3613916"/>
              <a:ext cx="203936" cy="229766"/>
            </a:xfrm>
            <a:custGeom>
              <a:avLst/>
              <a:gdLst>
                <a:gd name="connsiteX0" fmla="*/ 19983 w 136978"/>
                <a:gd name="connsiteY0" fmla="*/ 154176 h 154328"/>
                <a:gd name="connsiteX1" fmla="*/ 116326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528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19983" y="154176"/>
                  </a:moveTo>
                  <a:lnTo>
                    <a:pt x="116326" y="154176"/>
                  </a:lnTo>
                  <a:cubicBezTo>
                    <a:pt x="127513" y="153948"/>
                    <a:pt x="136417" y="144816"/>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6E84B992-8E5D-2256-DD20-C50C9AE569AD}"/>
                </a:ext>
              </a:extLst>
            </p:cNvPr>
            <p:cNvSpPr/>
            <p:nvPr/>
          </p:nvSpPr>
          <p:spPr>
            <a:xfrm>
              <a:off x="3303140" y="3866971"/>
              <a:ext cx="306007" cy="687090"/>
            </a:xfrm>
            <a:custGeom>
              <a:avLst/>
              <a:gdLst>
                <a:gd name="connsiteX0" fmla="*/ 192121 w 205537"/>
                <a:gd name="connsiteY0" fmla="*/ 74156 h 461500"/>
                <a:gd name="connsiteX1" fmla="*/ 85368 w 205537"/>
                <a:gd name="connsiteY1" fmla="*/ 1466 h 461500"/>
                <a:gd name="connsiteX2" fmla="*/ 12679 w 205537"/>
                <a:gd name="connsiteY2" fmla="*/ 74156 h 461500"/>
                <a:gd name="connsiteX3" fmla="*/ -561 w 205537"/>
                <a:gd name="connsiteY3" fmla="*/ 265469 h 461500"/>
                <a:gd name="connsiteX4" fmla="*/ 4918 w 205537"/>
                <a:gd name="connsiteY4" fmla="*/ 280537 h 461500"/>
                <a:gd name="connsiteX5" fmla="*/ 19983 w 205537"/>
                <a:gd name="connsiteY5" fmla="*/ 286929 h 461500"/>
                <a:gd name="connsiteX6" fmla="*/ 44641 w 205537"/>
                <a:gd name="connsiteY6" fmla="*/ 286929 h 461500"/>
                <a:gd name="connsiteX7" fmla="*/ 55142 w 205537"/>
                <a:gd name="connsiteY7" fmla="*/ 442171 h 461500"/>
                <a:gd name="connsiteX8" fmla="*/ 75232 w 205537"/>
                <a:gd name="connsiteY8" fmla="*/ 461348 h 461500"/>
                <a:gd name="connsiteX9" fmla="*/ 129567 w 205537"/>
                <a:gd name="connsiteY9" fmla="*/ 461348 h 461500"/>
                <a:gd name="connsiteX10" fmla="*/ 149658 w 205537"/>
                <a:gd name="connsiteY10" fmla="*/ 442171 h 461500"/>
                <a:gd name="connsiteX11" fmla="*/ 160159 w 205537"/>
                <a:gd name="connsiteY11" fmla="*/ 286929 h 461500"/>
                <a:gd name="connsiteX12" fmla="*/ 184816 w 205537"/>
                <a:gd name="connsiteY12" fmla="*/ 286929 h 461500"/>
                <a:gd name="connsiteX13" fmla="*/ 199882 w 205537"/>
                <a:gd name="connsiteY13" fmla="*/ 280537 h 461500"/>
                <a:gd name="connsiteX14" fmla="*/ 204907 w 205537"/>
                <a:gd name="connsiteY14" fmla="*/ 26546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37" h="461500">
                  <a:moveTo>
                    <a:pt x="192121" y="74156"/>
                  </a:moveTo>
                  <a:cubicBezTo>
                    <a:pt x="182715" y="24616"/>
                    <a:pt x="134954" y="-7940"/>
                    <a:pt x="85368" y="1466"/>
                  </a:cubicBezTo>
                  <a:cubicBezTo>
                    <a:pt x="48521" y="8452"/>
                    <a:pt x="19666" y="37263"/>
                    <a:pt x="12679" y="74156"/>
                  </a:cubicBezTo>
                  <a:lnTo>
                    <a:pt x="-561" y="265469"/>
                  </a:lnTo>
                  <a:cubicBezTo>
                    <a:pt x="-608" y="270994"/>
                    <a:pt x="1309" y="276337"/>
                    <a:pt x="4918" y="280537"/>
                  </a:cubicBezTo>
                  <a:cubicBezTo>
                    <a:pt x="8844" y="284646"/>
                    <a:pt x="14276" y="286975"/>
                    <a:pt x="19983" y="286929"/>
                  </a:cubicBezTo>
                  <a:lnTo>
                    <a:pt x="44641" y="286929"/>
                  </a:lnTo>
                  <a:lnTo>
                    <a:pt x="55142" y="442171"/>
                  </a:lnTo>
                  <a:cubicBezTo>
                    <a:pt x="55644" y="452901"/>
                    <a:pt x="64503" y="461348"/>
                    <a:pt x="75232" y="461348"/>
                  </a:cubicBezTo>
                  <a:lnTo>
                    <a:pt x="129567" y="461348"/>
                  </a:lnTo>
                  <a:cubicBezTo>
                    <a:pt x="140208" y="461120"/>
                    <a:pt x="148928" y="452810"/>
                    <a:pt x="149658" y="442171"/>
                  </a:cubicBezTo>
                  <a:lnTo>
                    <a:pt x="160159" y="286929"/>
                  </a:lnTo>
                  <a:lnTo>
                    <a:pt x="184816" y="286929"/>
                  </a:lnTo>
                  <a:cubicBezTo>
                    <a:pt x="190524" y="286975"/>
                    <a:pt x="195955" y="284646"/>
                    <a:pt x="199882" y="280537"/>
                  </a:cubicBezTo>
                  <a:cubicBezTo>
                    <a:pt x="203536" y="276428"/>
                    <a:pt x="205364" y="270948"/>
                    <a:pt x="204907" y="265469"/>
                  </a:cubicBezTo>
                  <a:close/>
                </a:path>
              </a:pathLst>
            </a:custGeom>
            <a:solidFill>
              <a:srgbClr val="EF9CC0"/>
            </a:solidFill>
            <a:ln w="45641"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8E2DF81-1A0F-4587-8FA8-A87D988CD091}"/>
                </a:ext>
              </a:extLst>
            </p:cNvPr>
            <p:cNvSpPr/>
            <p:nvPr/>
          </p:nvSpPr>
          <p:spPr>
            <a:xfrm>
              <a:off x="3905432" y="3613916"/>
              <a:ext cx="203936" cy="229766"/>
            </a:xfrm>
            <a:custGeom>
              <a:avLst/>
              <a:gdLst>
                <a:gd name="connsiteX0" fmla="*/ 20442 w 136978"/>
                <a:gd name="connsiteY0" fmla="*/ 154176 h 154328"/>
                <a:gd name="connsiteX1" fmla="*/ 116326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985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20442" y="154176"/>
                  </a:moveTo>
                  <a:lnTo>
                    <a:pt x="116326" y="154176"/>
                  </a:lnTo>
                  <a:cubicBezTo>
                    <a:pt x="127513" y="153948"/>
                    <a:pt x="136417" y="144816"/>
                    <a:pt x="136417" y="133630"/>
                  </a:cubicBezTo>
                  <a:lnTo>
                    <a:pt x="136417" y="68337"/>
                  </a:lnTo>
                  <a:cubicBezTo>
                    <a:pt x="136417" y="30531"/>
                    <a:pt x="105734" y="-152"/>
                    <a:pt x="67927" y="-152"/>
                  </a:cubicBezTo>
                  <a:cubicBezTo>
                    <a:pt x="30121" y="-152"/>
                    <a:pt x="-562" y="30531"/>
                    <a:pt x="-562" y="68337"/>
                  </a:cubicBezTo>
                  <a:lnTo>
                    <a:pt x="-562" y="132260"/>
                  </a:lnTo>
                  <a:cubicBezTo>
                    <a:pt x="-562" y="143629"/>
                    <a:pt x="8615" y="152807"/>
                    <a:pt x="19985" y="152807"/>
                  </a:cubicBezTo>
                  <a:close/>
                </a:path>
              </a:pathLst>
            </a:custGeom>
            <a:solidFill>
              <a:srgbClr val="EF9CC0"/>
            </a:solidFill>
            <a:ln w="45641"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64338F0-86EC-246A-BE55-E3B9E77EF4C6}"/>
                </a:ext>
              </a:extLst>
            </p:cNvPr>
            <p:cNvSpPr/>
            <p:nvPr/>
          </p:nvSpPr>
          <p:spPr>
            <a:xfrm>
              <a:off x="3854998" y="3866971"/>
              <a:ext cx="304711" cy="687090"/>
            </a:xfrm>
            <a:custGeom>
              <a:avLst/>
              <a:gdLst>
                <a:gd name="connsiteX0" fmla="*/ 191751 w 204666"/>
                <a:gd name="connsiteY0" fmla="*/ 74156 h 461500"/>
                <a:gd name="connsiteX1" fmla="*/ 85001 w 204666"/>
                <a:gd name="connsiteY1" fmla="*/ 1466 h 461500"/>
                <a:gd name="connsiteX2" fmla="*/ 12309 w 204666"/>
                <a:gd name="connsiteY2" fmla="*/ 74156 h 461500"/>
                <a:gd name="connsiteX3" fmla="*/ -474 w 204666"/>
                <a:gd name="connsiteY3" fmla="*/ 265469 h 461500"/>
                <a:gd name="connsiteX4" fmla="*/ 5005 w 204666"/>
                <a:gd name="connsiteY4" fmla="*/ 280537 h 461500"/>
                <a:gd name="connsiteX5" fmla="*/ 19616 w 204666"/>
                <a:gd name="connsiteY5" fmla="*/ 286929 h 461500"/>
                <a:gd name="connsiteX6" fmla="*/ 44271 w 204666"/>
                <a:gd name="connsiteY6" fmla="*/ 286929 h 461500"/>
                <a:gd name="connsiteX7" fmla="*/ 54772 w 204666"/>
                <a:gd name="connsiteY7" fmla="*/ 442171 h 461500"/>
                <a:gd name="connsiteX8" fmla="*/ 74862 w 204666"/>
                <a:gd name="connsiteY8" fmla="*/ 461348 h 461500"/>
                <a:gd name="connsiteX9" fmla="*/ 129197 w 204666"/>
                <a:gd name="connsiteY9" fmla="*/ 461348 h 461500"/>
                <a:gd name="connsiteX10" fmla="*/ 149287 w 204666"/>
                <a:gd name="connsiteY10" fmla="*/ 442171 h 461500"/>
                <a:gd name="connsiteX11" fmla="*/ 160245 w 204666"/>
                <a:gd name="connsiteY11" fmla="*/ 286929 h 461500"/>
                <a:gd name="connsiteX12" fmla="*/ 184903 w 204666"/>
                <a:gd name="connsiteY12" fmla="*/ 286929 h 461500"/>
                <a:gd name="connsiteX13" fmla="*/ 198601 w 204666"/>
                <a:gd name="connsiteY13" fmla="*/ 281907 h 461500"/>
                <a:gd name="connsiteX14" fmla="*/ 204079 w 204666"/>
                <a:gd name="connsiteY14" fmla="*/ 26683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666" h="461500">
                  <a:moveTo>
                    <a:pt x="191751" y="74156"/>
                  </a:moveTo>
                  <a:cubicBezTo>
                    <a:pt x="182345" y="24616"/>
                    <a:pt x="134587" y="-7940"/>
                    <a:pt x="85001" y="1466"/>
                  </a:cubicBezTo>
                  <a:cubicBezTo>
                    <a:pt x="48153" y="8452"/>
                    <a:pt x="19296" y="37263"/>
                    <a:pt x="12309" y="74156"/>
                  </a:cubicBezTo>
                  <a:lnTo>
                    <a:pt x="-474" y="265469"/>
                  </a:lnTo>
                  <a:cubicBezTo>
                    <a:pt x="-1023" y="271039"/>
                    <a:pt x="1031" y="276610"/>
                    <a:pt x="5005" y="280537"/>
                  </a:cubicBezTo>
                  <a:cubicBezTo>
                    <a:pt x="8747" y="284646"/>
                    <a:pt x="14045" y="286975"/>
                    <a:pt x="19616" y="286929"/>
                  </a:cubicBezTo>
                  <a:lnTo>
                    <a:pt x="44271" y="286929"/>
                  </a:lnTo>
                  <a:lnTo>
                    <a:pt x="54772" y="442171"/>
                  </a:lnTo>
                  <a:cubicBezTo>
                    <a:pt x="55458" y="452810"/>
                    <a:pt x="64225" y="461120"/>
                    <a:pt x="74862" y="461348"/>
                  </a:cubicBezTo>
                  <a:lnTo>
                    <a:pt x="129197" y="461348"/>
                  </a:lnTo>
                  <a:cubicBezTo>
                    <a:pt x="139929" y="461348"/>
                    <a:pt x="148786" y="452901"/>
                    <a:pt x="149287" y="442171"/>
                  </a:cubicBezTo>
                  <a:lnTo>
                    <a:pt x="160245" y="286929"/>
                  </a:lnTo>
                  <a:lnTo>
                    <a:pt x="184903" y="286929"/>
                  </a:lnTo>
                  <a:cubicBezTo>
                    <a:pt x="189925" y="287067"/>
                    <a:pt x="194858" y="285286"/>
                    <a:pt x="198601" y="281907"/>
                  </a:cubicBezTo>
                  <a:cubicBezTo>
                    <a:pt x="202391" y="277843"/>
                    <a:pt x="204353" y="272410"/>
                    <a:pt x="204079" y="266839"/>
                  </a:cubicBezTo>
                  <a:close/>
                </a:path>
              </a:pathLst>
            </a:custGeom>
            <a:solidFill>
              <a:srgbClr val="EF9CC0"/>
            </a:solidFill>
            <a:ln w="45641"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E3717692-0072-36EC-8B46-B1E81CFB0A03}"/>
                </a:ext>
              </a:extLst>
            </p:cNvPr>
            <p:cNvSpPr/>
            <p:nvPr/>
          </p:nvSpPr>
          <p:spPr>
            <a:xfrm>
              <a:off x="4460138" y="3613916"/>
              <a:ext cx="203936" cy="229766"/>
            </a:xfrm>
            <a:custGeom>
              <a:avLst/>
              <a:gdLst>
                <a:gd name="connsiteX0" fmla="*/ 20442 w 136978"/>
                <a:gd name="connsiteY0" fmla="*/ 154176 h 154328"/>
                <a:gd name="connsiteX1" fmla="*/ 116326 w 136978"/>
                <a:gd name="connsiteY1" fmla="*/ 154176 h 154328"/>
                <a:gd name="connsiteX2" fmla="*/ 136417 w 136978"/>
                <a:gd name="connsiteY2" fmla="*/ 134086 h 154328"/>
                <a:gd name="connsiteX3" fmla="*/ 136417 w 136978"/>
                <a:gd name="connsiteY3" fmla="*/ 133630 h 154328"/>
                <a:gd name="connsiteX4" fmla="*/ 136417 w 136978"/>
                <a:gd name="connsiteY4" fmla="*/ 68337 h 154328"/>
                <a:gd name="connsiteX5" fmla="*/ 67927 w 136978"/>
                <a:gd name="connsiteY5" fmla="*/ -152 h 154328"/>
                <a:gd name="connsiteX6" fmla="*/ -562 w 136978"/>
                <a:gd name="connsiteY6" fmla="*/ 68337 h 154328"/>
                <a:gd name="connsiteX7" fmla="*/ -562 w 136978"/>
                <a:gd name="connsiteY7" fmla="*/ 132260 h 154328"/>
                <a:gd name="connsiteX8" fmla="*/ 19528 w 136978"/>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28">
                  <a:moveTo>
                    <a:pt x="20442" y="154176"/>
                  </a:moveTo>
                  <a:lnTo>
                    <a:pt x="116326" y="154176"/>
                  </a:lnTo>
                  <a:cubicBezTo>
                    <a:pt x="127423" y="154176"/>
                    <a:pt x="136417" y="145182"/>
                    <a:pt x="136417" y="134086"/>
                  </a:cubicBezTo>
                  <a:cubicBezTo>
                    <a:pt x="136417" y="133949"/>
                    <a:pt x="136417" y="133767"/>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A64F6977-99DF-57CE-2EDE-2276EE4B6D65}"/>
                </a:ext>
              </a:extLst>
            </p:cNvPr>
            <p:cNvSpPr/>
            <p:nvPr/>
          </p:nvSpPr>
          <p:spPr>
            <a:xfrm>
              <a:off x="4408438" y="3865085"/>
              <a:ext cx="306072" cy="688976"/>
            </a:xfrm>
            <a:custGeom>
              <a:avLst/>
              <a:gdLst>
                <a:gd name="connsiteX0" fmla="*/ 192145 w 205580"/>
                <a:gd name="connsiteY0" fmla="*/ 75422 h 462767"/>
                <a:gd name="connsiteX1" fmla="*/ 86444 w 205580"/>
                <a:gd name="connsiteY1" fmla="*/ 1225 h 462767"/>
                <a:gd name="connsiteX2" fmla="*/ 12247 w 205580"/>
                <a:gd name="connsiteY2" fmla="*/ 75422 h 462767"/>
                <a:gd name="connsiteX3" fmla="*/ -536 w 205580"/>
                <a:gd name="connsiteY3" fmla="*/ 266736 h 462767"/>
                <a:gd name="connsiteX4" fmla="*/ 4943 w 205580"/>
                <a:gd name="connsiteY4" fmla="*/ 281803 h 462767"/>
                <a:gd name="connsiteX5" fmla="*/ 19551 w 205580"/>
                <a:gd name="connsiteY5" fmla="*/ 288196 h 462767"/>
                <a:gd name="connsiteX6" fmla="*/ 44209 w 205580"/>
                <a:gd name="connsiteY6" fmla="*/ 288196 h 462767"/>
                <a:gd name="connsiteX7" fmla="*/ 54710 w 205580"/>
                <a:gd name="connsiteY7" fmla="*/ 443438 h 462767"/>
                <a:gd name="connsiteX8" fmla="*/ 74800 w 205580"/>
                <a:gd name="connsiteY8" fmla="*/ 462615 h 462767"/>
                <a:gd name="connsiteX9" fmla="*/ 129592 w 205580"/>
                <a:gd name="connsiteY9" fmla="*/ 462615 h 462767"/>
                <a:gd name="connsiteX10" fmla="*/ 149682 w 205580"/>
                <a:gd name="connsiteY10" fmla="*/ 443438 h 462767"/>
                <a:gd name="connsiteX11" fmla="*/ 160183 w 205580"/>
                <a:gd name="connsiteY11" fmla="*/ 288196 h 462767"/>
                <a:gd name="connsiteX12" fmla="*/ 184841 w 205580"/>
                <a:gd name="connsiteY12" fmla="*/ 288196 h 462767"/>
                <a:gd name="connsiteX13" fmla="*/ 199450 w 205580"/>
                <a:gd name="connsiteY13" fmla="*/ 281803 h 462767"/>
                <a:gd name="connsiteX14" fmla="*/ 204931 w 205580"/>
                <a:gd name="connsiteY14" fmla="*/ 266736 h 46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2767">
                  <a:moveTo>
                    <a:pt x="192145" y="75422"/>
                  </a:moveTo>
                  <a:cubicBezTo>
                    <a:pt x="183425" y="25745"/>
                    <a:pt x="136122" y="-7450"/>
                    <a:pt x="86444" y="1225"/>
                  </a:cubicBezTo>
                  <a:cubicBezTo>
                    <a:pt x="48545" y="7846"/>
                    <a:pt x="18868" y="37525"/>
                    <a:pt x="12247" y="75422"/>
                  </a:cubicBezTo>
                  <a:lnTo>
                    <a:pt x="-536" y="266736"/>
                  </a:lnTo>
                  <a:cubicBezTo>
                    <a:pt x="-812" y="272306"/>
                    <a:pt x="1152" y="277739"/>
                    <a:pt x="4943" y="281803"/>
                  </a:cubicBezTo>
                  <a:cubicBezTo>
                    <a:pt x="8685" y="285913"/>
                    <a:pt x="13983" y="288241"/>
                    <a:pt x="19551" y="288196"/>
                  </a:cubicBezTo>
                  <a:lnTo>
                    <a:pt x="44209" y="288196"/>
                  </a:lnTo>
                  <a:lnTo>
                    <a:pt x="54710" y="443438"/>
                  </a:lnTo>
                  <a:cubicBezTo>
                    <a:pt x="55395" y="454076"/>
                    <a:pt x="64163" y="462387"/>
                    <a:pt x="74800" y="462615"/>
                  </a:cubicBezTo>
                  <a:lnTo>
                    <a:pt x="129592" y="462615"/>
                  </a:lnTo>
                  <a:cubicBezTo>
                    <a:pt x="140229" y="462387"/>
                    <a:pt x="148997" y="454076"/>
                    <a:pt x="149682" y="443438"/>
                  </a:cubicBezTo>
                  <a:lnTo>
                    <a:pt x="160183" y="288196"/>
                  </a:lnTo>
                  <a:lnTo>
                    <a:pt x="184841" y="288196"/>
                  </a:lnTo>
                  <a:cubicBezTo>
                    <a:pt x="190409" y="288241"/>
                    <a:pt x="195707" y="285913"/>
                    <a:pt x="199450" y="281803"/>
                  </a:cubicBezTo>
                  <a:cubicBezTo>
                    <a:pt x="203424" y="277877"/>
                    <a:pt x="205478" y="272306"/>
                    <a:pt x="204931" y="266736"/>
                  </a:cubicBezTo>
                  <a:close/>
                </a:path>
              </a:pathLst>
            </a:custGeom>
            <a:solidFill>
              <a:srgbClr val="EF9CC0"/>
            </a:solidFill>
            <a:ln w="45641"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F8FB8A43-8DEF-685F-B1BD-93EF390579D2}"/>
                </a:ext>
              </a:extLst>
            </p:cNvPr>
            <p:cNvSpPr/>
            <p:nvPr/>
          </p:nvSpPr>
          <p:spPr>
            <a:xfrm>
              <a:off x="5008726" y="3613916"/>
              <a:ext cx="203936" cy="229766"/>
            </a:xfrm>
            <a:custGeom>
              <a:avLst/>
              <a:gdLst>
                <a:gd name="connsiteX0" fmla="*/ 19985 w 136978"/>
                <a:gd name="connsiteY0" fmla="*/ 154176 h 154328"/>
                <a:gd name="connsiteX1" fmla="*/ 115869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528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19985" y="154176"/>
                  </a:moveTo>
                  <a:lnTo>
                    <a:pt x="115869" y="154176"/>
                  </a:lnTo>
                  <a:cubicBezTo>
                    <a:pt x="127240" y="154176"/>
                    <a:pt x="136417" y="144999"/>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AB753B1-CAE9-50EA-7F70-F01B7E93FFC9}"/>
                </a:ext>
              </a:extLst>
            </p:cNvPr>
            <p:cNvSpPr/>
            <p:nvPr/>
          </p:nvSpPr>
          <p:spPr>
            <a:xfrm>
              <a:off x="4957741" y="3866971"/>
              <a:ext cx="306036" cy="687090"/>
            </a:xfrm>
            <a:custGeom>
              <a:avLst/>
              <a:gdLst>
                <a:gd name="connsiteX0" fmla="*/ 192123 w 205556"/>
                <a:gd name="connsiteY0" fmla="*/ 74156 h 461500"/>
                <a:gd name="connsiteX1" fmla="*/ 85371 w 205556"/>
                <a:gd name="connsiteY1" fmla="*/ 1466 h 461500"/>
                <a:gd name="connsiteX2" fmla="*/ 12682 w 205556"/>
                <a:gd name="connsiteY2" fmla="*/ 74156 h 461500"/>
                <a:gd name="connsiteX3" fmla="*/ -561 w 205556"/>
                <a:gd name="connsiteY3" fmla="*/ 265469 h 461500"/>
                <a:gd name="connsiteX4" fmla="*/ 4918 w 205556"/>
                <a:gd name="connsiteY4" fmla="*/ 280537 h 461500"/>
                <a:gd name="connsiteX5" fmla="*/ 19529 w 205556"/>
                <a:gd name="connsiteY5" fmla="*/ 286929 h 461500"/>
                <a:gd name="connsiteX6" fmla="*/ 44187 w 205556"/>
                <a:gd name="connsiteY6" fmla="*/ 286929 h 461500"/>
                <a:gd name="connsiteX7" fmla="*/ 55145 w 205556"/>
                <a:gd name="connsiteY7" fmla="*/ 442171 h 461500"/>
                <a:gd name="connsiteX8" fmla="*/ 75235 w 205556"/>
                <a:gd name="connsiteY8" fmla="*/ 461348 h 461500"/>
                <a:gd name="connsiteX9" fmla="*/ 129570 w 205556"/>
                <a:gd name="connsiteY9" fmla="*/ 461348 h 461500"/>
                <a:gd name="connsiteX10" fmla="*/ 149660 w 205556"/>
                <a:gd name="connsiteY10" fmla="*/ 442171 h 461500"/>
                <a:gd name="connsiteX11" fmla="*/ 160161 w 205556"/>
                <a:gd name="connsiteY11" fmla="*/ 286929 h 461500"/>
                <a:gd name="connsiteX12" fmla="*/ 184816 w 205556"/>
                <a:gd name="connsiteY12" fmla="*/ 286929 h 461500"/>
                <a:gd name="connsiteX13" fmla="*/ 199428 w 205556"/>
                <a:gd name="connsiteY13" fmla="*/ 280537 h 461500"/>
                <a:gd name="connsiteX14" fmla="*/ 204907 w 205556"/>
                <a:gd name="connsiteY14" fmla="*/ 26546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56" h="461500">
                  <a:moveTo>
                    <a:pt x="192123" y="74156"/>
                  </a:moveTo>
                  <a:cubicBezTo>
                    <a:pt x="182718" y="24616"/>
                    <a:pt x="134957" y="-7940"/>
                    <a:pt x="85371" y="1466"/>
                  </a:cubicBezTo>
                  <a:cubicBezTo>
                    <a:pt x="48523" y="8452"/>
                    <a:pt x="19666" y="37263"/>
                    <a:pt x="12682" y="74156"/>
                  </a:cubicBezTo>
                  <a:lnTo>
                    <a:pt x="-561" y="265469"/>
                  </a:lnTo>
                  <a:cubicBezTo>
                    <a:pt x="-606" y="270994"/>
                    <a:pt x="1312" y="276337"/>
                    <a:pt x="4918" y="280537"/>
                  </a:cubicBezTo>
                  <a:cubicBezTo>
                    <a:pt x="8708" y="284555"/>
                    <a:pt x="14006" y="286838"/>
                    <a:pt x="19529" y="286929"/>
                  </a:cubicBezTo>
                  <a:lnTo>
                    <a:pt x="44187" y="286929"/>
                  </a:lnTo>
                  <a:lnTo>
                    <a:pt x="55145" y="442171"/>
                  </a:lnTo>
                  <a:cubicBezTo>
                    <a:pt x="55646" y="452901"/>
                    <a:pt x="64503" y="461348"/>
                    <a:pt x="75235" y="461348"/>
                  </a:cubicBezTo>
                  <a:lnTo>
                    <a:pt x="129570" y="461348"/>
                  </a:lnTo>
                  <a:cubicBezTo>
                    <a:pt x="140207" y="461120"/>
                    <a:pt x="148975" y="452810"/>
                    <a:pt x="149660" y="442171"/>
                  </a:cubicBezTo>
                  <a:lnTo>
                    <a:pt x="160161" y="286929"/>
                  </a:lnTo>
                  <a:lnTo>
                    <a:pt x="184816" y="286929"/>
                  </a:lnTo>
                  <a:cubicBezTo>
                    <a:pt x="190387" y="286975"/>
                    <a:pt x="195685" y="284646"/>
                    <a:pt x="199428" y="280537"/>
                  </a:cubicBezTo>
                  <a:cubicBezTo>
                    <a:pt x="203402" y="276610"/>
                    <a:pt x="205456" y="271039"/>
                    <a:pt x="204907" y="265469"/>
                  </a:cubicBezTo>
                  <a:close/>
                </a:path>
              </a:pathLst>
            </a:custGeom>
            <a:solidFill>
              <a:srgbClr val="EF9CC0"/>
            </a:solidFill>
            <a:ln w="45641"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E59246B-41DF-1CEB-8BBA-B2D4C099F6F0}"/>
                </a:ext>
              </a:extLst>
            </p:cNvPr>
            <p:cNvSpPr/>
            <p:nvPr/>
          </p:nvSpPr>
          <p:spPr>
            <a:xfrm>
              <a:off x="5560033" y="3613916"/>
              <a:ext cx="203936" cy="229766"/>
            </a:xfrm>
            <a:custGeom>
              <a:avLst/>
              <a:gdLst>
                <a:gd name="connsiteX0" fmla="*/ 19985 w 136978"/>
                <a:gd name="connsiteY0" fmla="*/ 154176 h 154328"/>
                <a:gd name="connsiteX1" fmla="*/ 116329 w 136978"/>
                <a:gd name="connsiteY1" fmla="*/ 154176 h 154328"/>
                <a:gd name="connsiteX2" fmla="*/ 136417 w 136978"/>
                <a:gd name="connsiteY2" fmla="*/ 133630 h 154328"/>
                <a:gd name="connsiteX3" fmla="*/ 136417 w 136978"/>
                <a:gd name="connsiteY3" fmla="*/ 68337 h 154328"/>
                <a:gd name="connsiteX4" fmla="*/ 67927 w 136978"/>
                <a:gd name="connsiteY4" fmla="*/ -152 h 154328"/>
                <a:gd name="connsiteX5" fmla="*/ -562 w 136978"/>
                <a:gd name="connsiteY5" fmla="*/ 68337 h 154328"/>
                <a:gd name="connsiteX6" fmla="*/ -562 w 136978"/>
                <a:gd name="connsiteY6" fmla="*/ 132260 h 154328"/>
                <a:gd name="connsiteX7" fmla="*/ 19528 w 136978"/>
                <a:gd name="connsiteY7"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8">
                  <a:moveTo>
                    <a:pt x="19985" y="154176"/>
                  </a:moveTo>
                  <a:lnTo>
                    <a:pt x="116329" y="154176"/>
                  </a:lnTo>
                  <a:cubicBezTo>
                    <a:pt x="127515" y="153948"/>
                    <a:pt x="136417" y="144816"/>
                    <a:pt x="136417" y="133630"/>
                  </a:cubicBezTo>
                  <a:lnTo>
                    <a:pt x="136417" y="68337"/>
                  </a:lnTo>
                  <a:cubicBezTo>
                    <a:pt x="136417" y="30531"/>
                    <a:pt x="105734" y="-152"/>
                    <a:pt x="67927" y="-152"/>
                  </a:cubicBezTo>
                  <a:cubicBezTo>
                    <a:pt x="30124"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7716CE3-A2DC-1355-38F7-AA49BB9DB23C}"/>
                </a:ext>
              </a:extLst>
            </p:cNvPr>
            <p:cNvSpPr/>
            <p:nvPr/>
          </p:nvSpPr>
          <p:spPr>
            <a:xfrm>
              <a:off x="5509627" y="3866971"/>
              <a:ext cx="303971" cy="687090"/>
            </a:xfrm>
            <a:custGeom>
              <a:avLst/>
              <a:gdLst>
                <a:gd name="connsiteX0" fmla="*/ 191735 w 204169"/>
                <a:gd name="connsiteY0" fmla="*/ 74156 h 461500"/>
                <a:gd name="connsiteX1" fmla="*/ 84982 w 204169"/>
                <a:gd name="connsiteY1" fmla="*/ 1466 h 461500"/>
                <a:gd name="connsiteX2" fmla="*/ 12293 w 204169"/>
                <a:gd name="connsiteY2" fmla="*/ 74156 h 461500"/>
                <a:gd name="connsiteX3" fmla="*/ -493 w 204169"/>
                <a:gd name="connsiteY3" fmla="*/ 265469 h 461500"/>
                <a:gd name="connsiteX4" fmla="*/ 4532 w 204169"/>
                <a:gd name="connsiteY4" fmla="*/ 280537 h 461500"/>
                <a:gd name="connsiteX5" fmla="*/ 19597 w 204169"/>
                <a:gd name="connsiteY5" fmla="*/ 286929 h 461500"/>
                <a:gd name="connsiteX6" fmla="*/ 46081 w 204169"/>
                <a:gd name="connsiteY6" fmla="*/ 286929 h 461500"/>
                <a:gd name="connsiteX7" fmla="*/ 56581 w 204169"/>
                <a:gd name="connsiteY7" fmla="*/ 442171 h 461500"/>
                <a:gd name="connsiteX8" fmla="*/ 76672 w 204169"/>
                <a:gd name="connsiteY8" fmla="*/ 461348 h 461500"/>
                <a:gd name="connsiteX9" fmla="*/ 131007 w 204169"/>
                <a:gd name="connsiteY9" fmla="*/ 461348 h 461500"/>
                <a:gd name="connsiteX10" fmla="*/ 151097 w 204169"/>
                <a:gd name="connsiteY10" fmla="*/ 442171 h 461500"/>
                <a:gd name="connsiteX11" fmla="*/ 161601 w 204169"/>
                <a:gd name="connsiteY11" fmla="*/ 286929 h 461500"/>
                <a:gd name="connsiteX12" fmla="*/ 183059 w 204169"/>
                <a:gd name="connsiteY12" fmla="*/ 286929 h 461500"/>
                <a:gd name="connsiteX13" fmla="*/ 198128 w 204169"/>
                <a:gd name="connsiteY13" fmla="*/ 280537 h 461500"/>
                <a:gd name="connsiteX14" fmla="*/ 203607 w 204169"/>
                <a:gd name="connsiteY14" fmla="*/ 265469 h 46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169" h="461500">
                  <a:moveTo>
                    <a:pt x="191735" y="74156"/>
                  </a:moveTo>
                  <a:cubicBezTo>
                    <a:pt x="182329" y="24616"/>
                    <a:pt x="134568" y="-7940"/>
                    <a:pt x="84982" y="1466"/>
                  </a:cubicBezTo>
                  <a:cubicBezTo>
                    <a:pt x="48135" y="8452"/>
                    <a:pt x="19280" y="37263"/>
                    <a:pt x="12293" y="74156"/>
                  </a:cubicBezTo>
                  <a:lnTo>
                    <a:pt x="-493" y="265469"/>
                  </a:lnTo>
                  <a:cubicBezTo>
                    <a:pt x="-950" y="270948"/>
                    <a:pt x="878" y="276428"/>
                    <a:pt x="4532" y="280537"/>
                  </a:cubicBezTo>
                  <a:cubicBezTo>
                    <a:pt x="8458" y="284646"/>
                    <a:pt x="13890" y="286975"/>
                    <a:pt x="19597" y="286929"/>
                  </a:cubicBezTo>
                  <a:lnTo>
                    <a:pt x="46081" y="286929"/>
                  </a:lnTo>
                  <a:lnTo>
                    <a:pt x="56581" y="442171"/>
                  </a:lnTo>
                  <a:cubicBezTo>
                    <a:pt x="57267" y="452810"/>
                    <a:pt x="66034" y="461120"/>
                    <a:pt x="76672" y="461348"/>
                  </a:cubicBezTo>
                  <a:lnTo>
                    <a:pt x="131007" y="461348"/>
                  </a:lnTo>
                  <a:cubicBezTo>
                    <a:pt x="141736" y="461348"/>
                    <a:pt x="150595" y="452901"/>
                    <a:pt x="151097" y="442171"/>
                  </a:cubicBezTo>
                  <a:lnTo>
                    <a:pt x="161601" y="286929"/>
                  </a:lnTo>
                  <a:lnTo>
                    <a:pt x="183059" y="286929"/>
                  </a:lnTo>
                  <a:cubicBezTo>
                    <a:pt x="188767" y="286975"/>
                    <a:pt x="194201" y="284646"/>
                    <a:pt x="198128" y="280537"/>
                  </a:cubicBezTo>
                  <a:cubicBezTo>
                    <a:pt x="201734" y="276337"/>
                    <a:pt x="203651" y="270994"/>
                    <a:pt x="203607" y="265469"/>
                  </a:cubicBezTo>
                  <a:close/>
                </a:path>
              </a:pathLst>
            </a:custGeom>
            <a:solidFill>
              <a:srgbClr val="EF9CC0"/>
            </a:solidFill>
            <a:ln w="45641"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EC75E88-9250-A0DB-0125-28C2B6871775}"/>
                </a:ext>
              </a:extLst>
            </p:cNvPr>
            <p:cNvSpPr/>
            <p:nvPr/>
          </p:nvSpPr>
          <p:spPr>
            <a:xfrm>
              <a:off x="6111338" y="3613916"/>
              <a:ext cx="203941" cy="229766"/>
            </a:xfrm>
            <a:custGeom>
              <a:avLst/>
              <a:gdLst>
                <a:gd name="connsiteX0" fmla="*/ 20444 w 136982"/>
                <a:gd name="connsiteY0" fmla="*/ 154176 h 154328"/>
                <a:gd name="connsiteX1" fmla="*/ 116331 w 136982"/>
                <a:gd name="connsiteY1" fmla="*/ 154176 h 154328"/>
                <a:gd name="connsiteX2" fmla="*/ 136421 w 136982"/>
                <a:gd name="connsiteY2" fmla="*/ 133630 h 154328"/>
                <a:gd name="connsiteX3" fmla="*/ 136421 w 136982"/>
                <a:gd name="connsiteY3" fmla="*/ 68337 h 154328"/>
                <a:gd name="connsiteX4" fmla="*/ 67932 w 136982"/>
                <a:gd name="connsiteY4" fmla="*/ -152 h 154328"/>
                <a:gd name="connsiteX5" fmla="*/ -558 w 136982"/>
                <a:gd name="connsiteY5" fmla="*/ 68337 h 154328"/>
                <a:gd name="connsiteX6" fmla="*/ -558 w 136982"/>
                <a:gd name="connsiteY6" fmla="*/ 132260 h 154328"/>
                <a:gd name="connsiteX7" fmla="*/ 19076 w 136982"/>
                <a:gd name="connsiteY7" fmla="*/ 152807 h 154328"/>
                <a:gd name="connsiteX8" fmla="*/ 19533 w 136982"/>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82" h="154328">
                  <a:moveTo>
                    <a:pt x="20444" y="154176"/>
                  </a:moveTo>
                  <a:lnTo>
                    <a:pt x="116331" y="154176"/>
                  </a:lnTo>
                  <a:cubicBezTo>
                    <a:pt x="127517" y="153948"/>
                    <a:pt x="136421" y="144816"/>
                    <a:pt x="136421" y="133630"/>
                  </a:cubicBezTo>
                  <a:lnTo>
                    <a:pt x="136421" y="68337"/>
                  </a:lnTo>
                  <a:cubicBezTo>
                    <a:pt x="136421" y="30531"/>
                    <a:pt x="105738" y="-152"/>
                    <a:pt x="67932" y="-152"/>
                  </a:cubicBezTo>
                  <a:cubicBezTo>
                    <a:pt x="30125" y="-152"/>
                    <a:pt x="-558" y="30531"/>
                    <a:pt x="-558" y="68337"/>
                  </a:cubicBezTo>
                  <a:lnTo>
                    <a:pt x="-558" y="132260"/>
                  </a:lnTo>
                  <a:cubicBezTo>
                    <a:pt x="-786" y="143355"/>
                    <a:pt x="7981" y="152533"/>
                    <a:pt x="19076" y="152807"/>
                  </a:cubicBezTo>
                  <a:cubicBezTo>
                    <a:pt x="19212" y="152807"/>
                    <a:pt x="19396" y="152807"/>
                    <a:pt x="19533" y="152807"/>
                  </a:cubicBezTo>
                  <a:close/>
                </a:path>
              </a:pathLst>
            </a:custGeom>
            <a:solidFill>
              <a:srgbClr val="EF9CC0"/>
            </a:solidFill>
            <a:ln w="45641"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8750DCD5-D14E-CF91-4454-43C360E3E4F0}"/>
                </a:ext>
              </a:extLst>
            </p:cNvPr>
            <p:cNvSpPr/>
            <p:nvPr/>
          </p:nvSpPr>
          <p:spPr>
            <a:xfrm>
              <a:off x="6060910" y="3865085"/>
              <a:ext cx="306072" cy="688985"/>
            </a:xfrm>
            <a:custGeom>
              <a:avLst/>
              <a:gdLst>
                <a:gd name="connsiteX0" fmla="*/ 192208 w 205580"/>
                <a:gd name="connsiteY0" fmla="*/ 75422 h 462773"/>
                <a:gd name="connsiteX1" fmla="*/ 86506 w 205580"/>
                <a:gd name="connsiteY1" fmla="*/ 1225 h 462773"/>
                <a:gd name="connsiteX2" fmla="*/ 12309 w 205580"/>
                <a:gd name="connsiteY2" fmla="*/ 75422 h 462773"/>
                <a:gd name="connsiteX3" fmla="*/ -474 w 205580"/>
                <a:gd name="connsiteY3" fmla="*/ 266736 h 462773"/>
                <a:gd name="connsiteX4" fmla="*/ 5005 w 205580"/>
                <a:gd name="connsiteY4" fmla="*/ 281803 h 462773"/>
                <a:gd name="connsiteX5" fmla="*/ 19616 w 205580"/>
                <a:gd name="connsiteY5" fmla="*/ 288196 h 462773"/>
                <a:gd name="connsiteX6" fmla="*/ 44271 w 205580"/>
                <a:gd name="connsiteY6" fmla="*/ 288196 h 462773"/>
                <a:gd name="connsiteX7" fmla="*/ 54772 w 205580"/>
                <a:gd name="connsiteY7" fmla="*/ 443438 h 462773"/>
                <a:gd name="connsiteX8" fmla="*/ 74862 w 205580"/>
                <a:gd name="connsiteY8" fmla="*/ 462615 h 462773"/>
                <a:gd name="connsiteX9" fmla="*/ 129197 w 205580"/>
                <a:gd name="connsiteY9" fmla="*/ 462615 h 462773"/>
                <a:gd name="connsiteX10" fmla="*/ 149287 w 205580"/>
                <a:gd name="connsiteY10" fmla="*/ 443438 h 462773"/>
                <a:gd name="connsiteX11" fmla="*/ 149287 w 205580"/>
                <a:gd name="connsiteY11" fmla="*/ 443438 h 462773"/>
                <a:gd name="connsiteX12" fmla="*/ 160245 w 205580"/>
                <a:gd name="connsiteY12" fmla="*/ 288196 h 462773"/>
                <a:gd name="connsiteX13" fmla="*/ 184903 w 205580"/>
                <a:gd name="connsiteY13" fmla="*/ 288196 h 462773"/>
                <a:gd name="connsiteX14" fmla="*/ 199512 w 205580"/>
                <a:gd name="connsiteY14" fmla="*/ 281803 h 462773"/>
                <a:gd name="connsiteX15" fmla="*/ 204994 w 205580"/>
                <a:gd name="connsiteY15" fmla="*/ 266736 h 46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80" h="462773">
                  <a:moveTo>
                    <a:pt x="192208" y="75422"/>
                  </a:moveTo>
                  <a:cubicBezTo>
                    <a:pt x="183488" y="25745"/>
                    <a:pt x="136184" y="-7450"/>
                    <a:pt x="86506" y="1225"/>
                  </a:cubicBezTo>
                  <a:cubicBezTo>
                    <a:pt x="48607" y="7846"/>
                    <a:pt x="18930" y="37525"/>
                    <a:pt x="12309" y="75422"/>
                  </a:cubicBezTo>
                  <a:lnTo>
                    <a:pt x="-474" y="266736"/>
                  </a:lnTo>
                  <a:cubicBezTo>
                    <a:pt x="-1023" y="272306"/>
                    <a:pt x="1031" y="277877"/>
                    <a:pt x="5005" y="281803"/>
                  </a:cubicBezTo>
                  <a:cubicBezTo>
                    <a:pt x="8747" y="285913"/>
                    <a:pt x="14045" y="288241"/>
                    <a:pt x="19616" y="288196"/>
                  </a:cubicBezTo>
                  <a:lnTo>
                    <a:pt x="44271" y="288196"/>
                  </a:lnTo>
                  <a:lnTo>
                    <a:pt x="54772" y="443438"/>
                  </a:lnTo>
                  <a:cubicBezTo>
                    <a:pt x="55458" y="454076"/>
                    <a:pt x="64225" y="462387"/>
                    <a:pt x="74862" y="462615"/>
                  </a:cubicBezTo>
                  <a:lnTo>
                    <a:pt x="129197" y="462615"/>
                  </a:lnTo>
                  <a:cubicBezTo>
                    <a:pt x="140018" y="462889"/>
                    <a:pt x="149014" y="454305"/>
                    <a:pt x="149287" y="443438"/>
                  </a:cubicBezTo>
                  <a:cubicBezTo>
                    <a:pt x="149287" y="443438"/>
                    <a:pt x="149287" y="443438"/>
                    <a:pt x="149287" y="443438"/>
                  </a:cubicBezTo>
                  <a:lnTo>
                    <a:pt x="160245" y="288196"/>
                  </a:lnTo>
                  <a:lnTo>
                    <a:pt x="184903" y="288196"/>
                  </a:lnTo>
                  <a:cubicBezTo>
                    <a:pt x="190471" y="288241"/>
                    <a:pt x="195769" y="285913"/>
                    <a:pt x="199512" y="281803"/>
                  </a:cubicBezTo>
                  <a:cubicBezTo>
                    <a:pt x="203302" y="277739"/>
                    <a:pt x="205267" y="272306"/>
                    <a:pt x="204994" y="266736"/>
                  </a:cubicBezTo>
                  <a:close/>
                </a:path>
              </a:pathLst>
            </a:custGeom>
            <a:solidFill>
              <a:srgbClr val="EF9CC0"/>
            </a:solidFill>
            <a:ln w="45641"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6B769E15-03CC-7FF8-6D70-6B5F3D58EB3B}"/>
                </a:ext>
              </a:extLst>
            </p:cNvPr>
            <p:cNvSpPr/>
            <p:nvPr/>
          </p:nvSpPr>
          <p:spPr>
            <a:xfrm>
              <a:off x="6662651" y="3613916"/>
              <a:ext cx="203936" cy="229766"/>
            </a:xfrm>
            <a:custGeom>
              <a:avLst/>
              <a:gdLst>
                <a:gd name="connsiteX0" fmla="*/ 20442 w 136978"/>
                <a:gd name="connsiteY0" fmla="*/ 154176 h 154328"/>
                <a:gd name="connsiteX1" fmla="*/ 116326 w 136978"/>
                <a:gd name="connsiteY1" fmla="*/ 154176 h 154328"/>
                <a:gd name="connsiteX2" fmla="*/ 136417 w 136978"/>
                <a:gd name="connsiteY2" fmla="*/ 134086 h 154328"/>
                <a:gd name="connsiteX3" fmla="*/ 136417 w 136978"/>
                <a:gd name="connsiteY3" fmla="*/ 133630 h 154328"/>
                <a:gd name="connsiteX4" fmla="*/ 136417 w 136978"/>
                <a:gd name="connsiteY4" fmla="*/ 68337 h 154328"/>
                <a:gd name="connsiteX5" fmla="*/ 67927 w 136978"/>
                <a:gd name="connsiteY5" fmla="*/ -152 h 154328"/>
                <a:gd name="connsiteX6" fmla="*/ -562 w 136978"/>
                <a:gd name="connsiteY6" fmla="*/ 68337 h 154328"/>
                <a:gd name="connsiteX7" fmla="*/ -562 w 136978"/>
                <a:gd name="connsiteY7" fmla="*/ 132260 h 154328"/>
                <a:gd name="connsiteX8" fmla="*/ 19528 w 136978"/>
                <a:gd name="connsiteY8" fmla="*/ 152807 h 15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28">
                  <a:moveTo>
                    <a:pt x="20442" y="154176"/>
                  </a:moveTo>
                  <a:lnTo>
                    <a:pt x="116326" y="154176"/>
                  </a:lnTo>
                  <a:cubicBezTo>
                    <a:pt x="127421" y="154176"/>
                    <a:pt x="136417" y="145182"/>
                    <a:pt x="136417" y="134086"/>
                  </a:cubicBezTo>
                  <a:cubicBezTo>
                    <a:pt x="136417" y="133949"/>
                    <a:pt x="136417" y="133767"/>
                    <a:pt x="136417" y="133630"/>
                  </a:cubicBezTo>
                  <a:lnTo>
                    <a:pt x="136417" y="68337"/>
                  </a:lnTo>
                  <a:cubicBezTo>
                    <a:pt x="136417" y="30531"/>
                    <a:pt x="105734" y="-152"/>
                    <a:pt x="67927" y="-152"/>
                  </a:cubicBezTo>
                  <a:cubicBezTo>
                    <a:pt x="30121" y="-152"/>
                    <a:pt x="-562" y="30531"/>
                    <a:pt x="-562" y="68337"/>
                  </a:cubicBezTo>
                  <a:lnTo>
                    <a:pt x="-562" y="132260"/>
                  </a:lnTo>
                  <a:cubicBezTo>
                    <a:pt x="-562" y="143446"/>
                    <a:pt x="8342" y="152579"/>
                    <a:pt x="19528" y="152807"/>
                  </a:cubicBezTo>
                  <a:close/>
                </a:path>
              </a:pathLst>
            </a:custGeom>
            <a:solidFill>
              <a:srgbClr val="EF9CC0"/>
            </a:solidFill>
            <a:ln w="45641"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D6789DD6-009D-5585-2B76-852EFA471EF9}"/>
                </a:ext>
              </a:extLst>
            </p:cNvPr>
            <p:cNvSpPr/>
            <p:nvPr/>
          </p:nvSpPr>
          <p:spPr>
            <a:xfrm>
              <a:off x="6612310" y="3866971"/>
              <a:ext cx="306072" cy="687097"/>
            </a:xfrm>
            <a:custGeom>
              <a:avLst/>
              <a:gdLst>
                <a:gd name="connsiteX0" fmla="*/ 192145 w 205580"/>
                <a:gd name="connsiteY0" fmla="*/ 74156 h 461505"/>
                <a:gd name="connsiteX1" fmla="*/ 85393 w 205580"/>
                <a:gd name="connsiteY1" fmla="*/ 1466 h 461505"/>
                <a:gd name="connsiteX2" fmla="*/ 12704 w 205580"/>
                <a:gd name="connsiteY2" fmla="*/ 74156 h 461505"/>
                <a:gd name="connsiteX3" fmla="*/ -536 w 205580"/>
                <a:gd name="connsiteY3" fmla="*/ 265469 h 461505"/>
                <a:gd name="connsiteX4" fmla="*/ 4943 w 205580"/>
                <a:gd name="connsiteY4" fmla="*/ 280537 h 461505"/>
                <a:gd name="connsiteX5" fmla="*/ 19554 w 205580"/>
                <a:gd name="connsiteY5" fmla="*/ 286929 h 461505"/>
                <a:gd name="connsiteX6" fmla="*/ 44209 w 205580"/>
                <a:gd name="connsiteY6" fmla="*/ 286929 h 461505"/>
                <a:gd name="connsiteX7" fmla="*/ 55167 w 205580"/>
                <a:gd name="connsiteY7" fmla="*/ 442171 h 461505"/>
                <a:gd name="connsiteX8" fmla="*/ 75257 w 205580"/>
                <a:gd name="connsiteY8" fmla="*/ 461348 h 461505"/>
                <a:gd name="connsiteX9" fmla="*/ 75257 w 205580"/>
                <a:gd name="connsiteY9" fmla="*/ 461348 h 461505"/>
                <a:gd name="connsiteX10" fmla="*/ 129592 w 205580"/>
                <a:gd name="connsiteY10" fmla="*/ 461348 h 461505"/>
                <a:gd name="connsiteX11" fmla="*/ 149682 w 205580"/>
                <a:gd name="connsiteY11" fmla="*/ 442171 h 461505"/>
                <a:gd name="connsiteX12" fmla="*/ 160183 w 205580"/>
                <a:gd name="connsiteY12" fmla="*/ 286929 h 461505"/>
                <a:gd name="connsiteX13" fmla="*/ 184841 w 205580"/>
                <a:gd name="connsiteY13" fmla="*/ 286929 h 461505"/>
                <a:gd name="connsiteX14" fmla="*/ 199453 w 205580"/>
                <a:gd name="connsiteY14" fmla="*/ 280537 h 461505"/>
                <a:gd name="connsiteX15" fmla="*/ 204931 w 205580"/>
                <a:gd name="connsiteY15" fmla="*/ 265469 h 461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80" h="461505">
                  <a:moveTo>
                    <a:pt x="192145" y="74156"/>
                  </a:moveTo>
                  <a:cubicBezTo>
                    <a:pt x="182740" y="24616"/>
                    <a:pt x="134982" y="-7940"/>
                    <a:pt x="85393" y="1466"/>
                  </a:cubicBezTo>
                  <a:cubicBezTo>
                    <a:pt x="48548" y="8452"/>
                    <a:pt x="19690" y="37263"/>
                    <a:pt x="12704" y="74156"/>
                  </a:cubicBezTo>
                  <a:lnTo>
                    <a:pt x="-536" y="265469"/>
                  </a:lnTo>
                  <a:cubicBezTo>
                    <a:pt x="-812" y="271039"/>
                    <a:pt x="1152" y="276473"/>
                    <a:pt x="4943" y="280537"/>
                  </a:cubicBezTo>
                  <a:cubicBezTo>
                    <a:pt x="8685" y="284646"/>
                    <a:pt x="13983" y="286975"/>
                    <a:pt x="19554" y="286929"/>
                  </a:cubicBezTo>
                  <a:lnTo>
                    <a:pt x="44209" y="286929"/>
                  </a:lnTo>
                  <a:lnTo>
                    <a:pt x="55167" y="442171"/>
                  </a:lnTo>
                  <a:cubicBezTo>
                    <a:pt x="55395" y="452993"/>
                    <a:pt x="64391" y="461577"/>
                    <a:pt x="75257" y="461348"/>
                  </a:cubicBezTo>
                  <a:cubicBezTo>
                    <a:pt x="75257" y="461348"/>
                    <a:pt x="75257" y="461348"/>
                    <a:pt x="75257" y="461348"/>
                  </a:cubicBezTo>
                  <a:lnTo>
                    <a:pt x="129592" y="461348"/>
                  </a:lnTo>
                  <a:cubicBezTo>
                    <a:pt x="140232" y="461120"/>
                    <a:pt x="148952" y="452810"/>
                    <a:pt x="149682" y="442171"/>
                  </a:cubicBezTo>
                  <a:lnTo>
                    <a:pt x="160183" y="286929"/>
                  </a:lnTo>
                  <a:lnTo>
                    <a:pt x="184841" y="286929"/>
                  </a:lnTo>
                  <a:cubicBezTo>
                    <a:pt x="190412" y="286975"/>
                    <a:pt x="195707" y="284646"/>
                    <a:pt x="199453" y="280537"/>
                  </a:cubicBezTo>
                  <a:cubicBezTo>
                    <a:pt x="203424" y="276610"/>
                    <a:pt x="205478" y="271039"/>
                    <a:pt x="204931" y="265469"/>
                  </a:cubicBezTo>
                  <a:close/>
                </a:path>
              </a:pathLst>
            </a:custGeom>
            <a:solidFill>
              <a:srgbClr val="EF9CC0"/>
            </a:solidFill>
            <a:ln w="45641"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DE95699-A9D1-C23D-AAF2-13435D84F422}"/>
                </a:ext>
              </a:extLst>
            </p:cNvPr>
            <p:cNvSpPr/>
            <p:nvPr/>
          </p:nvSpPr>
          <p:spPr>
            <a:xfrm>
              <a:off x="596216" y="4808302"/>
              <a:ext cx="203946" cy="229768"/>
            </a:xfrm>
            <a:custGeom>
              <a:avLst/>
              <a:gdLst>
                <a:gd name="connsiteX0" fmla="*/ 20446 w 136985"/>
                <a:gd name="connsiteY0" fmla="*/ 154177 h 154329"/>
                <a:gd name="connsiteX1" fmla="*/ 116333 w 136985"/>
                <a:gd name="connsiteY1" fmla="*/ 154177 h 154329"/>
                <a:gd name="connsiteX2" fmla="*/ 136423 w 136985"/>
                <a:gd name="connsiteY2" fmla="*/ 134087 h 154329"/>
                <a:gd name="connsiteX3" fmla="*/ 136423 w 136985"/>
                <a:gd name="connsiteY3" fmla="*/ 68337 h 154329"/>
                <a:gd name="connsiteX4" fmla="*/ 67934 w 136985"/>
                <a:gd name="connsiteY4" fmla="*/ -152 h 154329"/>
                <a:gd name="connsiteX5" fmla="*/ -555 w 136985"/>
                <a:gd name="connsiteY5" fmla="*/ 68337 h 154329"/>
                <a:gd name="connsiteX6" fmla="*/ -555 w 136985"/>
                <a:gd name="connsiteY6" fmla="*/ 134087 h 154329"/>
                <a:gd name="connsiteX7" fmla="*/ 18621 w 136985"/>
                <a:gd name="connsiteY7" fmla="*/ 154177 h 154329"/>
                <a:gd name="connsiteX8" fmla="*/ 19535 w 136985"/>
                <a:gd name="connsiteY8"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85" h="154329">
                  <a:moveTo>
                    <a:pt x="20446" y="154177"/>
                  </a:moveTo>
                  <a:lnTo>
                    <a:pt x="116333" y="154177"/>
                  </a:lnTo>
                  <a:cubicBezTo>
                    <a:pt x="127427" y="154177"/>
                    <a:pt x="136423" y="145182"/>
                    <a:pt x="136423" y="134087"/>
                  </a:cubicBezTo>
                  <a:lnTo>
                    <a:pt x="136423" y="68337"/>
                  </a:lnTo>
                  <a:cubicBezTo>
                    <a:pt x="136423" y="30531"/>
                    <a:pt x="105740" y="-152"/>
                    <a:pt x="67934" y="-152"/>
                  </a:cubicBezTo>
                  <a:cubicBezTo>
                    <a:pt x="30128" y="-152"/>
                    <a:pt x="-555" y="30531"/>
                    <a:pt x="-555" y="68337"/>
                  </a:cubicBezTo>
                  <a:lnTo>
                    <a:pt x="-555" y="134087"/>
                  </a:lnTo>
                  <a:cubicBezTo>
                    <a:pt x="-831" y="144908"/>
                    <a:pt x="7755" y="153903"/>
                    <a:pt x="18621" y="154177"/>
                  </a:cubicBezTo>
                  <a:cubicBezTo>
                    <a:pt x="18941" y="154177"/>
                    <a:pt x="19214" y="154177"/>
                    <a:pt x="19535" y="154177"/>
                  </a:cubicBezTo>
                  <a:close/>
                </a:path>
              </a:pathLst>
            </a:custGeom>
            <a:solidFill>
              <a:schemeClr val="accent6"/>
            </a:solidFill>
            <a:ln w="45641"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AD5C1F58-32F5-FCC4-FD59-45FD1116642F}"/>
                </a:ext>
              </a:extLst>
            </p:cNvPr>
            <p:cNvSpPr/>
            <p:nvPr/>
          </p:nvSpPr>
          <p:spPr>
            <a:xfrm>
              <a:off x="545884" y="5058112"/>
              <a:ext cx="304618" cy="688296"/>
            </a:xfrm>
            <a:custGeom>
              <a:avLst/>
              <a:gdLst>
                <a:gd name="connsiteX0" fmla="*/ 192145 w 204604"/>
                <a:gd name="connsiteY0" fmla="*/ 75422 h 462310"/>
                <a:gd name="connsiteX1" fmla="*/ 86444 w 204604"/>
                <a:gd name="connsiteY1" fmla="*/ 1225 h 462310"/>
                <a:gd name="connsiteX2" fmla="*/ 12247 w 204604"/>
                <a:gd name="connsiteY2" fmla="*/ 75422 h 462310"/>
                <a:gd name="connsiteX3" fmla="*/ -536 w 204604"/>
                <a:gd name="connsiteY3" fmla="*/ 266736 h 462310"/>
                <a:gd name="connsiteX4" fmla="*/ 4943 w 204604"/>
                <a:gd name="connsiteY4" fmla="*/ 281803 h 462310"/>
                <a:gd name="connsiteX5" fmla="*/ 19554 w 204604"/>
                <a:gd name="connsiteY5" fmla="*/ 288196 h 462310"/>
                <a:gd name="connsiteX6" fmla="*/ 44209 w 204604"/>
                <a:gd name="connsiteY6" fmla="*/ 288196 h 462310"/>
                <a:gd name="connsiteX7" fmla="*/ 54710 w 204604"/>
                <a:gd name="connsiteY7" fmla="*/ 443438 h 462310"/>
                <a:gd name="connsiteX8" fmla="*/ 74800 w 204604"/>
                <a:gd name="connsiteY8" fmla="*/ 462158 h 462310"/>
                <a:gd name="connsiteX9" fmla="*/ 129592 w 204604"/>
                <a:gd name="connsiteY9" fmla="*/ 462158 h 462310"/>
                <a:gd name="connsiteX10" fmla="*/ 149682 w 204604"/>
                <a:gd name="connsiteY10" fmla="*/ 443438 h 462310"/>
                <a:gd name="connsiteX11" fmla="*/ 160183 w 204604"/>
                <a:gd name="connsiteY11" fmla="*/ 288196 h 462310"/>
                <a:gd name="connsiteX12" fmla="*/ 183927 w 204604"/>
                <a:gd name="connsiteY12" fmla="*/ 288196 h 462310"/>
                <a:gd name="connsiteX13" fmla="*/ 198538 w 204604"/>
                <a:gd name="connsiteY13" fmla="*/ 281803 h 462310"/>
                <a:gd name="connsiteX14" fmla="*/ 204017 w 204604"/>
                <a:gd name="connsiteY14" fmla="*/ 266736 h 4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604" h="462310">
                  <a:moveTo>
                    <a:pt x="192145" y="75422"/>
                  </a:moveTo>
                  <a:cubicBezTo>
                    <a:pt x="183425" y="25745"/>
                    <a:pt x="136122" y="-7450"/>
                    <a:pt x="86444" y="1225"/>
                  </a:cubicBezTo>
                  <a:cubicBezTo>
                    <a:pt x="48545" y="7846"/>
                    <a:pt x="18868" y="37525"/>
                    <a:pt x="12247" y="75422"/>
                  </a:cubicBezTo>
                  <a:lnTo>
                    <a:pt x="-536" y="266736"/>
                  </a:lnTo>
                  <a:cubicBezTo>
                    <a:pt x="-812" y="272306"/>
                    <a:pt x="1152" y="277739"/>
                    <a:pt x="4943" y="281803"/>
                  </a:cubicBezTo>
                  <a:cubicBezTo>
                    <a:pt x="8685" y="285913"/>
                    <a:pt x="13983" y="288241"/>
                    <a:pt x="19554" y="288196"/>
                  </a:cubicBezTo>
                  <a:lnTo>
                    <a:pt x="44209" y="288196"/>
                  </a:lnTo>
                  <a:lnTo>
                    <a:pt x="54710" y="443438"/>
                  </a:lnTo>
                  <a:cubicBezTo>
                    <a:pt x="55624" y="453894"/>
                    <a:pt x="64299" y="461976"/>
                    <a:pt x="74800" y="462158"/>
                  </a:cubicBezTo>
                  <a:lnTo>
                    <a:pt x="129592" y="462158"/>
                  </a:lnTo>
                  <a:cubicBezTo>
                    <a:pt x="140093" y="461976"/>
                    <a:pt x="148768" y="453894"/>
                    <a:pt x="149682" y="443438"/>
                  </a:cubicBezTo>
                  <a:lnTo>
                    <a:pt x="160183" y="288196"/>
                  </a:lnTo>
                  <a:lnTo>
                    <a:pt x="183927" y="288196"/>
                  </a:lnTo>
                  <a:cubicBezTo>
                    <a:pt x="189498" y="288241"/>
                    <a:pt x="194793" y="285913"/>
                    <a:pt x="198538" y="281803"/>
                  </a:cubicBezTo>
                  <a:cubicBezTo>
                    <a:pt x="202329" y="277739"/>
                    <a:pt x="204290" y="272306"/>
                    <a:pt x="204017" y="266736"/>
                  </a:cubicBezTo>
                  <a:close/>
                </a:path>
              </a:pathLst>
            </a:custGeom>
            <a:solidFill>
              <a:schemeClr val="accent6"/>
            </a:solidFill>
            <a:ln w="45641"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4AD2956-2777-180A-4D36-516D6A40A05A}"/>
                </a:ext>
              </a:extLst>
            </p:cNvPr>
            <p:cNvSpPr/>
            <p:nvPr/>
          </p:nvSpPr>
          <p:spPr>
            <a:xfrm>
              <a:off x="1148213" y="4808302"/>
              <a:ext cx="203936" cy="229777"/>
            </a:xfrm>
            <a:custGeom>
              <a:avLst/>
              <a:gdLst>
                <a:gd name="connsiteX0" fmla="*/ 19985 w 136978"/>
                <a:gd name="connsiteY0" fmla="*/ 154177 h 154335"/>
                <a:gd name="connsiteX1" fmla="*/ 115869 w 136978"/>
                <a:gd name="connsiteY1" fmla="*/ 154177 h 154335"/>
                <a:gd name="connsiteX2" fmla="*/ 136417 w 136978"/>
                <a:gd name="connsiteY2" fmla="*/ 134543 h 154335"/>
                <a:gd name="connsiteX3" fmla="*/ 136417 w 136978"/>
                <a:gd name="connsiteY3" fmla="*/ 134087 h 154335"/>
                <a:gd name="connsiteX4" fmla="*/ 136417 w 136978"/>
                <a:gd name="connsiteY4" fmla="*/ 68337 h 154335"/>
                <a:gd name="connsiteX5" fmla="*/ 67927 w 136978"/>
                <a:gd name="connsiteY5" fmla="*/ -152 h 154335"/>
                <a:gd name="connsiteX6" fmla="*/ -562 w 136978"/>
                <a:gd name="connsiteY6" fmla="*/ 68337 h 154335"/>
                <a:gd name="connsiteX7" fmla="*/ -562 w 136978"/>
                <a:gd name="connsiteY7" fmla="*/ 134087 h 154335"/>
                <a:gd name="connsiteX8" fmla="*/ 19528 w 136978"/>
                <a:gd name="connsiteY8" fmla="*/ 154177 h 15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35">
                  <a:moveTo>
                    <a:pt x="19985" y="154177"/>
                  </a:moveTo>
                  <a:lnTo>
                    <a:pt x="115869" y="154177"/>
                  </a:lnTo>
                  <a:cubicBezTo>
                    <a:pt x="126964" y="154451"/>
                    <a:pt x="136144" y="145639"/>
                    <a:pt x="136417" y="134543"/>
                  </a:cubicBezTo>
                  <a:cubicBezTo>
                    <a:pt x="136417" y="134406"/>
                    <a:pt x="136417" y="134224"/>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925B7856-428A-AD75-9AAD-58488322AF03}"/>
                </a:ext>
              </a:extLst>
            </p:cNvPr>
            <p:cNvSpPr/>
            <p:nvPr/>
          </p:nvSpPr>
          <p:spPr>
            <a:xfrm>
              <a:off x="1097228" y="5059997"/>
              <a:ext cx="306034" cy="686411"/>
            </a:xfrm>
            <a:custGeom>
              <a:avLst/>
              <a:gdLst>
                <a:gd name="connsiteX0" fmla="*/ 192121 w 205555"/>
                <a:gd name="connsiteY0" fmla="*/ 74156 h 461044"/>
                <a:gd name="connsiteX1" fmla="*/ 85371 w 205555"/>
                <a:gd name="connsiteY1" fmla="*/ 1466 h 461044"/>
                <a:gd name="connsiteX2" fmla="*/ 12679 w 205555"/>
                <a:gd name="connsiteY2" fmla="*/ 74156 h 461044"/>
                <a:gd name="connsiteX3" fmla="*/ -561 w 205555"/>
                <a:gd name="connsiteY3" fmla="*/ 265469 h 461044"/>
                <a:gd name="connsiteX4" fmla="*/ 4918 w 205555"/>
                <a:gd name="connsiteY4" fmla="*/ 280537 h 461044"/>
                <a:gd name="connsiteX5" fmla="*/ 19529 w 205555"/>
                <a:gd name="connsiteY5" fmla="*/ 286929 h 461044"/>
                <a:gd name="connsiteX6" fmla="*/ 44184 w 205555"/>
                <a:gd name="connsiteY6" fmla="*/ 286929 h 461044"/>
                <a:gd name="connsiteX7" fmla="*/ 55142 w 205555"/>
                <a:gd name="connsiteY7" fmla="*/ 442171 h 461044"/>
                <a:gd name="connsiteX8" fmla="*/ 75232 w 205555"/>
                <a:gd name="connsiteY8" fmla="*/ 460892 h 461044"/>
                <a:gd name="connsiteX9" fmla="*/ 129567 w 205555"/>
                <a:gd name="connsiteY9" fmla="*/ 460892 h 461044"/>
                <a:gd name="connsiteX10" fmla="*/ 149658 w 205555"/>
                <a:gd name="connsiteY10" fmla="*/ 442171 h 461044"/>
                <a:gd name="connsiteX11" fmla="*/ 160161 w 205555"/>
                <a:gd name="connsiteY11" fmla="*/ 286929 h 461044"/>
                <a:gd name="connsiteX12" fmla="*/ 184816 w 205555"/>
                <a:gd name="connsiteY12" fmla="*/ 286929 h 461044"/>
                <a:gd name="connsiteX13" fmla="*/ 199428 w 205555"/>
                <a:gd name="connsiteY13" fmla="*/ 280537 h 461044"/>
                <a:gd name="connsiteX14" fmla="*/ 204907 w 205555"/>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55" h="461044">
                  <a:moveTo>
                    <a:pt x="192121" y="74156"/>
                  </a:moveTo>
                  <a:cubicBezTo>
                    <a:pt x="182715" y="24615"/>
                    <a:pt x="134957" y="-7940"/>
                    <a:pt x="85371" y="1466"/>
                  </a:cubicBezTo>
                  <a:cubicBezTo>
                    <a:pt x="48523" y="8452"/>
                    <a:pt x="19666" y="37263"/>
                    <a:pt x="12679" y="74156"/>
                  </a:cubicBezTo>
                  <a:lnTo>
                    <a:pt x="-561" y="265469"/>
                  </a:lnTo>
                  <a:cubicBezTo>
                    <a:pt x="-608" y="270994"/>
                    <a:pt x="1312" y="276336"/>
                    <a:pt x="4918" y="280537"/>
                  </a:cubicBezTo>
                  <a:cubicBezTo>
                    <a:pt x="8661" y="284646"/>
                    <a:pt x="13958" y="286975"/>
                    <a:pt x="19529" y="286929"/>
                  </a:cubicBezTo>
                  <a:lnTo>
                    <a:pt x="44184" y="286929"/>
                  </a:lnTo>
                  <a:lnTo>
                    <a:pt x="55142" y="442171"/>
                  </a:lnTo>
                  <a:cubicBezTo>
                    <a:pt x="55875" y="452719"/>
                    <a:pt x="64640" y="460937"/>
                    <a:pt x="75232" y="460892"/>
                  </a:cubicBezTo>
                  <a:lnTo>
                    <a:pt x="129567" y="460892"/>
                  </a:lnTo>
                  <a:cubicBezTo>
                    <a:pt x="140071" y="460709"/>
                    <a:pt x="148746" y="452628"/>
                    <a:pt x="149658" y="442171"/>
                  </a:cubicBezTo>
                  <a:lnTo>
                    <a:pt x="160161" y="286929"/>
                  </a:lnTo>
                  <a:lnTo>
                    <a:pt x="184816" y="286929"/>
                  </a:lnTo>
                  <a:cubicBezTo>
                    <a:pt x="190387" y="286975"/>
                    <a:pt x="195682" y="284646"/>
                    <a:pt x="199428" y="280537"/>
                  </a:cubicBezTo>
                  <a:cubicBezTo>
                    <a:pt x="203399" y="276610"/>
                    <a:pt x="205453" y="271039"/>
                    <a:pt x="204907" y="265469"/>
                  </a:cubicBezTo>
                  <a:close/>
                </a:path>
              </a:pathLst>
            </a:custGeom>
            <a:solidFill>
              <a:schemeClr val="accent6"/>
            </a:solidFill>
            <a:ln w="45641"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8CB42FE9-AFEB-A691-DAB6-B9F1AEBD1CB1}"/>
                </a:ext>
              </a:extLst>
            </p:cNvPr>
            <p:cNvSpPr/>
            <p:nvPr/>
          </p:nvSpPr>
          <p:spPr>
            <a:xfrm>
              <a:off x="1699519" y="4808302"/>
              <a:ext cx="203936" cy="229768"/>
            </a:xfrm>
            <a:custGeom>
              <a:avLst/>
              <a:gdLst>
                <a:gd name="connsiteX0" fmla="*/ 19985 w 136978"/>
                <a:gd name="connsiteY0" fmla="*/ 154177 h 154329"/>
                <a:gd name="connsiteX1" fmla="*/ 116326 w 136978"/>
                <a:gd name="connsiteY1" fmla="*/ 154177 h 154329"/>
                <a:gd name="connsiteX2" fmla="*/ 136417 w 136978"/>
                <a:gd name="connsiteY2" fmla="*/ 134087 h 154329"/>
                <a:gd name="connsiteX3" fmla="*/ 136417 w 136978"/>
                <a:gd name="connsiteY3" fmla="*/ 68337 h 154329"/>
                <a:gd name="connsiteX4" fmla="*/ 67927 w 136978"/>
                <a:gd name="connsiteY4" fmla="*/ -152 h 154329"/>
                <a:gd name="connsiteX5" fmla="*/ -562 w 136978"/>
                <a:gd name="connsiteY5" fmla="*/ 68337 h 154329"/>
                <a:gd name="connsiteX6" fmla="*/ -562 w 136978"/>
                <a:gd name="connsiteY6" fmla="*/ 134087 h 154329"/>
                <a:gd name="connsiteX7" fmla="*/ 19528 w 136978"/>
                <a:gd name="connsiteY7"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9">
                  <a:moveTo>
                    <a:pt x="19985" y="154177"/>
                  </a:moveTo>
                  <a:lnTo>
                    <a:pt x="116326" y="154177"/>
                  </a:lnTo>
                  <a:cubicBezTo>
                    <a:pt x="127421" y="154177"/>
                    <a:pt x="136417" y="145182"/>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D5A0A82-9A0A-75AA-3274-109C847227B5}"/>
                </a:ext>
              </a:extLst>
            </p:cNvPr>
            <p:cNvSpPr/>
            <p:nvPr/>
          </p:nvSpPr>
          <p:spPr>
            <a:xfrm>
              <a:off x="1649114" y="5059997"/>
              <a:ext cx="303966" cy="686411"/>
            </a:xfrm>
            <a:custGeom>
              <a:avLst/>
              <a:gdLst>
                <a:gd name="connsiteX0" fmla="*/ 191735 w 204166"/>
                <a:gd name="connsiteY0" fmla="*/ 74156 h 461044"/>
                <a:gd name="connsiteX1" fmla="*/ 84982 w 204166"/>
                <a:gd name="connsiteY1" fmla="*/ 1466 h 461044"/>
                <a:gd name="connsiteX2" fmla="*/ 12290 w 204166"/>
                <a:gd name="connsiteY2" fmla="*/ 74156 h 461044"/>
                <a:gd name="connsiteX3" fmla="*/ -493 w 204166"/>
                <a:gd name="connsiteY3" fmla="*/ 265469 h 461044"/>
                <a:gd name="connsiteX4" fmla="*/ 4529 w 204166"/>
                <a:gd name="connsiteY4" fmla="*/ 280537 h 461044"/>
                <a:gd name="connsiteX5" fmla="*/ 19597 w 204166"/>
                <a:gd name="connsiteY5" fmla="*/ 286929 h 461044"/>
                <a:gd name="connsiteX6" fmla="*/ 44253 w 204166"/>
                <a:gd name="connsiteY6" fmla="*/ 286929 h 461044"/>
                <a:gd name="connsiteX7" fmla="*/ 54756 w 204166"/>
                <a:gd name="connsiteY7" fmla="*/ 442171 h 461044"/>
                <a:gd name="connsiteX8" fmla="*/ 74846 w 204166"/>
                <a:gd name="connsiteY8" fmla="*/ 460892 h 461044"/>
                <a:gd name="connsiteX9" fmla="*/ 127810 w 204166"/>
                <a:gd name="connsiteY9" fmla="*/ 460892 h 461044"/>
                <a:gd name="connsiteX10" fmla="*/ 147901 w 204166"/>
                <a:gd name="connsiteY10" fmla="*/ 442171 h 461044"/>
                <a:gd name="connsiteX11" fmla="*/ 158401 w 204166"/>
                <a:gd name="connsiteY11" fmla="*/ 286929 h 461044"/>
                <a:gd name="connsiteX12" fmla="*/ 183059 w 204166"/>
                <a:gd name="connsiteY12" fmla="*/ 286929 h 461044"/>
                <a:gd name="connsiteX13" fmla="*/ 198125 w 204166"/>
                <a:gd name="connsiteY13" fmla="*/ 280537 h 461044"/>
                <a:gd name="connsiteX14" fmla="*/ 203604 w 204166"/>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166" h="461044">
                  <a:moveTo>
                    <a:pt x="191735" y="74156"/>
                  </a:moveTo>
                  <a:cubicBezTo>
                    <a:pt x="182326" y="24615"/>
                    <a:pt x="134568" y="-7940"/>
                    <a:pt x="84982" y="1466"/>
                  </a:cubicBezTo>
                  <a:cubicBezTo>
                    <a:pt x="48135" y="8452"/>
                    <a:pt x="19277" y="37263"/>
                    <a:pt x="12290" y="74156"/>
                  </a:cubicBezTo>
                  <a:lnTo>
                    <a:pt x="-493" y="265469"/>
                  </a:lnTo>
                  <a:cubicBezTo>
                    <a:pt x="-950" y="270948"/>
                    <a:pt x="875" y="276427"/>
                    <a:pt x="4529" y="280537"/>
                  </a:cubicBezTo>
                  <a:cubicBezTo>
                    <a:pt x="8456" y="284646"/>
                    <a:pt x="13890" y="286975"/>
                    <a:pt x="19597" y="286929"/>
                  </a:cubicBezTo>
                  <a:lnTo>
                    <a:pt x="44253" y="286929"/>
                  </a:lnTo>
                  <a:lnTo>
                    <a:pt x="54756" y="442171"/>
                  </a:lnTo>
                  <a:cubicBezTo>
                    <a:pt x="55667" y="452628"/>
                    <a:pt x="64343" y="460709"/>
                    <a:pt x="74846" y="460892"/>
                  </a:cubicBezTo>
                  <a:lnTo>
                    <a:pt x="127810" y="460892"/>
                  </a:lnTo>
                  <a:cubicBezTo>
                    <a:pt x="138403" y="460937"/>
                    <a:pt x="147170" y="452719"/>
                    <a:pt x="147901" y="442171"/>
                  </a:cubicBezTo>
                  <a:lnTo>
                    <a:pt x="158401" y="286929"/>
                  </a:lnTo>
                  <a:lnTo>
                    <a:pt x="183059" y="286929"/>
                  </a:lnTo>
                  <a:cubicBezTo>
                    <a:pt x="188767" y="286975"/>
                    <a:pt x="194198" y="284646"/>
                    <a:pt x="198125" y="280537"/>
                  </a:cubicBezTo>
                  <a:cubicBezTo>
                    <a:pt x="201734" y="276336"/>
                    <a:pt x="203651" y="270994"/>
                    <a:pt x="203604" y="265469"/>
                  </a:cubicBezTo>
                  <a:close/>
                </a:path>
              </a:pathLst>
            </a:custGeom>
            <a:solidFill>
              <a:schemeClr val="accent6"/>
            </a:solidFill>
            <a:ln w="45641"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2E8FB1E0-6290-4B61-C524-73B3D6B9BB01}"/>
                </a:ext>
              </a:extLst>
            </p:cNvPr>
            <p:cNvSpPr/>
            <p:nvPr/>
          </p:nvSpPr>
          <p:spPr>
            <a:xfrm>
              <a:off x="2250817" y="4808302"/>
              <a:ext cx="203944" cy="229768"/>
            </a:xfrm>
            <a:custGeom>
              <a:avLst/>
              <a:gdLst>
                <a:gd name="connsiteX0" fmla="*/ 20449 w 136984"/>
                <a:gd name="connsiteY0" fmla="*/ 154177 h 154329"/>
                <a:gd name="connsiteX1" fmla="*/ 116333 w 136984"/>
                <a:gd name="connsiteY1" fmla="*/ 154177 h 154329"/>
                <a:gd name="connsiteX2" fmla="*/ 136423 w 136984"/>
                <a:gd name="connsiteY2" fmla="*/ 134087 h 154329"/>
                <a:gd name="connsiteX3" fmla="*/ 136423 w 136984"/>
                <a:gd name="connsiteY3" fmla="*/ 68337 h 154329"/>
                <a:gd name="connsiteX4" fmla="*/ 67934 w 136984"/>
                <a:gd name="connsiteY4" fmla="*/ -152 h 154329"/>
                <a:gd name="connsiteX5" fmla="*/ -556 w 136984"/>
                <a:gd name="connsiteY5" fmla="*/ 68337 h 154329"/>
                <a:gd name="connsiteX6" fmla="*/ -556 w 136984"/>
                <a:gd name="connsiteY6" fmla="*/ 134087 h 154329"/>
                <a:gd name="connsiteX7" fmla="*/ 18623 w 136984"/>
                <a:gd name="connsiteY7" fmla="*/ 154177 h 154329"/>
                <a:gd name="connsiteX8" fmla="*/ 19535 w 136984"/>
                <a:gd name="connsiteY8"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84" h="154329">
                  <a:moveTo>
                    <a:pt x="20449" y="154177"/>
                  </a:moveTo>
                  <a:lnTo>
                    <a:pt x="116333" y="154177"/>
                  </a:lnTo>
                  <a:cubicBezTo>
                    <a:pt x="127430" y="154177"/>
                    <a:pt x="136423" y="145182"/>
                    <a:pt x="136423" y="134087"/>
                  </a:cubicBezTo>
                  <a:lnTo>
                    <a:pt x="136423" y="68337"/>
                  </a:lnTo>
                  <a:cubicBezTo>
                    <a:pt x="136423" y="30531"/>
                    <a:pt x="105740" y="-152"/>
                    <a:pt x="67934" y="-152"/>
                  </a:cubicBezTo>
                  <a:cubicBezTo>
                    <a:pt x="30127" y="-152"/>
                    <a:pt x="-556" y="30531"/>
                    <a:pt x="-556" y="68337"/>
                  </a:cubicBezTo>
                  <a:lnTo>
                    <a:pt x="-556" y="134087"/>
                  </a:lnTo>
                  <a:cubicBezTo>
                    <a:pt x="-829" y="144908"/>
                    <a:pt x="7755" y="153903"/>
                    <a:pt x="18623" y="154177"/>
                  </a:cubicBezTo>
                  <a:cubicBezTo>
                    <a:pt x="18896" y="154177"/>
                    <a:pt x="19217" y="154177"/>
                    <a:pt x="19535" y="154177"/>
                  </a:cubicBezTo>
                  <a:close/>
                </a:path>
              </a:pathLst>
            </a:custGeom>
            <a:solidFill>
              <a:schemeClr val="accent6"/>
            </a:solidFill>
            <a:ln w="45641"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3EB31BD-7A55-373A-9DE6-E25615299852}"/>
                </a:ext>
              </a:extLst>
            </p:cNvPr>
            <p:cNvSpPr/>
            <p:nvPr/>
          </p:nvSpPr>
          <p:spPr>
            <a:xfrm>
              <a:off x="2200394" y="5059997"/>
              <a:ext cx="306072" cy="686421"/>
            </a:xfrm>
            <a:custGeom>
              <a:avLst/>
              <a:gdLst>
                <a:gd name="connsiteX0" fmla="*/ 191753 w 205580"/>
                <a:gd name="connsiteY0" fmla="*/ 74156 h 461051"/>
                <a:gd name="connsiteX1" fmla="*/ 85000 w 205580"/>
                <a:gd name="connsiteY1" fmla="*/ 1466 h 461051"/>
                <a:gd name="connsiteX2" fmla="*/ 12311 w 205580"/>
                <a:gd name="connsiteY2" fmla="*/ 74156 h 461051"/>
                <a:gd name="connsiteX3" fmla="*/ -475 w 205580"/>
                <a:gd name="connsiteY3" fmla="*/ 265469 h 461051"/>
                <a:gd name="connsiteX4" fmla="*/ 5004 w 205580"/>
                <a:gd name="connsiteY4" fmla="*/ 280537 h 461051"/>
                <a:gd name="connsiteX5" fmla="*/ 19615 w 205580"/>
                <a:gd name="connsiteY5" fmla="*/ 286929 h 461051"/>
                <a:gd name="connsiteX6" fmla="*/ 44273 w 205580"/>
                <a:gd name="connsiteY6" fmla="*/ 286929 h 461051"/>
                <a:gd name="connsiteX7" fmla="*/ 54774 w 205580"/>
                <a:gd name="connsiteY7" fmla="*/ 442171 h 461051"/>
                <a:gd name="connsiteX8" fmla="*/ 74864 w 205580"/>
                <a:gd name="connsiteY8" fmla="*/ 460892 h 461051"/>
                <a:gd name="connsiteX9" fmla="*/ 129199 w 205580"/>
                <a:gd name="connsiteY9" fmla="*/ 460892 h 461051"/>
                <a:gd name="connsiteX10" fmla="*/ 149289 w 205580"/>
                <a:gd name="connsiteY10" fmla="*/ 442171 h 461051"/>
                <a:gd name="connsiteX11" fmla="*/ 160247 w 205580"/>
                <a:gd name="connsiteY11" fmla="*/ 286929 h 461051"/>
                <a:gd name="connsiteX12" fmla="*/ 184902 w 205580"/>
                <a:gd name="connsiteY12" fmla="*/ 286929 h 461051"/>
                <a:gd name="connsiteX13" fmla="*/ 199514 w 205580"/>
                <a:gd name="connsiteY13" fmla="*/ 280537 h 461051"/>
                <a:gd name="connsiteX14" fmla="*/ 204993 w 205580"/>
                <a:gd name="connsiteY14" fmla="*/ 265469 h 461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1051">
                  <a:moveTo>
                    <a:pt x="191753" y="74156"/>
                  </a:moveTo>
                  <a:cubicBezTo>
                    <a:pt x="182347" y="24615"/>
                    <a:pt x="134586" y="-7940"/>
                    <a:pt x="85000" y="1466"/>
                  </a:cubicBezTo>
                  <a:cubicBezTo>
                    <a:pt x="48152" y="8452"/>
                    <a:pt x="19295" y="37263"/>
                    <a:pt x="12311" y="74156"/>
                  </a:cubicBezTo>
                  <a:lnTo>
                    <a:pt x="-475" y="265469"/>
                  </a:lnTo>
                  <a:cubicBezTo>
                    <a:pt x="-1021" y="271039"/>
                    <a:pt x="1033" y="276610"/>
                    <a:pt x="5004" y="280537"/>
                  </a:cubicBezTo>
                  <a:cubicBezTo>
                    <a:pt x="8749" y="284646"/>
                    <a:pt x="14044" y="286975"/>
                    <a:pt x="19615" y="286929"/>
                  </a:cubicBezTo>
                  <a:lnTo>
                    <a:pt x="44273" y="286929"/>
                  </a:lnTo>
                  <a:lnTo>
                    <a:pt x="54774" y="442171"/>
                  </a:lnTo>
                  <a:cubicBezTo>
                    <a:pt x="55688" y="452628"/>
                    <a:pt x="64361" y="460709"/>
                    <a:pt x="74864" y="460892"/>
                  </a:cubicBezTo>
                  <a:lnTo>
                    <a:pt x="129199" y="460892"/>
                  </a:lnTo>
                  <a:cubicBezTo>
                    <a:pt x="139884" y="461166"/>
                    <a:pt x="148785" y="452856"/>
                    <a:pt x="149289" y="442171"/>
                  </a:cubicBezTo>
                  <a:lnTo>
                    <a:pt x="160247" y="286929"/>
                  </a:lnTo>
                  <a:lnTo>
                    <a:pt x="184902" y="286929"/>
                  </a:lnTo>
                  <a:cubicBezTo>
                    <a:pt x="190473" y="286975"/>
                    <a:pt x="195771" y="284646"/>
                    <a:pt x="199514" y="280537"/>
                  </a:cubicBezTo>
                  <a:cubicBezTo>
                    <a:pt x="203304" y="276473"/>
                    <a:pt x="205269" y="271039"/>
                    <a:pt x="204993" y="265469"/>
                  </a:cubicBezTo>
                  <a:close/>
                </a:path>
              </a:pathLst>
            </a:custGeom>
            <a:solidFill>
              <a:schemeClr val="accent6"/>
            </a:solidFill>
            <a:ln w="45641"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9D320A2E-4552-2B0F-9D7F-62AEF3DC4AD6}"/>
                </a:ext>
              </a:extLst>
            </p:cNvPr>
            <p:cNvSpPr/>
            <p:nvPr/>
          </p:nvSpPr>
          <p:spPr>
            <a:xfrm>
              <a:off x="2802138" y="4808302"/>
              <a:ext cx="203936" cy="229777"/>
            </a:xfrm>
            <a:custGeom>
              <a:avLst/>
              <a:gdLst>
                <a:gd name="connsiteX0" fmla="*/ 20440 w 136978"/>
                <a:gd name="connsiteY0" fmla="*/ 154177 h 154335"/>
                <a:gd name="connsiteX1" fmla="*/ 116326 w 136978"/>
                <a:gd name="connsiteY1" fmla="*/ 154177 h 154335"/>
                <a:gd name="connsiteX2" fmla="*/ 136417 w 136978"/>
                <a:gd name="connsiteY2" fmla="*/ 135000 h 154335"/>
                <a:gd name="connsiteX3" fmla="*/ 136417 w 136978"/>
                <a:gd name="connsiteY3" fmla="*/ 134087 h 154335"/>
                <a:gd name="connsiteX4" fmla="*/ 136417 w 136978"/>
                <a:gd name="connsiteY4" fmla="*/ 68337 h 154335"/>
                <a:gd name="connsiteX5" fmla="*/ 67927 w 136978"/>
                <a:gd name="connsiteY5" fmla="*/ -152 h 154335"/>
                <a:gd name="connsiteX6" fmla="*/ -562 w 136978"/>
                <a:gd name="connsiteY6" fmla="*/ 68337 h 154335"/>
                <a:gd name="connsiteX7" fmla="*/ -562 w 136978"/>
                <a:gd name="connsiteY7" fmla="*/ 134087 h 154335"/>
                <a:gd name="connsiteX8" fmla="*/ 19528 w 136978"/>
                <a:gd name="connsiteY8" fmla="*/ 154177 h 15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35">
                  <a:moveTo>
                    <a:pt x="20440" y="154177"/>
                  </a:moveTo>
                  <a:lnTo>
                    <a:pt x="116326" y="154177"/>
                  </a:lnTo>
                  <a:cubicBezTo>
                    <a:pt x="127148" y="154451"/>
                    <a:pt x="136141" y="145867"/>
                    <a:pt x="136417" y="135000"/>
                  </a:cubicBezTo>
                  <a:cubicBezTo>
                    <a:pt x="136417" y="134680"/>
                    <a:pt x="136417" y="134406"/>
                    <a:pt x="136417" y="134087"/>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497B9B4F-A108-FC9B-A83E-E4085FA6A627}"/>
                </a:ext>
              </a:extLst>
            </p:cNvPr>
            <p:cNvSpPr/>
            <p:nvPr/>
          </p:nvSpPr>
          <p:spPr>
            <a:xfrm>
              <a:off x="2751793" y="5058112"/>
              <a:ext cx="306072" cy="688306"/>
            </a:xfrm>
            <a:custGeom>
              <a:avLst/>
              <a:gdLst>
                <a:gd name="connsiteX0" fmla="*/ 192148 w 205580"/>
                <a:gd name="connsiteY0" fmla="*/ 75422 h 462317"/>
                <a:gd name="connsiteX1" fmla="*/ 86446 w 205580"/>
                <a:gd name="connsiteY1" fmla="*/ 1225 h 462317"/>
                <a:gd name="connsiteX2" fmla="*/ 12249 w 205580"/>
                <a:gd name="connsiteY2" fmla="*/ 75422 h 462317"/>
                <a:gd name="connsiteX3" fmla="*/ -537 w 205580"/>
                <a:gd name="connsiteY3" fmla="*/ 266736 h 462317"/>
                <a:gd name="connsiteX4" fmla="*/ 4945 w 205580"/>
                <a:gd name="connsiteY4" fmla="*/ 281803 h 462317"/>
                <a:gd name="connsiteX5" fmla="*/ 19553 w 205580"/>
                <a:gd name="connsiteY5" fmla="*/ 288196 h 462317"/>
                <a:gd name="connsiteX6" fmla="*/ 44211 w 205580"/>
                <a:gd name="connsiteY6" fmla="*/ 288196 h 462317"/>
                <a:gd name="connsiteX7" fmla="*/ 55169 w 205580"/>
                <a:gd name="connsiteY7" fmla="*/ 443438 h 462317"/>
                <a:gd name="connsiteX8" fmla="*/ 75260 w 205580"/>
                <a:gd name="connsiteY8" fmla="*/ 462158 h 462317"/>
                <a:gd name="connsiteX9" fmla="*/ 129594 w 205580"/>
                <a:gd name="connsiteY9" fmla="*/ 462158 h 462317"/>
                <a:gd name="connsiteX10" fmla="*/ 149685 w 205580"/>
                <a:gd name="connsiteY10" fmla="*/ 443438 h 462317"/>
                <a:gd name="connsiteX11" fmla="*/ 160186 w 205580"/>
                <a:gd name="connsiteY11" fmla="*/ 288196 h 462317"/>
                <a:gd name="connsiteX12" fmla="*/ 184841 w 205580"/>
                <a:gd name="connsiteY12" fmla="*/ 288196 h 462317"/>
                <a:gd name="connsiteX13" fmla="*/ 199452 w 205580"/>
                <a:gd name="connsiteY13" fmla="*/ 281803 h 462317"/>
                <a:gd name="connsiteX14" fmla="*/ 204931 w 205580"/>
                <a:gd name="connsiteY14" fmla="*/ 266736 h 4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2317">
                  <a:moveTo>
                    <a:pt x="192148" y="75422"/>
                  </a:moveTo>
                  <a:cubicBezTo>
                    <a:pt x="183428" y="25745"/>
                    <a:pt x="136124" y="-7450"/>
                    <a:pt x="86446" y="1225"/>
                  </a:cubicBezTo>
                  <a:cubicBezTo>
                    <a:pt x="48548" y="7846"/>
                    <a:pt x="18871" y="37525"/>
                    <a:pt x="12249" y="75422"/>
                  </a:cubicBezTo>
                  <a:lnTo>
                    <a:pt x="-537" y="266736"/>
                  </a:lnTo>
                  <a:cubicBezTo>
                    <a:pt x="-810" y="272306"/>
                    <a:pt x="1155" y="277739"/>
                    <a:pt x="4945" y="281803"/>
                  </a:cubicBezTo>
                  <a:cubicBezTo>
                    <a:pt x="8688" y="285913"/>
                    <a:pt x="13985" y="288241"/>
                    <a:pt x="19553" y="288196"/>
                  </a:cubicBezTo>
                  <a:lnTo>
                    <a:pt x="44211" y="288196"/>
                  </a:lnTo>
                  <a:lnTo>
                    <a:pt x="55169" y="443438"/>
                  </a:lnTo>
                  <a:cubicBezTo>
                    <a:pt x="55671" y="454122"/>
                    <a:pt x="64575" y="462432"/>
                    <a:pt x="75260" y="462158"/>
                  </a:cubicBezTo>
                  <a:lnTo>
                    <a:pt x="129594" y="462158"/>
                  </a:lnTo>
                  <a:cubicBezTo>
                    <a:pt x="140095" y="461976"/>
                    <a:pt x="148771" y="453894"/>
                    <a:pt x="149685" y="443438"/>
                  </a:cubicBezTo>
                  <a:lnTo>
                    <a:pt x="160186" y="288196"/>
                  </a:lnTo>
                  <a:lnTo>
                    <a:pt x="184841" y="288196"/>
                  </a:lnTo>
                  <a:cubicBezTo>
                    <a:pt x="190412" y="288241"/>
                    <a:pt x="195709" y="285913"/>
                    <a:pt x="199452" y="281803"/>
                  </a:cubicBezTo>
                  <a:cubicBezTo>
                    <a:pt x="203426" y="277877"/>
                    <a:pt x="205480" y="272306"/>
                    <a:pt x="204931" y="266736"/>
                  </a:cubicBezTo>
                  <a:close/>
                </a:path>
              </a:pathLst>
            </a:custGeom>
            <a:solidFill>
              <a:schemeClr val="accent6"/>
            </a:solidFill>
            <a:ln w="45641"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8A349CAC-4236-36DA-BF19-03898C17A09D}"/>
                </a:ext>
              </a:extLst>
            </p:cNvPr>
            <p:cNvSpPr/>
            <p:nvPr/>
          </p:nvSpPr>
          <p:spPr>
            <a:xfrm>
              <a:off x="3354125" y="4808302"/>
              <a:ext cx="203936" cy="229768"/>
            </a:xfrm>
            <a:custGeom>
              <a:avLst/>
              <a:gdLst>
                <a:gd name="connsiteX0" fmla="*/ 19983 w 136978"/>
                <a:gd name="connsiteY0" fmla="*/ 154177 h 154329"/>
                <a:gd name="connsiteX1" fmla="*/ 116326 w 136978"/>
                <a:gd name="connsiteY1" fmla="*/ 154177 h 154329"/>
                <a:gd name="connsiteX2" fmla="*/ 136417 w 136978"/>
                <a:gd name="connsiteY2" fmla="*/ 134087 h 154329"/>
                <a:gd name="connsiteX3" fmla="*/ 136417 w 136978"/>
                <a:gd name="connsiteY3" fmla="*/ 68337 h 154329"/>
                <a:gd name="connsiteX4" fmla="*/ 67927 w 136978"/>
                <a:gd name="connsiteY4" fmla="*/ -152 h 154329"/>
                <a:gd name="connsiteX5" fmla="*/ -562 w 136978"/>
                <a:gd name="connsiteY5" fmla="*/ 68337 h 154329"/>
                <a:gd name="connsiteX6" fmla="*/ -562 w 136978"/>
                <a:gd name="connsiteY6" fmla="*/ 134087 h 154329"/>
                <a:gd name="connsiteX7" fmla="*/ 19528 w 136978"/>
                <a:gd name="connsiteY7"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9">
                  <a:moveTo>
                    <a:pt x="19983" y="154177"/>
                  </a:moveTo>
                  <a:lnTo>
                    <a:pt x="116326" y="154177"/>
                  </a:lnTo>
                  <a:cubicBezTo>
                    <a:pt x="127421" y="154177"/>
                    <a:pt x="136417" y="145182"/>
                    <a:pt x="136417" y="134087"/>
                  </a:cubicBezTo>
                  <a:lnTo>
                    <a:pt x="136417" y="68337"/>
                  </a:lnTo>
                  <a:cubicBezTo>
                    <a:pt x="136417" y="30531"/>
                    <a:pt x="105734" y="-152"/>
                    <a:pt x="67927" y="-152"/>
                  </a:cubicBezTo>
                  <a:cubicBezTo>
                    <a:pt x="30121" y="-152"/>
                    <a:pt x="-562" y="30531"/>
                    <a:pt x="-562" y="68337"/>
                  </a:cubicBezTo>
                  <a:lnTo>
                    <a:pt x="-562" y="134087"/>
                  </a:lnTo>
                  <a:cubicBezTo>
                    <a:pt x="-562" y="145182"/>
                    <a:pt x="8431"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7C3FB4E-E54B-81D7-84C1-107DD245EF3E}"/>
                </a:ext>
              </a:extLst>
            </p:cNvPr>
            <p:cNvSpPr/>
            <p:nvPr/>
          </p:nvSpPr>
          <p:spPr>
            <a:xfrm>
              <a:off x="3303140" y="5059997"/>
              <a:ext cx="306007" cy="686411"/>
            </a:xfrm>
            <a:custGeom>
              <a:avLst/>
              <a:gdLst>
                <a:gd name="connsiteX0" fmla="*/ 192121 w 205537"/>
                <a:gd name="connsiteY0" fmla="*/ 74156 h 461044"/>
                <a:gd name="connsiteX1" fmla="*/ 85368 w 205537"/>
                <a:gd name="connsiteY1" fmla="*/ 1466 h 461044"/>
                <a:gd name="connsiteX2" fmla="*/ 12679 w 205537"/>
                <a:gd name="connsiteY2" fmla="*/ 74156 h 461044"/>
                <a:gd name="connsiteX3" fmla="*/ -561 w 205537"/>
                <a:gd name="connsiteY3" fmla="*/ 265469 h 461044"/>
                <a:gd name="connsiteX4" fmla="*/ 4918 w 205537"/>
                <a:gd name="connsiteY4" fmla="*/ 280537 h 461044"/>
                <a:gd name="connsiteX5" fmla="*/ 19983 w 205537"/>
                <a:gd name="connsiteY5" fmla="*/ 286929 h 461044"/>
                <a:gd name="connsiteX6" fmla="*/ 44641 w 205537"/>
                <a:gd name="connsiteY6" fmla="*/ 286929 h 461044"/>
                <a:gd name="connsiteX7" fmla="*/ 55142 w 205537"/>
                <a:gd name="connsiteY7" fmla="*/ 442171 h 461044"/>
                <a:gd name="connsiteX8" fmla="*/ 75232 w 205537"/>
                <a:gd name="connsiteY8" fmla="*/ 460892 h 461044"/>
                <a:gd name="connsiteX9" fmla="*/ 129567 w 205537"/>
                <a:gd name="connsiteY9" fmla="*/ 460892 h 461044"/>
                <a:gd name="connsiteX10" fmla="*/ 149658 w 205537"/>
                <a:gd name="connsiteY10" fmla="*/ 442171 h 461044"/>
                <a:gd name="connsiteX11" fmla="*/ 160159 w 205537"/>
                <a:gd name="connsiteY11" fmla="*/ 286929 h 461044"/>
                <a:gd name="connsiteX12" fmla="*/ 184816 w 205537"/>
                <a:gd name="connsiteY12" fmla="*/ 286929 h 461044"/>
                <a:gd name="connsiteX13" fmla="*/ 199882 w 205537"/>
                <a:gd name="connsiteY13" fmla="*/ 280537 h 461044"/>
                <a:gd name="connsiteX14" fmla="*/ 204907 w 205537"/>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37" h="461044">
                  <a:moveTo>
                    <a:pt x="192121" y="74156"/>
                  </a:moveTo>
                  <a:cubicBezTo>
                    <a:pt x="182715" y="24615"/>
                    <a:pt x="134954" y="-7940"/>
                    <a:pt x="85368" y="1466"/>
                  </a:cubicBezTo>
                  <a:cubicBezTo>
                    <a:pt x="48521" y="8452"/>
                    <a:pt x="19666" y="37263"/>
                    <a:pt x="12679" y="74156"/>
                  </a:cubicBezTo>
                  <a:lnTo>
                    <a:pt x="-561" y="265469"/>
                  </a:lnTo>
                  <a:cubicBezTo>
                    <a:pt x="-608" y="270994"/>
                    <a:pt x="1309" y="276336"/>
                    <a:pt x="4918" y="280537"/>
                  </a:cubicBezTo>
                  <a:cubicBezTo>
                    <a:pt x="8844" y="284646"/>
                    <a:pt x="14276" y="286975"/>
                    <a:pt x="19983" y="286929"/>
                  </a:cubicBezTo>
                  <a:lnTo>
                    <a:pt x="44641" y="286929"/>
                  </a:lnTo>
                  <a:lnTo>
                    <a:pt x="55142" y="442171"/>
                  </a:lnTo>
                  <a:cubicBezTo>
                    <a:pt x="55872" y="452719"/>
                    <a:pt x="64640" y="460937"/>
                    <a:pt x="75232" y="460892"/>
                  </a:cubicBezTo>
                  <a:lnTo>
                    <a:pt x="129567" y="460892"/>
                  </a:lnTo>
                  <a:cubicBezTo>
                    <a:pt x="140068" y="460709"/>
                    <a:pt x="148744" y="452628"/>
                    <a:pt x="149658" y="442171"/>
                  </a:cubicBezTo>
                  <a:lnTo>
                    <a:pt x="160159" y="286929"/>
                  </a:lnTo>
                  <a:lnTo>
                    <a:pt x="184816" y="286929"/>
                  </a:lnTo>
                  <a:cubicBezTo>
                    <a:pt x="190524" y="286975"/>
                    <a:pt x="195955" y="284646"/>
                    <a:pt x="199882" y="280537"/>
                  </a:cubicBezTo>
                  <a:cubicBezTo>
                    <a:pt x="203536" y="276427"/>
                    <a:pt x="205364" y="270948"/>
                    <a:pt x="204907" y="265469"/>
                  </a:cubicBezTo>
                  <a:close/>
                </a:path>
              </a:pathLst>
            </a:custGeom>
            <a:solidFill>
              <a:schemeClr val="accent6"/>
            </a:solidFill>
            <a:ln w="45641"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F3FA075-5C34-1DA6-E5CE-17F83E18F83A}"/>
                </a:ext>
              </a:extLst>
            </p:cNvPr>
            <p:cNvSpPr/>
            <p:nvPr/>
          </p:nvSpPr>
          <p:spPr>
            <a:xfrm>
              <a:off x="3905432" y="4808302"/>
              <a:ext cx="203936" cy="229768"/>
            </a:xfrm>
            <a:custGeom>
              <a:avLst/>
              <a:gdLst>
                <a:gd name="connsiteX0" fmla="*/ 20442 w 136978"/>
                <a:gd name="connsiteY0" fmla="*/ 154177 h 154329"/>
                <a:gd name="connsiteX1" fmla="*/ 116326 w 136978"/>
                <a:gd name="connsiteY1" fmla="*/ 154177 h 154329"/>
                <a:gd name="connsiteX2" fmla="*/ 136417 w 136978"/>
                <a:gd name="connsiteY2" fmla="*/ 134087 h 154329"/>
                <a:gd name="connsiteX3" fmla="*/ 136417 w 136978"/>
                <a:gd name="connsiteY3" fmla="*/ 68337 h 154329"/>
                <a:gd name="connsiteX4" fmla="*/ 67927 w 136978"/>
                <a:gd name="connsiteY4" fmla="*/ -152 h 154329"/>
                <a:gd name="connsiteX5" fmla="*/ -562 w 136978"/>
                <a:gd name="connsiteY5" fmla="*/ 68337 h 154329"/>
                <a:gd name="connsiteX6" fmla="*/ -562 w 136978"/>
                <a:gd name="connsiteY6" fmla="*/ 134087 h 154329"/>
                <a:gd name="connsiteX7" fmla="*/ 19528 w 136978"/>
                <a:gd name="connsiteY7" fmla="*/ 154177 h 154329"/>
                <a:gd name="connsiteX8" fmla="*/ 19985 w 136978"/>
                <a:gd name="connsiteY8"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29">
                  <a:moveTo>
                    <a:pt x="20442" y="154177"/>
                  </a:moveTo>
                  <a:lnTo>
                    <a:pt x="116326" y="154177"/>
                  </a:lnTo>
                  <a:cubicBezTo>
                    <a:pt x="127421" y="154177"/>
                    <a:pt x="136417" y="145182"/>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ubicBezTo>
                    <a:pt x="19665" y="154177"/>
                    <a:pt x="19849" y="154177"/>
                    <a:pt x="19985" y="154177"/>
                  </a:cubicBezTo>
                  <a:close/>
                </a:path>
              </a:pathLst>
            </a:custGeom>
            <a:solidFill>
              <a:schemeClr val="accent6"/>
            </a:solidFill>
            <a:ln w="45641"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C4C19AC-501C-E2C6-6B00-E3DD4A0EADE8}"/>
                </a:ext>
              </a:extLst>
            </p:cNvPr>
            <p:cNvSpPr/>
            <p:nvPr/>
          </p:nvSpPr>
          <p:spPr>
            <a:xfrm>
              <a:off x="3854998" y="5059997"/>
              <a:ext cx="306072" cy="686411"/>
            </a:xfrm>
            <a:custGeom>
              <a:avLst/>
              <a:gdLst>
                <a:gd name="connsiteX0" fmla="*/ 191751 w 205580"/>
                <a:gd name="connsiteY0" fmla="*/ 74156 h 461044"/>
                <a:gd name="connsiteX1" fmla="*/ 85001 w 205580"/>
                <a:gd name="connsiteY1" fmla="*/ 1466 h 461044"/>
                <a:gd name="connsiteX2" fmla="*/ 12309 w 205580"/>
                <a:gd name="connsiteY2" fmla="*/ 74156 h 461044"/>
                <a:gd name="connsiteX3" fmla="*/ -474 w 205580"/>
                <a:gd name="connsiteY3" fmla="*/ 265469 h 461044"/>
                <a:gd name="connsiteX4" fmla="*/ 5005 w 205580"/>
                <a:gd name="connsiteY4" fmla="*/ 280537 h 461044"/>
                <a:gd name="connsiteX5" fmla="*/ 19616 w 205580"/>
                <a:gd name="connsiteY5" fmla="*/ 286929 h 461044"/>
                <a:gd name="connsiteX6" fmla="*/ 44271 w 205580"/>
                <a:gd name="connsiteY6" fmla="*/ 286929 h 461044"/>
                <a:gd name="connsiteX7" fmla="*/ 54772 w 205580"/>
                <a:gd name="connsiteY7" fmla="*/ 442171 h 461044"/>
                <a:gd name="connsiteX8" fmla="*/ 74862 w 205580"/>
                <a:gd name="connsiteY8" fmla="*/ 460892 h 461044"/>
                <a:gd name="connsiteX9" fmla="*/ 129197 w 205580"/>
                <a:gd name="connsiteY9" fmla="*/ 460892 h 461044"/>
                <a:gd name="connsiteX10" fmla="*/ 149287 w 205580"/>
                <a:gd name="connsiteY10" fmla="*/ 442171 h 461044"/>
                <a:gd name="connsiteX11" fmla="*/ 160245 w 205580"/>
                <a:gd name="connsiteY11" fmla="*/ 286929 h 461044"/>
                <a:gd name="connsiteX12" fmla="*/ 184903 w 205580"/>
                <a:gd name="connsiteY12" fmla="*/ 286929 h 461044"/>
                <a:gd name="connsiteX13" fmla="*/ 199515 w 205580"/>
                <a:gd name="connsiteY13" fmla="*/ 280537 h 461044"/>
                <a:gd name="connsiteX14" fmla="*/ 204994 w 205580"/>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1044">
                  <a:moveTo>
                    <a:pt x="191751" y="74156"/>
                  </a:moveTo>
                  <a:cubicBezTo>
                    <a:pt x="182345" y="24615"/>
                    <a:pt x="134587" y="-7940"/>
                    <a:pt x="85001" y="1466"/>
                  </a:cubicBezTo>
                  <a:cubicBezTo>
                    <a:pt x="48153" y="8452"/>
                    <a:pt x="19296" y="37263"/>
                    <a:pt x="12309" y="74156"/>
                  </a:cubicBezTo>
                  <a:lnTo>
                    <a:pt x="-474" y="265469"/>
                  </a:lnTo>
                  <a:cubicBezTo>
                    <a:pt x="-1023" y="271039"/>
                    <a:pt x="1031" y="276610"/>
                    <a:pt x="5005" y="280537"/>
                  </a:cubicBezTo>
                  <a:cubicBezTo>
                    <a:pt x="8747" y="284646"/>
                    <a:pt x="14045" y="286975"/>
                    <a:pt x="19616" y="286929"/>
                  </a:cubicBezTo>
                  <a:lnTo>
                    <a:pt x="44271" y="286929"/>
                  </a:lnTo>
                  <a:lnTo>
                    <a:pt x="54772" y="442171"/>
                  </a:lnTo>
                  <a:cubicBezTo>
                    <a:pt x="55686" y="452628"/>
                    <a:pt x="64361" y="460709"/>
                    <a:pt x="74862" y="460892"/>
                  </a:cubicBezTo>
                  <a:lnTo>
                    <a:pt x="129197" y="460892"/>
                  </a:lnTo>
                  <a:cubicBezTo>
                    <a:pt x="139790" y="460937"/>
                    <a:pt x="148557" y="452719"/>
                    <a:pt x="149287" y="442171"/>
                  </a:cubicBezTo>
                  <a:lnTo>
                    <a:pt x="160245" y="286929"/>
                  </a:lnTo>
                  <a:lnTo>
                    <a:pt x="184903" y="286929"/>
                  </a:lnTo>
                  <a:cubicBezTo>
                    <a:pt x="190474" y="286975"/>
                    <a:pt x="195769" y="284646"/>
                    <a:pt x="199515" y="280537"/>
                  </a:cubicBezTo>
                  <a:cubicBezTo>
                    <a:pt x="203305" y="276473"/>
                    <a:pt x="205267" y="271039"/>
                    <a:pt x="204994" y="265469"/>
                  </a:cubicBezTo>
                  <a:close/>
                </a:path>
              </a:pathLst>
            </a:custGeom>
            <a:solidFill>
              <a:schemeClr val="accent6"/>
            </a:solidFill>
            <a:ln w="45641"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B8D12983-133D-AB5A-C13A-7A3BFF1E0FC7}"/>
                </a:ext>
              </a:extLst>
            </p:cNvPr>
            <p:cNvSpPr/>
            <p:nvPr/>
          </p:nvSpPr>
          <p:spPr>
            <a:xfrm>
              <a:off x="4460138" y="4808302"/>
              <a:ext cx="203936" cy="229777"/>
            </a:xfrm>
            <a:custGeom>
              <a:avLst/>
              <a:gdLst>
                <a:gd name="connsiteX0" fmla="*/ 20442 w 136978"/>
                <a:gd name="connsiteY0" fmla="*/ 154177 h 154335"/>
                <a:gd name="connsiteX1" fmla="*/ 116326 w 136978"/>
                <a:gd name="connsiteY1" fmla="*/ 154177 h 154335"/>
                <a:gd name="connsiteX2" fmla="*/ 136417 w 136978"/>
                <a:gd name="connsiteY2" fmla="*/ 135000 h 154335"/>
                <a:gd name="connsiteX3" fmla="*/ 136417 w 136978"/>
                <a:gd name="connsiteY3" fmla="*/ 134087 h 154335"/>
                <a:gd name="connsiteX4" fmla="*/ 136417 w 136978"/>
                <a:gd name="connsiteY4" fmla="*/ 68337 h 154335"/>
                <a:gd name="connsiteX5" fmla="*/ 67927 w 136978"/>
                <a:gd name="connsiteY5" fmla="*/ -152 h 154335"/>
                <a:gd name="connsiteX6" fmla="*/ -562 w 136978"/>
                <a:gd name="connsiteY6" fmla="*/ 68337 h 154335"/>
                <a:gd name="connsiteX7" fmla="*/ -562 w 136978"/>
                <a:gd name="connsiteY7" fmla="*/ 134087 h 154335"/>
                <a:gd name="connsiteX8" fmla="*/ 19528 w 136978"/>
                <a:gd name="connsiteY8" fmla="*/ 154177 h 15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35">
                  <a:moveTo>
                    <a:pt x="20442" y="154177"/>
                  </a:moveTo>
                  <a:lnTo>
                    <a:pt x="116326" y="154177"/>
                  </a:lnTo>
                  <a:cubicBezTo>
                    <a:pt x="127148" y="154451"/>
                    <a:pt x="136144" y="145867"/>
                    <a:pt x="136417" y="135000"/>
                  </a:cubicBezTo>
                  <a:cubicBezTo>
                    <a:pt x="136417" y="134680"/>
                    <a:pt x="136417" y="134406"/>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AECABB00-171C-F8F9-5876-A995845C1CA6}"/>
                </a:ext>
              </a:extLst>
            </p:cNvPr>
            <p:cNvSpPr/>
            <p:nvPr/>
          </p:nvSpPr>
          <p:spPr>
            <a:xfrm>
              <a:off x="4408438" y="5058112"/>
              <a:ext cx="306072" cy="688296"/>
            </a:xfrm>
            <a:custGeom>
              <a:avLst/>
              <a:gdLst>
                <a:gd name="connsiteX0" fmla="*/ 192145 w 205580"/>
                <a:gd name="connsiteY0" fmla="*/ 75422 h 462310"/>
                <a:gd name="connsiteX1" fmla="*/ 86444 w 205580"/>
                <a:gd name="connsiteY1" fmla="*/ 1225 h 462310"/>
                <a:gd name="connsiteX2" fmla="*/ 12247 w 205580"/>
                <a:gd name="connsiteY2" fmla="*/ 75422 h 462310"/>
                <a:gd name="connsiteX3" fmla="*/ -536 w 205580"/>
                <a:gd name="connsiteY3" fmla="*/ 266736 h 462310"/>
                <a:gd name="connsiteX4" fmla="*/ 4943 w 205580"/>
                <a:gd name="connsiteY4" fmla="*/ 281803 h 462310"/>
                <a:gd name="connsiteX5" fmla="*/ 19551 w 205580"/>
                <a:gd name="connsiteY5" fmla="*/ 288196 h 462310"/>
                <a:gd name="connsiteX6" fmla="*/ 44209 w 205580"/>
                <a:gd name="connsiteY6" fmla="*/ 288196 h 462310"/>
                <a:gd name="connsiteX7" fmla="*/ 54710 w 205580"/>
                <a:gd name="connsiteY7" fmla="*/ 443438 h 462310"/>
                <a:gd name="connsiteX8" fmla="*/ 74800 w 205580"/>
                <a:gd name="connsiteY8" fmla="*/ 462158 h 462310"/>
                <a:gd name="connsiteX9" fmla="*/ 129592 w 205580"/>
                <a:gd name="connsiteY9" fmla="*/ 462158 h 462310"/>
                <a:gd name="connsiteX10" fmla="*/ 149682 w 205580"/>
                <a:gd name="connsiteY10" fmla="*/ 443438 h 462310"/>
                <a:gd name="connsiteX11" fmla="*/ 160183 w 205580"/>
                <a:gd name="connsiteY11" fmla="*/ 288196 h 462310"/>
                <a:gd name="connsiteX12" fmla="*/ 184841 w 205580"/>
                <a:gd name="connsiteY12" fmla="*/ 288196 h 462310"/>
                <a:gd name="connsiteX13" fmla="*/ 199450 w 205580"/>
                <a:gd name="connsiteY13" fmla="*/ 281803 h 462310"/>
                <a:gd name="connsiteX14" fmla="*/ 204931 w 205580"/>
                <a:gd name="connsiteY14" fmla="*/ 266736 h 4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2310">
                  <a:moveTo>
                    <a:pt x="192145" y="75422"/>
                  </a:moveTo>
                  <a:cubicBezTo>
                    <a:pt x="183425" y="25745"/>
                    <a:pt x="136122" y="-7450"/>
                    <a:pt x="86444" y="1225"/>
                  </a:cubicBezTo>
                  <a:cubicBezTo>
                    <a:pt x="48545" y="7846"/>
                    <a:pt x="18868" y="37525"/>
                    <a:pt x="12247" y="75422"/>
                  </a:cubicBezTo>
                  <a:lnTo>
                    <a:pt x="-536" y="266736"/>
                  </a:lnTo>
                  <a:cubicBezTo>
                    <a:pt x="-812" y="272306"/>
                    <a:pt x="1152" y="277739"/>
                    <a:pt x="4943" y="281803"/>
                  </a:cubicBezTo>
                  <a:cubicBezTo>
                    <a:pt x="8685" y="285913"/>
                    <a:pt x="13983" y="288241"/>
                    <a:pt x="19551" y="288196"/>
                  </a:cubicBezTo>
                  <a:lnTo>
                    <a:pt x="44209" y="288196"/>
                  </a:lnTo>
                  <a:lnTo>
                    <a:pt x="54710" y="443438"/>
                  </a:lnTo>
                  <a:cubicBezTo>
                    <a:pt x="55624" y="453894"/>
                    <a:pt x="64299" y="461976"/>
                    <a:pt x="74800" y="462158"/>
                  </a:cubicBezTo>
                  <a:lnTo>
                    <a:pt x="129592" y="462158"/>
                  </a:lnTo>
                  <a:cubicBezTo>
                    <a:pt x="140093" y="461976"/>
                    <a:pt x="148768" y="453894"/>
                    <a:pt x="149682" y="443438"/>
                  </a:cubicBezTo>
                  <a:lnTo>
                    <a:pt x="160183" y="288196"/>
                  </a:lnTo>
                  <a:lnTo>
                    <a:pt x="184841" y="288196"/>
                  </a:lnTo>
                  <a:cubicBezTo>
                    <a:pt x="190409" y="288241"/>
                    <a:pt x="195707" y="285913"/>
                    <a:pt x="199450" y="281803"/>
                  </a:cubicBezTo>
                  <a:cubicBezTo>
                    <a:pt x="203424" y="277877"/>
                    <a:pt x="205478" y="272306"/>
                    <a:pt x="204931" y="266736"/>
                  </a:cubicBezTo>
                  <a:close/>
                </a:path>
              </a:pathLst>
            </a:custGeom>
            <a:solidFill>
              <a:schemeClr val="accent6"/>
            </a:solidFill>
            <a:ln w="45641"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4B61A2B3-2AEE-D404-4CFF-EB6286BE5A37}"/>
                </a:ext>
              </a:extLst>
            </p:cNvPr>
            <p:cNvSpPr/>
            <p:nvPr/>
          </p:nvSpPr>
          <p:spPr>
            <a:xfrm>
              <a:off x="5008726" y="4808302"/>
              <a:ext cx="203936" cy="229777"/>
            </a:xfrm>
            <a:custGeom>
              <a:avLst/>
              <a:gdLst>
                <a:gd name="connsiteX0" fmla="*/ 19985 w 136978"/>
                <a:gd name="connsiteY0" fmla="*/ 154177 h 154335"/>
                <a:gd name="connsiteX1" fmla="*/ 115869 w 136978"/>
                <a:gd name="connsiteY1" fmla="*/ 154177 h 154335"/>
                <a:gd name="connsiteX2" fmla="*/ 136417 w 136978"/>
                <a:gd name="connsiteY2" fmla="*/ 134543 h 154335"/>
                <a:gd name="connsiteX3" fmla="*/ 136417 w 136978"/>
                <a:gd name="connsiteY3" fmla="*/ 134087 h 154335"/>
                <a:gd name="connsiteX4" fmla="*/ 136417 w 136978"/>
                <a:gd name="connsiteY4" fmla="*/ 68337 h 154335"/>
                <a:gd name="connsiteX5" fmla="*/ 67927 w 136978"/>
                <a:gd name="connsiteY5" fmla="*/ -152 h 154335"/>
                <a:gd name="connsiteX6" fmla="*/ -562 w 136978"/>
                <a:gd name="connsiteY6" fmla="*/ 68337 h 154335"/>
                <a:gd name="connsiteX7" fmla="*/ -562 w 136978"/>
                <a:gd name="connsiteY7" fmla="*/ 134087 h 154335"/>
                <a:gd name="connsiteX8" fmla="*/ 19528 w 136978"/>
                <a:gd name="connsiteY8" fmla="*/ 154177 h 15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35">
                  <a:moveTo>
                    <a:pt x="19985" y="154177"/>
                  </a:moveTo>
                  <a:lnTo>
                    <a:pt x="115869" y="154177"/>
                  </a:lnTo>
                  <a:cubicBezTo>
                    <a:pt x="126966" y="154451"/>
                    <a:pt x="136144" y="145639"/>
                    <a:pt x="136417" y="134543"/>
                  </a:cubicBezTo>
                  <a:cubicBezTo>
                    <a:pt x="136417" y="134406"/>
                    <a:pt x="136417" y="134224"/>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D5841127-48DD-7E4C-2D01-FBCCA77D7A19}"/>
                </a:ext>
              </a:extLst>
            </p:cNvPr>
            <p:cNvSpPr/>
            <p:nvPr/>
          </p:nvSpPr>
          <p:spPr>
            <a:xfrm>
              <a:off x="4957741" y="5059997"/>
              <a:ext cx="306036" cy="686411"/>
            </a:xfrm>
            <a:custGeom>
              <a:avLst/>
              <a:gdLst>
                <a:gd name="connsiteX0" fmla="*/ 192123 w 205556"/>
                <a:gd name="connsiteY0" fmla="*/ 74156 h 461044"/>
                <a:gd name="connsiteX1" fmla="*/ 85371 w 205556"/>
                <a:gd name="connsiteY1" fmla="*/ 1466 h 461044"/>
                <a:gd name="connsiteX2" fmla="*/ 12682 w 205556"/>
                <a:gd name="connsiteY2" fmla="*/ 74156 h 461044"/>
                <a:gd name="connsiteX3" fmla="*/ -561 w 205556"/>
                <a:gd name="connsiteY3" fmla="*/ 265469 h 461044"/>
                <a:gd name="connsiteX4" fmla="*/ 4918 w 205556"/>
                <a:gd name="connsiteY4" fmla="*/ 280537 h 461044"/>
                <a:gd name="connsiteX5" fmla="*/ 19529 w 205556"/>
                <a:gd name="connsiteY5" fmla="*/ 286929 h 461044"/>
                <a:gd name="connsiteX6" fmla="*/ 44187 w 205556"/>
                <a:gd name="connsiteY6" fmla="*/ 286929 h 461044"/>
                <a:gd name="connsiteX7" fmla="*/ 55145 w 205556"/>
                <a:gd name="connsiteY7" fmla="*/ 442171 h 461044"/>
                <a:gd name="connsiteX8" fmla="*/ 75235 w 205556"/>
                <a:gd name="connsiteY8" fmla="*/ 460892 h 461044"/>
                <a:gd name="connsiteX9" fmla="*/ 129570 w 205556"/>
                <a:gd name="connsiteY9" fmla="*/ 460892 h 461044"/>
                <a:gd name="connsiteX10" fmla="*/ 149660 w 205556"/>
                <a:gd name="connsiteY10" fmla="*/ 442171 h 461044"/>
                <a:gd name="connsiteX11" fmla="*/ 160161 w 205556"/>
                <a:gd name="connsiteY11" fmla="*/ 286929 h 461044"/>
                <a:gd name="connsiteX12" fmla="*/ 184816 w 205556"/>
                <a:gd name="connsiteY12" fmla="*/ 286929 h 461044"/>
                <a:gd name="connsiteX13" fmla="*/ 199428 w 205556"/>
                <a:gd name="connsiteY13" fmla="*/ 280537 h 461044"/>
                <a:gd name="connsiteX14" fmla="*/ 204907 w 205556"/>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56" h="461044">
                  <a:moveTo>
                    <a:pt x="192123" y="74156"/>
                  </a:moveTo>
                  <a:cubicBezTo>
                    <a:pt x="182718" y="24615"/>
                    <a:pt x="134957" y="-7940"/>
                    <a:pt x="85371" y="1466"/>
                  </a:cubicBezTo>
                  <a:cubicBezTo>
                    <a:pt x="48523" y="8452"/>
                    <a:pt x="19666" y="37263"/>
                    <a:pt x="12682" y="74156"/>
                  </a:cubicBezTo>
                  <a:lnTo>
                    <a:pt x="-561" y="265469"/>
                  </a:lnTo>
                  <a:cubicBezTo>
                    <a:pt x="-606" y="270994"/>
                    <a:pt x="1312" y="276336"/>
                    <a:pt x="4918" y="280537"/>
                  </a:cubicBezTo>
                  <a:cubicBezTo>
                    <a:pt x="8708" y="284555"/>
                    <a:pt x="14006" y="286838"/>
                    <a:pt x="19529" y="286929"/>
                  </a:cubicBezTo>
                  <a:lnTo>
                    <a:pt x="44187" y="286929"/>
                  </a:lnTo>
                  <a:lnTo>
                    <a:pt x="55145" y="442171"/>
                  </a:lnTo>
                  <a:cubicBezTo>
                    <a:pt x="55875" y="452719"/>
                    <a:pt x="64642" y="460937"/>
                    <a:pt x="75235" y="460892"/>
                  </a:cubicBezTo>
                  <a:lnTo>
                    <a:pt x="129570" y="460892"/>
                  </a:lnTo>
                  <a:cubicBezTo>
                    <a:pt x="140071" y="460709"/>
                    <a:pt x="148746" y="452628"/>
                    <a:pt x="149660" y="442171"/>
                  </a:cubicBezTo>
                  <a:lnTo>
                    <a:pt x="160161" y="286929"/>
                  </a:lnTo>
                  <a:lnTo>
                    <a:pt x="184816" y="286929"/>
                  </a:lnTo>
                  <a:cubicBezTo>
                    <a:pt x="190387" y="286975"/>
                    <a:pt x="195685" y="284646"/>
                    <a:pt x="199428" y="280537"/>
                  </a:cubicBezTo>
                  <a:cubicBezTo>
                    <a:pt x="203402" y="276610"/>
                    <a:pt x="205456" y="271039"/>
                    <a:pt x="204907" y="265469"/>
                  </a:cubicBezTo>
                  <a:close/>
                </a:path>
              </a:pathLst>
            </a:custGeom>
            <a:solidFill>
              <a:schemeClr val="accent6"/>
            </a:solidFill>
            <a:ln w="45641"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4397B32-8429-45A3-9C0C-A12BF698A7F9}"/>
                </a:ext>
              </a:extLst>
            </p:cNvPr>
            <p:cNvSpPr/>
            <p:nvPr/>
          </p:nvSpPr>
          <p:spPr>
            <a:xfrm>
              <a:off x="5560033" y="4808302"/>
              <a:ext cx="203936" cy="229768"/>
            </a:xfrm>
            <a:custGeom>
              <a:avLst/>
              <a:gdLst>
                <a:gd name="connsiteX0" fmla="*/ 19985 w 136978"/>
                <a:gd name="connsiteY0" fmla="*/ 154177 h 154329"/>
                <a:gd name="connsiteX1" fmla="*/ 116329 w 136978"/>
                <a:gd name="connsiteY1" fmla="*/ 154177 h 154329"/>
                <a:gd name="connsiteX2" fmla="*/ 136417 w 136978"/>
                <a:gd name="connsiteY2" fmla="*/ 134087 h 154329"/>
                <a:gd name="connsiteX3" fmla="*/ 136417 w 136978"/>
                <a:gd name="connsiteY3" fmla="*/ 68337 h 154329"/>
                <a:gd name="connsiteX4" fmla="*/ 67927 w 136978"/>
                <a:gd name="connsiteY4" fmla="*/ -152 h 154329"/>
                <a:gd name="connsiteX5" fmla="*/ -562 w 136978"/>
                <a:gd name="connsiteY5" fmla="*/ 68337 h 154329"/>
                <a:gd name="connsiteX6" fmla="*/ -562 w 136978"/>
                <a:gd name="connsiteY6" fmla="*/ 134087 h 154329"/>
                <a:gd name="connsiteX7" fmla="*/ 19528 w 136978"/>
                <a:gd name="connsiteY7"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978" h="154329">
                  <a:moveTo>
                    <a:pt x="19985" y="154177"/>
                  </a:moveTo>
                  <a:lnTo>
                    <a:pt x="116329" y="154177"/>
                  </a:lnTo>
                  <a:cubicBezTo>
                    <a:pt x="127423" y="154177"/>
                    <a:pt x="136417" y="145182"/>
                    <a:pt x="136417" y="134087"/>
                  </a:cubicBezTo>
                  <a:lnTo>
                    <a:pt x="136417" y="68337"/>
                  </a:lnTo>
                  <a:cubicBezTo>
                    <a:pt x="136417" y="30531"/>
                    <a:pt x="105734" y="-152"/>
                    <a:pt x="67927" y="-152"/>
                  </a:cubicBezTo>
                  <a:cubicBezTo>
                    <a:pt x="30124"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DCABC10E-08CA-8824-3179-968FA3E87052}"/>
                </a:ext>
              </a:extLst>
            </p:cNvPr>
            <p:cNvSpPr/>
            <p:nvPr/>
          </p:nvSpPr>
          <p:spPr>
            <a:xfrm>
              <a:off x="5509627" y="5059997"/>
              <a:ext cx="303971" cy="686411"/>
            </a:xfrm>
            <a:custGeom>
              <a:avLst/>
              <a:gdLst>
                <a:gd name="connsiteX0" fmla="*/ 191735 w 204169"/>
                <a:gd name="connsiteY0" fmla="*/ 74156 h 461044"/>
                <a:gd name="connsiteX1" fmla="*/ 84982 w 204169"/>
                <a:gd name="connsiteY1" fmla="*/ 1466 h 461044"/>
                <a:gd name="connsiteX2" fmla="*/ 12293 w 204169"/>
                <a:gd name="connsiteY2" fmla="*/ 74156 h 461044"/>
                <a:gd name="connsiteX3" fmla="*/ -493 w 204169"/>
                <a:gd name="connsiteY3" fmla="*/ 265469 h 461044"/>
                <a:gd name="connsiteX4" fmla="*/ 4532 w 204169"/>
                <a:gd name="connsiteY4" fmla="*/ 280537 h 461044"/>
                <a:gd name="connsiteX5" fmla="*/ 19597 w 204169"/>
                <a:gd name="connsiteY5" fmla="*/ 286929 h 461044"/>
                <a:gd name="connsiteX6" fmla="*/ 46081 w 204169"/>
                <a:gd name="connsiteY6" fmla="*/ 286929 h 461044"/>
                <a:gd name="connsiteX7" fmla="*/ 56581 w 204169"/>
                <a:gd name="connsiteY7" fmla="*/ 442171 h 461044"/>
                <a:gd name="connsiteX8" fmla="*/ 76672 w 204169"/>
                <a:gd name="connsiteY8" fmla="*/ 460892 h 461044"/>
                <a:gd name="connsiteX9" fmla="*/ 131007 w 204169"/>
                <a:gd name="connsiteY9" fmla="*/ 460892 h 461044"/>
                <a:gd name="connsiteX10" fmla="*/ 151097 w 204169"/>
                <a:gd name="connsiteY10" fmla="*/ 442171 h 461044"/>
                <a:gd name="connsiteX11" fmla="*/ 161601 w 204169"/>
                <a:gd name="connsiteY11" fmla="*/ 286929 h 461044"/>
                <a:gd name="connsiteX12" fmla="*/ 183059 w 204169"/>
                <a:gd name="connsiteY12" fmla="*/ 286929 h 461044"/>
                <a:gd name="connsiteX13" fmla="*/ 198128 w 204169"/>
                <a:gd name="connsiteY13" fmla="*/ 280537 h 461044"/>
                <a:gd name="connsiteX14" fmla="*/ 203607 w 204169"/>
                <a:gd name="connsiteY14" fmla="*/ 265469 h 46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4169" h="461044">
                  <a:moveTo>
                    <a:pt x="191735" y="74156"/>
                  </a:moveTo>
                  <a:cubicBezTo>
                    <a:pt x="182329" y="24615"/>
                    <a:pt x="134568" y="-7940"/>
                    <a:pt x="84982" y="1466"/>
                  </a:cubicBezTo>
                  <a:cubicBezTo>
                    <a:pt x="48135" y="8452"/>
                    <a:pt x="19280" y="37263"/>
                    <a:pt x="12293" y="74156"/>
                  </a:cubicBezTo>
                  <a:lnTo>
                    <a:pt x="-493" y="265469"/>
                  </a:lnTo>
                  <a:cubicBezTo>
                    <a:pt x="-950" y="270948"/>
                    <a:pt x="878" y="276427"/>
                    <a:pt x="4532" y="280537"/>
                  </a:cubicBezTo>
                  <a:cubicBezTo>
                    <a:pt x="8458" y="284646"/>
                    <a:pt x="13890" y="286975"/>
                    <a:pt x="19597" y="286929"/>
                  </a:cubicBezTo>
                  <a:lnTo>
                    <a:pt x="46081" y="286929"/>
                  </a:lnTo>
                  <a:lnTo>
                    <a:pt x="56581" y="442171"/>
                  </a:lnTo>
                  <a:cubicBezTo>
                    <a:pt x="57496" y="452628"/>
                    <a:pt x="66171" y="460709"/>
                    <a:pt x="76672" y="460892"/>
                  </a:cubicBezTo>
                  <a:lnTo>
                    <a:pt x="131007" y="460892"/>
                  </a:lnTo>
                  <a:cubicBezTo>
                    <a:pt x="141599" y="460937"/>
                    <a:pt x="150367" y="452719"/>
                    <a:pt x="151097" y="442171"/>
                  </a:cubicBezTo>
                  <a:lnTo>
                    <a:pt x="161601" y="286929"/>
                  </a:lnTo>
                  <a:lnTo>
                    <a:pt x="183059" y="286929"/>
                  </a:lnTo>
                  <a:cubicBezTo>
                    <a:pt x="188767" y="286975"/>
                    <a:pt x="194201" y="284646"/>
                    <a:pt x="198128" y="280537"/>
                  </a:cubicBezTo>
                  <a:cubicBezTo>
                    <a:pt x="201734" y="276336"/>
                    <a:pt x="203651" y="270994"/>
                    <a:pt x="203607" y="265469"/>
                  </a:cubicBezTo>
                  <a:close/>
                </a:path>
              </a:pathLst>
            </a:custGeom>
            <a:solidFill>
              <a:schemeClr val="accent6"/>
            </a:solidFill>
            <a:ln w="45641"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B62EA4B-6AD5-E55E-1712-0C7F5D2A987F}"/>
                </a:ext>
              </a:extLst>
            </p:cNvPr>
            <p:cNvSpPr/>
            <p:nvPr/>
          </p:nvSpPr>
          <p:spPr>
            <a:xfrm>
              <a:off x="6111335" y="4808302"/>
              <a:ext cx="203946" cy="229768"/>
            </a:xfrm>
            <a:custGeom>
              <a:avLst/>
              <a:gdLst>
                <a:gd name="connsiteX0" fmla="*/ 20446 w 136985"/>
                <a:gd name="connsiteY0" fmla="*/ 154177 h 154329"/>
                <a:gd name="connsiteX1" fmla="*/ 116333 w 136985"/>
                <a:gd name="connsiteY1" fmla="*/ 154177 h 154329"/>
                <a:gd name="connsiteX2" fmla="*/ 136423 w 136985"/>
                <a:gd name="connsiteY2" fmla="*/ 134087 h 154329"/>
                <a:gd name="connsiteX3" fmla="*/ 136423 w 136985"/>
                <a:gd name="connsiteY3" fmla="*/ 68337 h 154329"/>
                <a:gd name="connsiteX4" fmla="*/ 67934 w 136985"/>
                <a:gd name="connsiteY4" fmla="*/ -152 h 154329"/>
                <a:gd name="connsiteX5" fmla="*/ -555 w 136985"/>
                <a:gd name="connsiteY5" fmla="*/ 68337 h 154329"/>
                <a:gd name="connsiteX6" fmla="*/ -555 w 136985"/>
                <a:gd name="connsiteY6" fmla="*/ 134087 h 154329"/>
                <a:gd name="connsiteX7" fmla="*/ 18621 w 136985"/>
                <a:gd name="connsiteY7" fmla="*/ 154177 h 154329"/>
                <a:gd name="connsiteX8" fmla="*/ 19535 w 136985"/>
                <a:gd name="connsiteY8" fmla="*/ 154177 h 15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85" h="154329">
                  <a:moveTo>
                    <a:pt x="20446" y="154177"/>
                  </a:moveTo>
                  <a:lnTo>
                    <a:pt x="116333" y="154177"/>
                  </a:lnTo>
                  <a:cubicBezTo>
                    <a:pt x="127427" y="154177"/>
                    <a:pt x="136423" y="145182"/>
                    <a:pt x="136423" y="134087"/>
                  </a:cubicBezTo>
                  <a:lnTo>
                    <a:pt x="136423" y="68337"/>
                  </a:lnTo>
                  <a:cubicBezTo>
                    <a:pt x="136423" y="30531"/>
                    <a:pt x="105740" y="-152"/>
                    <a:pt x="67934" y="-152"/>
                  </a:cubicBezTo>
                  <a:cubicBezTo>
                    <a:pt x="30128" y="-152"/>
                    <a:pt x="-555" y="30531"/>
                    <a:pt x="-555" y="68337"/>
                  </a:cubicBezTo>
                  <a:lnTo>
                    <a:pt x="-555" y="134087"/>
                  </a:lnTo>
                  <a:cubicBezTo>
                    <a:pt x="-831" y="144908"/>
                    <a:pt x="7755" y="153903"/>
                    <a:pt x="18621" y="154177"/>
                  </a:cubicBezTo>
                  <a:cubicBezTo>
                    <a:pt x="18941" y="154177"/>
                    <a:pt x="19214" y="154177"/>
                    <a:pt x="19535" y="154177"/>
                  </a:cubicBezTo>
                  <a:close/>
                </a:path>
              </a:pathLst>
            </a:custGeom>
            <a:solidFill>
              <a:schemeClr val="accent6"/>
            </a:solidFill>
            <a:ln w="45641"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2ECEE66-83A1-CD57-E21E-DFB543A66DBB}"/>
                </a:ext>
              </a:extLst>
            </p:cNvPr>
            <p:cNvSpPr/>
            <p:nvPr/>
          </p:nvSpPr>
          <p:spPr>
            <a:xfrm>
              <a:off x="6060910" y="5058112"/>
              <a:ext cx="306072" cy="688306"/>
            </a:xfrm>
            <a:custGeom>
              <a:avLst/>
              <a:gdLst>
                <a:gd name="connsiteX0" fmla="*/ 192208 w 205580"/>
                <a:gd name="connsiteY0" fmla="*/ 75422 h 462317"/>
                <a:gd name="connsiteX1" fmla="*/ 86506 w 205580"/>
                <a:gd name="connsiteY1" fmla="*/ 1225 h 462317"/>
                <a:gd name="connsiteX2" fmla="*/ 12309 w 205580"/>
                <a:gd name="connsiteY2" fmla="*/ 75422 h 462317"/>
                <a:gd name="connsiteX3" fmla="*/ -474 w 205580"/>
                <a:gd name="connsiteY3" fmla="*/ 266736 h 462317"/>
                <a:gd name="connsiteX4" fmla="*/ 5005 w 205580"/>
                <a:gd name="connsiteY4" fmla="*/ 281803 h 462317"/>
                <a:gd name="connsiteX5" fmla="*/ 19616 w 205580"/>
                <a:gd name="connsiteY5" fmla="*/ 288196 h 462317"/>
                <a:gd name="connsiteX6" fmla="*/ 44271 w 205580"/>
                <a:gd name="connsiteY6" fmla="*/ 288196 h 462317"/>
                <a:gd name="connsiteX7" fmla="*/ 54772 w 205580"/>
                <a:gd name="connsiteY7" fmla="*/ 443438 h 462317"/>
                <a:gd name="connsiteX8" fmla="*/ 74862 w 205580"/>
                <a:gd name="connsiteY8" fmla="*/ 462158 h 462317"/>
                <a:gd name="connsiteX9" fmla="*/ 129197 w 205580"/>
                <a:gd name="connsiteY9" fmla="*/ 462158 h 462317"/>
                <a:gd name="connsiteX10" fmla="*/ 149287 w 205580"/>
                <a:gd name="connsiteY10" fmla="*/ 443438 h 462317"/>
                <a:gd name="connsiteX11" fmla="*/ 160245 w 205580"/>
                <a:gd name="connsiteY11" fmla="*/ 288196 h 462317"/>
                <a:gd name="connsiteX12" fmla="*/ 184903 w 205580"/>
                <a:gd name="connsiteY12" fmla="*/ 288196 h 462317"/>
                <a:gd name="connsiteX13" fmla="*/ 199512 w 205580"/>
                <a:gd name="connsiteY13" fmla="*/ 281803 h 462317"/>
                <a:gd name="connsiteX14" fmla="*/ 204994 w 205580"/>
                <a:gd name="connsiteY14" fmla="*/ 266736 h 462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2317">
                  <a:moveTo>
                    <a:pt x="192208" y="75422"/>
                  </a:moveTo>
                  <a:cubicBezTo>
                    <a:pt x="183488" y="25745"/>
                    <a:pt x="136184" y="-7450"/>
                    <a:pt x="86506" y="1225"/>
                  </a:cubicBezTo>
                  <a:cubicBezTo>
                    <a:pt x="48607" y="7846"/>
                    <a:pt x="18930" y="37525"/>
                    <a:pt x="12309" y="75422"/>
                  </a:cubicBezTo>
                  <a:lnTo>
                    <a:pt x="-474" y="266736"/>
                  </a:lnTo>
                  <a:cubicBezTo>
                    <a:pt x="-1023" y="272306"/>
                    <a:pt x="1031" y="277877"/>
                    <a:pt x="5005" y="281803"/>
                  </a:cubicBezTo>
                  <a:cubicBezTo>
                    <a:pt x="8747" y="285913"/>
                    <a:pt x="14045" y="288241"/>
                    <a:pt x="19616" y="288196"/>
                  </a:cubicBezTo>
                  <a:lnTo>
                    <a:pt x="44271" y="288196"/>
                  </a:lnTo>
                  <a:lnTo>
                    <a:pt x="54772" y="443438"/>
                  </a:lnTo>
                  <a:cubicBezTo>
                    <a:pt x="55686" y="453894"/>
                    <a:pt x="64361" y="461976"/>
                    <a:pt x="74862" y="462158"/>
                  </a:cubicBezTo>
                  <a:lnTo>
                    <a:pt x="129197" y="462158"/>
                  </a:lnTo>
                  <a:cubicBezTo>
                    <a:pt x="139882" y="462432"/>
                    <a:pt x="148786" y="454122"/>
                    <a:pt x="149287" y="443438"/>
                  </a:cubicBezTo>
                  <a:lnTo>
                    <a:pt x="160245" y="288196"/>
                  </a:lnTo>
                  <a:lnTo>
                    <a:pt x="184903" y="288196"/>
                  </a:lnTo>
                  <a:cubicBezTo>
                    <a:pt x="190471" y="288241"/>
                    <a:pt x="195769" y="285913"/>
                    <a:pt x="199512" y="281803"/>
                  </a:cubicBezTo>
                  <a:cubicBezTo>
                    <a:pt x="203302" y="277739"/>
                    <a:pt x="205267" y="272306"/>
                    <a:pt x="204994" y="266736"/>
                  </a:cubicBezTo>
                  <a:close/>
                </a:path>
              </a:pathLst>
            </a:custGeom>
            <a:solidFill>
              <a:schemeClr val="accent6"/>
            </a:solidFill>
            <a:ln w="45641"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28FFD547-AB34-3608-2575-483AD74E50EF}"/>
                </a:ext>
              </a:extLst>
            </p:cNvPr>
            <p:cNvSpPr/>
            <p:nvPr/>
          </p:nvSpPr>
          <p:spPr>
            <a:xfrm>
              <a:off x="6662651" y="4808302"/>
              <a:ext cx="203936" cy="229777"/>
            </a:xfrm>
            <a:custGeom>
              <a:avLst/>
              <a:gdLst>
                <a:gd name="connsiteX0" fmla="*/ 20442 w 136978"/>
                <a:gd name="connsiteY0" fmla="*/ 154177 h 154335"/>
                <a:gd name="connsiteX1" fmla="*/ 116326 w 136978"/>
                <a:gd name="connsiteY1" fmla="*/ 154177 h 154335"/>
                <a:gd name="connsiteX2" fmla="*/ 136417 w 136978"/>
                <a:gd name="connsiteY2" fmla="*/ 135000 h 154335"/>
                <a:gd name="connsiteX3" fmla="*/ 136417 w 136978"/>
                <a:gd name="connsiteY3" fmla="*/ 134087 h 154335"/>
                <a:gd name="connsiteX4" fmla="*/ 136417 w 136978"/>
                <a:gd name="connsiteY4" fmla="*/ 68337 h 154335"/>
                <a:gd name="connsiteX5" fmla="*/ 67927 w 136978"/>
                <a:gd name="connsiteY5" fmla="*/ -152 h 154335"/>
                <a:gd name="connsiteX6" fmla="*/ -562 w 136978"/>
                <a:gd name="connsiteY6" fmla="*/ 68337 h 154335"/>
                <a:gd name="connsiteX7" fmla="*/ -562 w 136978"/>
                <a:gd name="connsiteY7" fmla="*/ 134087 h 154335"/>
                <a:gd name="connsiteX8" fmla="*/ 19528 w 136978"/>
                <a:gd name="connsiteY8" fmla="*/ 154177 h 15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978" h="154335">
                  <a:moveTo>
                    <a:pt x="20442" y="154177"/>
                  </a:moveTo>
                  <a:lnTo>
                    <a:pt x="116326" y="154177"/>
                  </a:lnTo>
                  <a:cubicBezTo>
                    <a:pt x="127148" y="154451"/>
                    <a:pt x="136144" y="145867"/>
                    <a:pt x="136417" y="135000"/>
                  </a:cubicBezTo>
                  <a:cubicBezTo>
                    <a:pt x="136417" y="134680"/>
                    <a:pt x="136417" y="134406"/>
                    <a:pt x="136417" y="134087"/>
                  </a:cubicBezTo>
                  <a:lnTo>
                    <a:pt x="136417" y="68337"/>
                  </a:lnTo>
                  <a:cubicBezTo>
                    <a:pt x="136417" y="30531"/>
                    <a:pt x="105734" y="-152"/>
                    <a:pt x="67927" y="-152"/>
                  </a:cubicBezTo>
                  <a:cubicBezTo>
                    <a:pt x="30121" y="-152"/>
                    <a:pt x="-562" y="30531"/>
                    <a:pt x="-562" y="68337"/>
                  </a:cubicBezTo>
                  <a:lnTo>
                    <a:pt x="-562" y="134087"/>
                  </a:lnTo>
                  <a:cubicBezTo>
                    <a:pt x="-562" y="145182"/>
                    <a:pt x="8434" y="154177"/>
                    <a:pt x="19528" y="154177"/>
                  </a:cubicBezTo>
                  <a:close/>
                </a:path>
              </a:pathLst>
            </a:custGeom>
            <a:solidFill>
              <a:schemeClr val="accent6"/>
            </a:solidFill>
            <a:ln w="45641"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980D8E07-2BBB-11FA-E9F6-14E5A7A131C7}"/>
                </a:ext>
              </a:extLst>
            </p:cNvPr>
            <p:cNvSpPr/>
            <p:nvPr/>
          </p:nvSpPr>
          <p:spPr>
            <a:xfrm>
              <a:off x="6612310" y="5059997"/>
              <a:ext cx="306072" cy="686421"/>
            </a:xfrm>
            <a:custGeom>
              <a:avLst/>
              <a:gdLst>
                <a:gd name="connsiteX0" fmla="*/ 192145 w 205580"/>
                <a:gd name="connsiteY0" fmla="*/ 74156 h 461051"/>
                <a:gd name="connsiteX1" fmla="*/ 85393 w 205580"/>
                <a:gd name="connsiteY1" fmla="*/ 1466 h 461051"/>
                <a:gd name="connsiteX2" fmla="*/ 12704 w 205580"/>
                <a:gd name="connsiteY2" fmla="*/ 74156 h 461051"/>
                <a:gd name="connsiteX3" fmla="*/ -536 w 205580"/>
                <a:gd name="connsiteY3" fmla="*/ 265469 h 461051"/>
                <a:gd name="connsiteX4" fmla="*/ 4943 w 205580"/>
                <a:gd name="connsiteY4" fmla="*/ 280537 h 461051"/>
                <a:gd name="connsiteX5" fmla="*/ 19554 w 205580"/>
                <a:gd name="connsiteY5" fmla="*/ 286929 h 461051"/>
                <a:gd name="connsiteX6" fmla="*/ 44209 w 205580"/>
                <a:gd name="connsiteY6" fmla="*/ 286929 h 461051"/>
                <a:gd name="connsiteX7" fmla="*/ 55167 w 205580"/>
                <a:gd name="connsiteY7" fmla="*/ 442171 h 461051"/>
                <a:gd name="connsiteX8" fmla="*/ 75257 w 205580"/>
                <a:gd name="connsiteY8" fmla="*/ 460892 h 461051"/>
                <a:gd name="connsiteX9" fmla="*/ 129592 w 205580"/>
                <a:gd name="connsiteY9" fmla="*/ 460892 h 461051"/>
                <a:gd name="connsiteX10" fmla="*/ 149682 w 205580"/>
                <a:gd name="connsiteY10" fmla="*/ 442171 h 461051"/>
                <a:gd name="connsiteX11" fmla="*/ 160183 w 205580"/>
                <a:gd name="connsiteY11" fmla="*/ 286929 h 461051"/>
                <a:gd name="connsiteX12" fmla="*/ 184841 w 205580"/>
                <a:gd name="connsiteY12" fmla="*/ 286929 h 461051"/>
                <a:gd name="connsiteX13" fmla="*/ 199453 w 205580"/>
                <a:gd name="connsiteY13" fmla="*/ 280537 h 461051"/>
                <a:gd name="connsiteX14" fmla="*/ 204931 w 205580"/>
                <a:gd name="connsiteY14" fmla="*/ 265469 h 461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5580" h="461051">
                  <a:moveTo>
                    <a:pt x="192145" y="74156"/>
                  </a:moveTo>
                  <a:cubicBezTo>
                    <a:pt x="182740" y="24615"/>
                    <a:pt x="134982" y="-7940"/>
                    <a:pt x="85393" y="1466"/>
                  </a:cubicBezTo>
                  <a:cubicBezTo>
                    <a:pt x="48548" y="8452"/>
                    <a:pt x="19690" y="37263"/>
                    <a:pt x="12704" y="74156"/>
                  </a:cubicBezTo>
                  <a:lnTo>
                    <a:pt x="-536" y="265469"/>
                  </a:lnTo>
                  <a:cubicBezTo>
                    <a:pt x="-812" y="271039"/>
                    <a:pt x="1152" y="276473"/>
                    <a:pt x="4943" y="280537"/>
                  </a:cubicBezTo>
                  <a:cubicBezTo>
                    <a:pt x="8685" y="284646"/>
                    <a:pt x="13983" y="286975"/>
                    <a:pt x="19554" y="286929"/>
                  </a:cubicBezTo>
                  <a:lnTo>
                    <a:pt x="44209" y="286929"/>
                  </a:lnTo>
                  <a:lnTo>
                    <a:pt x="55167" y="442171"/>
                  </a:lnTo>
                  <a:cubicBezTo>
                    <a:pt x="55671" y="452856"/>
                    <a:pt x="64572" y="461166"/>
                    <a:pt x="75257" y="460892"/>
                  </a:cubicBezTo>
                  <a:lnTo>
                    <a:pt x="129592" y="460892"/>
                  </a:lnTo>
                  <a:cubicBezTo>
                    <a:pt x="140096" y="460709"/>
                    <a:pt x="148768" y="452628"/>
                    <a:pt x="149682" y="442171"/>
                  </a:cubicBezTo>
                  <a:lnTo>
                    <a:pt x="160183" y="286929"/>
                  </a:lnTo>
                  <a:lnTo>
                    <a:pt x="184841" y="286929"/>
                  </a:lnTo>
                  <a:cubicBezTo>
                    <a:pt x="190412" y="286975"/>
                    <a:pt x="195707" y="284646"/>
                    <a:pt x="199453" y="280537"/>
                  </a:cubicBezTo>
                  <a:cubicBezTo>
                    <a:pt x="203424" y="276610"/>
                    <a:pt x="205478" y="271039"/>
                    <a:pt x="204931" y="265469"/>
                  </a:cubicBezTo>
                  <a:close/>
                </a:path>
              </a:pathLst>
            </a:custGeom>
            <a:solidFill>
              <a:schemeClr val="accent6"/>
            </a:solidFill>
            <a:ln w="45641"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F4236EB9-C0E1-4D4E-2A3B-6FC210D5DEEF}"/>
                </a:ext>
              </a:extLst>
            </p:cNvPr>
            <p:cNvSpPr/>
            <p:nvPr/>
          </p:nvSpPr>
          <p:spPr>
            <a:xfrm>
              <a:off x="7467594" y="4528962"/>
              <a:ext cx="4352722" cy="45659"/>
            </a:xfrm>
            <a:custGeom>
              <a:avLst/>
              <a:gdLst>
                <a:gd name="connsiteX0" fmla="*/ 0 w 4352722"/>
                <a:gd name="connsiteY0" fmla="*/ 0 h 45659"/>
                <a:gd name="connsiteX1" fmla="*/ 4352722 w 4352722"/>
                <a:gd name="connsiteY1" fmla="*/ 0 h 45659"/>
              </a:gdLst>
              <a:ahLst/>
              <a:cxnLst>
                <a:cxn ang="0">
                  <a:pos x="connsiteX0" y="connsiteY0"/>
                </a:cxn>
                <a:cxn ang="0">
                  <a:pos x="connsiteX1" y="connsiteY1"/>
                </a:cxn>
              </a:cxnLst>
              <a:rect l="l" t="t" r="r" b="b"/>
              <a:pathLst>
                <a:path w="4352722" h="45659">
                  <a:moveTo>
                    <a:pt x="0" y="0"/>
                  </a:moveTo>
                  <a:lnTo>
                    <a:pt x="4352722" y="0"/>
                  </a:lnTo>
                </a:path>
              </a:pathLst>
            </a:custGeom>
            <a:ln w="22820" cap="flat">
              <a:solidFill>
                <a:srgbClr val="8E8E8E"/>
              </a:solid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8C30947-11AE-AF8D-5559-C43B4564B080}"/>
                </a:ext>
              </a:extLst>
            </p:cNvPr>
            <p:cNvSpPr/>
            <p:nvPr/>
          </p:nvSpPr>
          <p:spPr>
            <a:xfrm>
              <a:off x="7496360" y="3589288"/>
              <a:ext cx="178070" cy="201358"/>
            </a:xfrm>
            <a:custGeom>
              <a:avLst/>
              <a:gdLst>
                <a:gd name="connsiteX0" fmla="*/ 25921 w 178070"/>
                <a:gd name="connsiteY0" fmla="*/ 201206 h 201358"/>
                <a:gd name="connsiteX1" fmla="*/ 151028 w 178070"/>
                <a:gd name="connsiteY1" fmla="*/ 201206 h 201358"/>
                <a:gd name="connsiteX2" fmla="*/ 177509 w 178070"/>
                <a:gd name="connsiteY2" fmla="*/ 174724 h 201358"/>
                <a:gd name="connsiteX3" fmla="*/ 177509 w 178070"/>
                <a:gd name="connsiteY3" fmla="*/ 88883 h 201358"/>
                <a:gd name="connsiteX4" fmla="*/ 88475 w 178070"/>
                <a:gd name="connsiteY4" fmla="*/ -152 h 201358"/>
                <a:gd name="connsiteX5" fmla="*/ -562 w 178070"/>
                <a:gd name="connsiteY5" fmla="*/ 88883 h 201358"/>
                <a:gd name="connsiteX6" fmla="*/ -562 w 178070"/>
                <a:gd name="connsiteY6" fmla="*/ 174724 h 201358"/>
                <a:gd name="connsiteX7" fmla="*/ 25921 w 178070"/>
                <a:gd name="connsiteY7" fmla="*/ 201206 h 20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070" h="201358">
                  <a:moveTo>
                    <a:pt x="25921" y="201206"/>
                  </a:moveTo>
                  <a:lnTo>
                    <a:pt x="151028" y="201206"/>
                  </a:lnTo>
                  <a:cubicBezTo>
                    <a:pt x="165639" y="201206"/>
                    <a:pt x="177509" y="189335"/>
                    <a:pt x="177509" y="174724"/>
                  </a:cubicBezTo>
                  <a:lnTo>
                    <a:pt x="177509" y="88883"/>
                  </a:lnTo>
                  <a:cubicBezTo>
                    <a:pt x="177509" y="39708"/>
                    <a:pt x="137648" y="-152"/>
                    <a:pt x="88475" y="-152"/>
                  </a:cubicBezTo>
                  <a:cubicBezTo>
                    <a:pt x="39298" y="-152"/>
                    <a:pt x="-562" y="39708"/>
                    <a:pt x="-562" y="88883"/>
                  </a:cubicBezTo>
                  <a:lnTo>
                    <a:pt x="-562" y="174724"/>
                  </a:lnTo>
                  <a:cubicBezTo>
                    <a:pt x="-562" y="189335"/>
                    <a:pt x="11310" y="201206"/>
                    <a:pt x="25921" y="201206"/>
                  </a:cubicBezTo>
                  <a:close/>
                </a:path>
              </a:pathLst>
            </a:custGeom>
            <a:solidFill>
              <a:srgbClr val="FBBED4"/>
            </a:solidFill>
            <a:ln w="45641"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B151F773-995E-4B69-8D46-607FF12A5E5E}"/>
                </a:ext>
              </a:extLst>
            </p:cNvPr>
            <p:cNvSpPr/>
            <p:nvPr/>
          </p:nvSpPr>
          <p:spPr>
            <a:xfrm>
              <a:off x="7451130" y="3801007"/>
              <a:ext cx="268539" cy="612892"/>
            </a:xfrm>
            <a:custGeom>
              <a:avLst/>
              <a:gdLst>
                <a:gd name="connsiteX0" fmla="*/ 251047 w 268539"/>
                <a:gd name="connsiteY0" fmla="*/ 107289 h 612892"/>
                <a:gd name="connsiteX1" fmla="*/ 123338 w 268539"/>
                <a:gd name="connsiteY1" fmla="*/ 309 h 612892"/>
                <a:gd name="connsiteX2" fmla="*/ 16360 w 268539"/>
                <a:gd name="connsiteY2" fmla="*/ 107289 h 612892"/>
                <a:gd name="connsiteX3" fmla="*/ -534 w 268539"/>
                <a:gd name="connsiteY3" fmla="*/ 357047 h 612892"/>
                <a:gd name="connsiteX4" fmla="*/ 6313 w 268539"/>
                <a:gd name="connsiteY4" fmla="*/ 377137 h 612892"/>
                <a:gd name="connsiteX5" fmla="*/ 25946 w 268539"/>
                <a:gd name="connsiteY5" fmla="*/ 385356 h 612892"/>
                <a:gd name="connsiteX6" fmla="*/ 57909 w 268539"/>
                <a:gd name="connsiteY6" fmla="*/ 385356 h 612892"/>
                <a:gd name="connsiteX7" fmla="*/ 72063 w 268539"/>
                <a:gd name="connsiteY7" fmla="*/ 588084 h 612892"/>
                <a:gd name="connsiteX8" fmla="*/ 98089 w 268539"/>
                <a:gd name="connsiteY8" fmla="*/ 612740 h 612892"/>
                <a:gd name="connsiteX9" fmla="*/ 169318 w 268539"/>
                <a:gd name="connsiteY9" fmla="*/ 612740 h 612892"/>
                <a:gd name="connsiteX10" fmla="*/ 195344 w 268539"/>
                <a:gd name="connsiteY10" fmla="*/ 588084 h 612892"/>
                <a:gd name="connsiteX11" fmla="*/ 209498 w 268539"/>
                <a:gd name="connsiteY11" fmla="*/ 385356 h 612892"/>
                <a:gd name="connsiteX12" fmla="*/ 241461 w 268539"/>
                <a:gd name="connsiteY12" fmla="*/ 385356 h 612892"/>
                <a:gd name="connsiteX13" fmla="*/ 260637 w 268539"/>
                <a:gd name="connsiteY13" fmla="*/ 377137 h 612892"/>
                <a:gd name="connsiteX14" fmla="*/ 267944 w 268539"/>
                <a:gd name="connsiteY14" fmla="*/ 357047 h 61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8539" h="612892">
                  <a:moveTo>
                    <a:pt x="251047" y="107289"/>
                  </a:moveTo>
                  <a:cubicBezTo>
                    <a:pt x="245340" y="42498"/>
                    <a:pt x="188129" y="-5398"/>
                    <a:pt x="123338" y="309"/>
                  </a:cubicBezTo>
                  <a:cubicBezTo>
                    <a:pt x="66447" y="5332"/>
                    <a:pt x="21381" y="50397"/>
                    <a:pt x="16360" y="107289"/>
                  </a:cubicBezTo>
                  <a:lnTo>
                    <a:pt x="-534" y="357047"/>
                  </a:lnTo>
                  <a:cubicBezTo>
                    <a:pt x="-855" y="364353"/>
                    <a:pt x="1612" y="371521"/>
                    <a:pt x="6313" y="377137"/>
                  </a:cubicBezTo>
                  <a:cubicBezTo>
                    <a:pt x="11519" y="382342"/>
                    <a:pt x="18597" y="385264"/>
                    <a:pt x="25946" y="385356"/>
                  </a:cubicBezTo>
                  <a:lnTo>
                    <a:pt x="57909" y="385356"/>
                  </a:lnTo>
                  <a:lnTo>
                    <a:pt x="72063" y="588084"/>
                  </a:lnTo>
                  <a:cubicBezTo>
                    <a:pt x="72793" y="601919"/>
                    <a:pt x="84255" y="612740"/>
                    <a:pt x="98089" y="612740"/>
                  </a:cubicBezTo>
                  <a:lnTo>
                    <a:pt x="169318" y="612740"/>
                  </a:lnTo>
                  <a:cubicBezTo>
                    <a:pt x="183152" y="612740"/>
                    <a:pt x="194614" y="601919"/>
                    <a:pt x="195344" y="588084"/>
                  </a:cubicBezTo>
                  <a:lnTo>
                    <a:pt x="209498" y="385356"/>
                  </a:lnTo>
                  <a:lnTo>
                    <a:pt x="241461" y="385356"/>
                  </a:lnTo>
                  <a:cubicBezTo>
                    <a:pt x="248720" y="385356"/>
                    <a:pt x="255660" y="382388"/>
                    <a:pt x="260637" y="377137"/>
                  </a:cubicBezTo>
                  <a:cubicBezTo>
                    <a:pt x="265706" y="371704"/>
                    <a:pt x="268309" y="364444"/>
                    <a:pt x="267944" y="357047"/>
                  </a:cubicBezTo>
                  <a:close/>
                </a:path>
              </a:pathLst>
            </a:custGeom>
            <a:solidFill>
              <a:srgbClr val="FBBED4"/>
            </a:solidFill>
            <a:ln w="45641" cap="flat">
              <a:noFill/>
              <a:prstDash val="solid"/>
              <a:miter/>
            </a:ln>
          </p:spPr>
          <p:txBody>
            <a:bodyPr rtlCol="0" anchor="ctr"/>
            <a:lstStyle/>
            <a:p>
              <a:endParaRPr lang="en-US"/>
            </a:p>
          </p:txBody>
        </p:sp>
        <p:sp>
          <p:nvSpPr>
            <p:cNvPr id="81" name="TextBox 80">
              <a:extLst>
                <a:ext uri="{FF2B5EF4-FFF2-40B4-BE49-F238E27FC236}">
                  <a16:creationId xmlns:a16="http://schemas.microsoft.com/office/drawing/2014/main" id="{CA0AC827-F1C3-B7A2-FFE6-B0F3B8F805F9}"/>
                </a:ext>
              </a:extLst>
            </p:cNvPr>
            <p:cNvSpPr txBox="1"/>
            <p:nvPr/>
          </p:nvSpPr>
          <p:spPr>
            <a:xfrm>
              <a:off x="7792112" y="3607948"/>
              <a:ext cx="1872629" cy="811632"/>
            </a:xfrm>
            <a:prstGeom prst="rect">
              <a:avLst/>
            </a:prstGeom>
            <a:noFill/>
          </p:spPr>
          <p:txBody>
            <a:bodyPr wrap="none" rtlCol="0">
              <a:spAutoFit/>
            </a:bodyPr>
            <a:lstStyle/>
            <a:p>
              <a:pPr algn="l"/>
              <a:r>
                <a:rPr lang="en-US" sz="4674" b="1" spc="0" baseline="0" dirty="0">
                  <a:ln/>
                  <a:solidFill>
                    <a:schemeClr val="tx1">
                      <a:lumMod val="75000"/>
                      <a:lumOff val="25000"/>
                    </a:schemeClr>
                  </a:solidFill>
                  <a:latin typeface="Lora" pitchFamily="2" charset="0"/>
                  <a:sym typeface="Montserrat Thin"/>
                  <a:rtl val="0"/>
                </a:rPr>
                <a:t>233 %</a:t>
              </a:r>
            </a:p>
          </p:txBody>
        </p:sp>
        <p:sp>
          <p:nvSpPr>
            <p:cNvPr id="82" name="Freeform: Shape 81">
              <a:extLst>
                <a:ext uri="{FF2B5EF4-FFF2-40B4-BE49-F238E27FC236}">
                  <a16:creationId xmlns:a16="http://schemas.microsoft.com/office/drawing/2014/main" id="{D8F3713D-8CE6-8F18-6D1E-3A19BB9555D4}"/>
                </a:ext>
              </a:extLst>
            </p:cNvPr>
            <p:cNvSpPr/>
            <p:nvPr/>
          </p:nvSpPr>
          <p:spPr>
            <a:xfrm>
              <a:off x="10053293" y="3589288"/>
              <a:ext cx="178070" cy="201358"/>
            </a:xfrm>
            <a:custGeom>
              <a:avLst/>
              <a:gdLst>
                <a:gd name="connsiteX0" fmla="*/ 25921 w 178070"/>
                <a:gd name="connsiteY0" fmla="*/ 201206 h 201358"/>
                <a:gd name="connsiteX1" fmla="*/ 151028 w 178070"/>
                <a:gd name="connsiteY1" fmla="*/ 201206 h 201358"/>
                <a:gd name="connsiteX2" fmla="*/ 177509 w 178070"/>
                <a:gd name="connsiteY2" fmla="*/ 174724 h 201358"/>
                <a:gd name="connsiteX3" fmla="*/ 177509 w 178070"/>
                <a:gd name="connsiteY3" fmla="*/ 88883 h 201358"/>
                <a:gd name="connsiteX4" fmla="*/ 88475 w 178070"/>
                <a:gd name="connsiteY4" fmla="*/ -152 h 201358"/>
                <a:gd name="connsiteX5" fmla="*/ -562 w 178070"/>
                <a:gd name="connsiteY5" fmla="*/ 88883 h 201358"/>
                <a:gd name="connsiteX6" fmla="*/ -562 w 178070"/>
                <a:gd name="connsiteY6" fmla="*/ 174724 h 201358"/>
                <a:gd name="connsiteX7" fmla="*/ 25921 w 178070"/>
                <a:gd name="connsiteY7" fmla="*/ 201206 h 20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070" h="201358">
                  <a:moveTo>
                    <a:pt x="25921" y="201206"/>
                  </a:moveTo>
                  <a:lnTo>
                    <a:pt x="151028" y="201206"/>
                  </a:lnTo>
                  <a:cubicBezTo>
                    <a:pt x="165639" y="201206"/>
                    <a:pt x="177509" y="189335"/>
                    <a:pt x="177509" y="174724"/>
                  </a:cubicBezTo>
                  <a:lnTo>
                    <a:pt x="177509" y="88883"/>
                  </a:lnTo>
                  <a:cubicBezTo>
                    <a:pt x="177509" y="39708"/>
                    <a:pt x="137648" y="-152"/>
                    <a:pt x="88475" y="-152"/>
                  </a:cubicBezTo>
                  <a:cubicBezTo>
                    <a:pt x="39298" y="-152"/>
                    <a:pt x="-562" y="39708"/>
                    <a:pt x="-562" y="88883"/>
                  </a:cubicBezTo>
                  <a:lnTo>
                    <a:pt x="-562" y="174724"/>
                  </a:lnTo>
                  <a:cubicBezTo>
                    <a:pt x="-562" y="189335"/>
                    <a:pt x="11310" y="201206"/>
                    <a:pt x="25921" y="201206"/>
                  </a:cubicBezTo>
                  <a:close/>
                </a:path>
              </a:pathLst>
            </a:custGeom>
            <a:solidFill>
              <a:schemeClr val="accent6"/>
            </a:solidFill>
            <a:ln w="45641"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9C69CD3-8096-50E2-5DA1-EBE512A86187}"/>
                </a:ext>
              </a:extLst>
            </p:cNvPr>
            <p:cNvSpPr/>
            <p:nvPr/>
          </p:nvSpPr>
          <p:spPr>
            <a:xfrm>
              <a:off x="10008063" y="3801007"/>
              <a:ext cx="268539" cy="612892"/>
            </a:xfrm>
            <a:custGeom>
              <a:avLst/>
              <a:gdLst>
                <a:gd name="connsiteX0" fmla="*/ 251047 w 268539"/>
                <a:gd name="connsiteY0" fmla="*/ 107289 h 612892"/>
                <a:gd name="connsiteX1" fmla="*/ 123338 w 268539"/>
                <a:gd name="connsiteY1" fmla="*/ 309 h 612892"/>
                <a:gd name="connsiteX2" fmla="*/ 16360 w 268539"/>
                <a:gd name="connsiteY2" fmla="*/ 107289 h 612892"/>
                <a:gd name="connsiteX3" fmla="*/ -534 w 268539"/>
                <a:gd name="connsiteY3" fmla="*/ 357047 h 612892"/>
                <a:gd name="connsiteX4" fmla="*/ 6313 w 268539"/>
                <a:gd name="connsiteY4" fmla="*/ 377137 h 612892"/>
                <a:gd name="connsiteX5" fmla="*/ 25946 w 268539"/>
                <a:gd name="connsiteY5" fmla="*/ 385356 h 612892"/>
                <a:gd name="connsiteX6" fmla="*/ 57909 w 268539"/>
                <a:gd name="connsiteY6" fmla="*/ 385356 h 612892"/>
                <a:gd name="connsiteX7" fmla="*/ 72063 w 268539"/>
                <a:gd name="connsiteY7" fmla="*/ 588084 h 612892"/>
                <a:gd name="connsiteX8" fmla="*/ 98089 w 268539"/>
                <a:gd name="connsiteY8" fmla="*/ 612740 h 612892"/>
                <a:gd name="connsiteX9" fmla="*/ 169318 w 268539"/>
                <a:gd name="connsiteY9" fmla="*/ 612740 h 612892"/>
                <a:gd name="connsiteX10" fmla="*/ 195344 w 268539"/>
                <a:gd name="connsiteY10" fmla="*/ 588084 h 612892"/>
                <a:gd name="connsiteX11" fmla="*/ 209498 w 268539"/>
                <a:gd name="connsiteY11" fmla="*/ 385356 h 612892"/>
                <a:gd name="connsiteX12" fmla="*/ 241461 w 268539"/>
                <a:gd name="connsiteY12" fmla="*/ 385356 h 612892"/>
                <a:gd name="connsiteX13" fmla="*/ 260637 w 268539"/>
                <a:gd name="connsiteY13" fmla="*/ 377137 h 612892"/>
                <a:gd name="connsiteX14" fmla="*/ 267944 w 268539"/>
                <a:gd name="connsiteY14" fmla="*/ 357047 h 61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68539" h="612892">
                  <a:moveTo>
                    <a:pt x="251047" y="107289"/>
                  </a:moveTo>
                  <a:cubicBezTo>
                    <a:pt x="245340" y="42498"/>
                    <a:pt x="188129" y="-5398"/>
                    <a:pt x="123338" y="309"/>
                  </a:cubicBezTo>
                  <a:cubicBezTo>
                    <a:pt x="66447" y="5332"/>
                    <a:pt x="21381" y="50397"/>
                    <a:pt x="16360" y="107289"/>
                  </a:cubicBezTo>
                  <a:lnTo>
                    <a:pt x="-534" y="357047"/>
                  </a:lnTo>
                  <a:cubicBezTo>
                    <a:pt x="-855" y="364353"/>
                    <a:pt x="1612" y="371521"/>
                    <a:pt x="6313" y="377137"/>
                  </a:cubicBezTo>
                  <a:cubicBezTo>
                    <a:pt x="11519" y="382342"/>
                    <a:pt x="18597" y="385264"/>
                    <a:pt x="25946" y="385356"/>
                  </a:cubicBezTo>
                  <a:lnTo>
                    <a:pt x="57909" y="385356"/>
                  </a:lnTo>
                  <a:lnTo>
                    <a:pt x="72063" y="588084"/>
                  </a:lnTo>
                  <a:cubicBezTo>
                    <a:pt x="72793" y="601919"/>
                    <a:pt x="84255" y="612740"/>
                    <a:pt x="98089" y="612740"/>
                  </a:cubicBezTo>
                  <a:lnTo>
                    <a:pt x="169318" y="612740"/>
                  </a:lnTo>
                  <a:cubicBezTo>
                    <a:pt x="183152" y="612740"/>
                    <a:pt x="194614" y="601919"/>
                    <a:pt x="195344" y="588084"/>
                  </a:cubicBezTo>
                  <a:lnTo>
                    <a:pt x="209498" y="385356"/>
                  </a:lnTo>
                  <a:lnTo>
                    <a:pt x="241461" y="385356"/>
                  </a:lnTo>
                  <a:cubicBezTo>
                    <a:pt x="248720" y="385356"/>
                    <a:pt x="255660" y="382388"/>
                    <a:pt x="260637" y="377137"/>
                  </a:cubicBezTo>
                  <a:cubicBezTo>
                    <a:pt x="265706" y="371704"/>
                    <a:pt x="268309" y="364444"/>
                    <a:pt x="267944" y="357047"/>
                  </a:cubicBezTo>
                  <a:close/>
                </a:path>
              </a:pathLst>
            </a:custGeom>
            <a:solidFill>
              <a:schemeClr val="accent6"/>
            </a:solidFill>
            <a:ln w="45641" cap="flat">
              <a:noFill/>
              <a:prstDash val="solid"/>
              <a:miter/>
            </a:ln>
          </p:spPr>
          <p:txBody>
            <a:bodyPr rtlCol="0" anchor="ctr"/>
            <a:lstStyle/>
            <a:p>
              <a:endParaRPr lang="en-US" dirty="0"/>
            </a:p>
          </p:txBody>
        </p:sp>
        <p:sp>
          <p:nvSpPr>
            <p:cNvPr id="84" name="TextBox 83">
              <a:extLst>
                <a:ext uri="{FF2B5EF4-FFF2-40B4-BE49-F238E27FC236}">
                  <a16:creationId xmlns:a16="http://schemas.microsoft.com/office/drawing/2014/main" id="{FCACA4BF-960A-8FF7-0F41-B11034FDC2FE}"/>
                </a:ext>
              </a:extLst>
            </p:cNvPr>
            <p:cNvSpPr txBox="1"/>
            <p:nvPr/>
          </p:nvSpPr>
          <p:spPr>
            <a:xfrm>
              <a:off x="10303386" y="3607948"/>
              <a:ext cx="1624163" cy="811632"/>
            </a:xfrm>
            <a:prstGeom prst="rect">
              <a:avLst/>
            </a:prstGeom>
            <a:noFill/>
          </p:spPr>
          <p:txBody>
            <a:bodyPr wrap="none" rtlCol="0">
              <a:spAutoFit/>
            </a:bodyPr>
            <a:lstStyle/>
            <a:p>
              <a:pPr algn="l"/>
              <a:r>
                <a:rPr lang="en-US" sz="4674" b="1" spc="0" baseline="0" dirty="0">
                  <a:ln/>
                  <a:solidFill>
                    <a:schemeClr val="tx1">
                      <a:lumMod val="75000"/>
                      <a:lumOff val="25000"/>
                    </a:schemeClr>
                  </a:solidFill>
                  <a:latin typeface="Lora" pitchFamily="2" charset="0"/>
                  <a:sym typeface="Montserrat Thin"/>
                  <a:rtl val="0"/>
                </a:rPr>
                <a:t>123%</a:t>
              </a:r>
            </a:p>
          </p:txBody>
        </p:sp>
      </p:grpSp>
      <p:sp>
        <p:nvSpPr>
          <p:cNvPr id="88" name="TextBox 87">
            <a:extLst>
              <a:ext uri="{FF2B5EF4-FFF2-40B4-BE49-F238E27FC236}">
                <a16:creationId xmlns:a16="http://schemas.microsoft.com/office/drawing/2014/main" id="{0C42E28F-F052-B0C6-0DEC-15BEFEC9330A}"/>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Data Analysis</a:t>
            </a:r>
          </a:p>
        </p:txBody>
      </p:sp>
      <p:sp>
        <p:nvSpPr>
          <p:cNvPr id="92" name="TextBox 91">
            <a:extLst>
              <a:ext uri="{FF2B5EF4-FFF2-40B4-BE49-F238E27FC236}">
                <a16:creationId xmlns:a16="http://schemas.microsoft.com/office/drawing/2014/main" id="{FA5BBCD0-EF8A-6172-5247-F13FD78A909B}"/>
              </a:ext>
            </a:extLst>
          </p:cNvPr>
          <p:cNvSpPr txBox="1"/>
          <p:nvPr/>
        </p:nvSpPr>
        <p:spPr>
          <a:xfrm>
            <a:off x="7423051" y="4522269"/>
            <a:ext cx="4352722" cy="646331"/>
          </a:xfrm>
          <a:prstGeom prst="rect">
            <a:avLst/>
          </a:prstGeom>
          <a:noFill/>
        </p:spPr>
        <p:txBody>
          <a:bodyPr wrap="square">
            <a:spAutoFit/>
          </a:bodyPr>
          <a:lstStyle/>
          <a:p>
            <a:pPr>
              <a:spcBef>
                <a:spcPts val="600"/>
              </a:spcBef>
              <a:buClr>
                <a:schemeClr val="dk1"/>
              </a:buClr>
              <a:buSzPts val="1100"/>
              <a:buFont typeface="Arial"/>
              <a:buNone/>
            </a:pPr>
            <a:r>
              <a:rPr lang="en-IN" sz="1800" dirty="0">
                <a:solidFill>
                  <a:schemeClr val="tx1">
                    <a:lumMod val="75000"/>
                    <a:lumOff val="25000"/>
                  </a:schemeClr>
                </a:solidFill>
                <a:latin typeface="Lora" pitchFamily="2" charset="0"/>
              </a:rPr>
              <a:t>Maecenas non laoreet odio. Fusce lobortis porttitor purus</a:t>
            </a:r>
            <a:endParaRPr lang="en-US" sz="1800" b="1" dirty="0">
              <a:solidFill>
                <a:schemeClr val="tx1">
                  <a:lumMod val="75000"/>
                  <a:lumOff val="25000"/>
                </a:schemeClr>
              </a:solidFill>
              <a:latin typeface="Lora" pitchFamily="2" charset="0"/>
              <a:ea typeface="Nunito"/>
              <a:cs typeface="Nunito"/>
              <a:sym typeface="Nunito"/>
            </a:endParaRPr>
          </a:p>
        </p:txBody>
      </p:sp>
      <p:sp>
        <p:nvSpPr>
          <p:cNvPr id="93" name="Freeform: Shape 92">
            <a:extLst>
              <a:ext uri="{FF2B5EF4-FFF2-40B4-BE49-F238E27FC236}">
                <a16:creationId xmlns:a16="http://schemas.microsoft.com/office/drawing/2014/main" id="{FD873CF3-7091-26ED-462A-19951814948A}"/>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250226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AB63F02A-DDF3-CAE8-CAC2-1E077E24F755}"/>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Data Analysis</a:t>
            </a:r>
          </a:p>
        </p:txBody>
      </p:sp>
      <p:grpSp>
        <p:nvGrpSpPr>
          <p:cNvPr id="35" name="Group 34">
            <a:extLst>
              <a:ext uri="{FF2B5EF4-FFF2-40B4-BE49-F238E27FC236}">
                <a16:creationId xmlns:a16="http://schemas.microsoft.com/office/drawing/2014/main" id="{39DFE700-0FBA-B733-0DCC-1D7C7E6BB220}"/>
              </a:ext>
            </a:extLst>
          </p:cNvPr>
          <p:cNvGrpSpPr/>
          <p:nvPr/>
        </p:nvGrpSpPr>
        <p:grpSpPr>
          <a:xfrm>
            <a:off x="364604" y="2070100"/>
            <a:ext cx="11491819" cy="4254300"/>
            <a:chOff x="408729" y="1981200"/>
            <a:chExt cx="11491819" cy="4254300"/>
          </a:xfrm>
        </p:grpSpPr>
        <p:grpSp>
          <p:nvGrpSpPr>
            <p:cNvPr id="29" name="Group 28">
              <a:extLst>
                <a:ext uri="{FF2B5EF4-FFF2-40B4-BE49-F238E27FC236}">
                  <a16:creationId xmlns:a16="http://schemas.microsoft.com/office/drawing/2014/main" id="{EC9B82AD-27CC-B8A0-33C6-0926BB2D509B}"/>
                </a:ext>
              </a:extLst>
            </p:cNvPr>
            <p:cNvGrpSpPr/>
            <p:nvPr/>
          </p:nvGrpSpPr>
          <p:grpSpPr>
            <a:xfrm>
              <a:off x="408729" y="1981200"/>
              <a:ext cx="7087918" cy="4254300"/>
              <a:chOff x="1104526" y="1785391"/>
              <a:chExt cx="5963024" cy="3579118"/>
            </a:xfrm>
          </p:grpSpPr>
          <p:sp>
            <p:nvSpPr>
              <p:cNvPr id="13" name="Freeform: Shape 12">
                <a:extLst>
                  <a:ext uri="{FF2B5EF4-FFF2-40B4-BE49-F238E27FC236}">
                    <a16:creationId xmlns:a16="http://schemas.microsoft.com/office/drawing/2014/main" id="{09641598-8A25-039B-A8B3-29953C3DB666}"/>
                  </a:ext>
                </a:extLst>
              </p:cNvPr>
              <p:cNvSpPr/>
              <p:nvPr/>
            </p:nvSpPr>
            <p:spPr>
              <a:xfrm>
                <a:off x="1104526" y="1785391"/>
                <a:ext cx="5963024" cy="3579118"/>
              </a:xfrm>
              <a:custGeom>
                <a:avLst/>
                <a:gdLst>
                  <a:gd name="connsiteX0" fmla="*/ 3355110 w 7448177"/>
                  <a:gd name="connsiteY0" fmla="*/ 1235750 h 4470535"/>
                  <a:gd name="connsiteX1" fmla="*/ 3365037 w 7448177"/>
                  <a:gd name="connsiteY1" fmla="*/ 1245678 h 4470535"/>
                  <a:gd name="connsiteX2" fmla="*/ 3341729 w 7448177"/>
                  <a:gd name="connsiteY2" fmla="*/ 1237044 h 4470535"/>
                  <a:gd name="connsiteX3" fmla="*/ 3344319 w 7448177"/>
                  <a:gd name="connsiteY3" fmla="*/ 1232297 h 4470535"/>
                  <a:gd name="connsiteX4" fmla="*/ 3349498 w 7448177"/>
                  <a:gd name="connsiteY4" fmla="*/ 1236613 h 4470535"/>
                  <a:gd name="connsiteX5" fmla="*/ 3349498 w 7448177"/>
                  <a:gd name="connsiteY5" fmla="*/ 1230570 h 4470535"/>
                  <a:gd name="connsiteX6" fmla="*/ 3355110 w 7448177"/>
                  <a:gd name="connsiteY6" fmla="*/ 1235750 h 4470535"/>
                  <a:gd name="connsiteX7" fmla="*/ 1480008 w 7448177"/>
                  <a:gd name="connsiteY7" fmla="*/ 602084 h 4470535"/>
                  <a:gd name="connsiteX8" fmla="*/ 1470942 w 7448177"/>
                  <a:gd name="connsiteY8" fmla="*/ 607695 h 4470535"/>
                  <a:gd name="connsiteX9" fmla="*/ 1440297 w 7448177"/>
                  <a:gd name="connsiteY9" fmla="*/ 591292 h 4470535"/>
                  <a:gd name="connsiteX10" fmla="*/ 1468352 w 7448177"/>
                  <a:gd name="connsiteY10" fmla="*/ 570573 h 4470535"/>
                  <a:gd name="connsiteX11" fmla="*/ 1459289 w 7448177"/>
                  <a:gd name="connsiteY11" fmla="*/ 564098 h 4470535"/>
                  <a:gd name="connsiteX12" fmla="*/ 1473103 w 7448177"/>
                  <a:gd name="connsiteY12" fmla="*/ 554602 h 4470535"/>
                  <a:gd name="connsiteX13" fmla="*/ 1447202 w 7448177"/>
                  <a:gd name="connsiteY13" fmla="*/ 547695 h 4470535"/>
                  <a:gd name="connsiteX14" fmla="*/ 1420007 w 7448177"/>
                  <a:gd name="connsiteY14" fmla="*/ 547695 h 4470535"/>
                  <a:gd name="connsiteX15" fmla="*/ 1391952 w 7448177"/>
                  <a:gd name="connsiteY15" fmla="*/ 547695 h 4470535"/>
                  <a:gd name="connsiteX16" fmla="*/ 1376410 w 7448177"/>
                  <a:gd name="connsiteY16" fmla="*/ 564962 h 4470535"/>
                  <a:gd name="connsiteX17" fmla="*/ 1402311 w 7448177"/>
                  <a:gd name="connsiteY17" fmla="*/ 578774 h 4470535"/>
                  <a:gd name="connsiteX18" fmla="*/ 1387633 w 7448177"/>
                  <a:gd name="connsiteY18" fmla="*/ 602947 h 4470535"/>
                  <a:gd name="connsiteX19" fmla="*/ 1365619 w 7448177"/>
                  <a:gd name="connsiteY19" fmla="*/ 586112 h 4470535"/>
                  <a:gd name="connsiteX20" fmla="*/ 1356556 w 7448177"/>
                  <a:gd name="connsiteY20" fmla="*/ 605105 h 4470535"/>
                  <a:gd name="connsiteX21" fmla="*/ 1408355 w 7448177"/>
                  <a:gd name="connsiteY21" fmla="*/ 645681 h 4470535"/>
                  <a:gd name="connsiteX22" fmla="*/ 1429937 w 7448177"/>
                  <a:gd name="connsiteY22" fmla="*/ 669421 h 4470535"/>
                  <a:gd name="connsiteX23" fmla="*/ 1448066 w 7448177"/>
                  <a:gd name="connsiteY23" fmla="*/ 652587 h 4470535"/>
                  <a:gd name="connsiteX24" fmla="*/ 1474396 w 7448177"/>
                  <a:gd name="connsiteY24" fmla="*/ 621508 h 4470535"/>
                  <a:gd name="connsiteX25" fmla="*/ 1485620 w 7448177"/>
                  <a:gd name="connsiteY25" fmla="*/ 616760 h 4470535"/>
                  <a:gd name="connsiteX26" fmla="*/ 3329212 w 7448177"/>
                  <a:gd name="connsiteY26" fmla="*/ 1235318 h 4470535"/>
                  <a:gd name="connsiteX27" fmla="*/ 3332231 w 7448177"/>
                  <a:gd name="connsiteY27" fmla="*/ 1252153 h 4470535"/>
                  <a:gd name="connsiteX28" fmla="*/ 3335253 w 7448177"/>
                  <a:gd name="connsiteY28" fmla="*/ 1232728 h 4470535"/>
                  <a:gd name="connsiteX29" fmla="*/ 3327051 w 7448177"/>
                  <a:gd name="connsiteY29" fmla="*/ 1232728 h 4470535"/>
                  <a:gd name="connsiteX30" fmla="*/ 3329212 w 7448177"/>
                  <a:gd name="connsiteY30" fmla="*/ 1235318 h 4470535"/>
                  <a:gd name="connsiteX31" fmla="*/ 1884467 w 7448177"/>
                  <a:gd name="connsiteY31" fmla="*/ 842514 h 4470535"/>
                  <a:gd name="connsiteX32" fmla="*/ 1919863 w 7448177"/>
                  <a:gd name="connsiteY32" fmla="*/ 848557 h 4470535"/>
                  <a:gd name="connsiteX33" fmla="*/ 1926339 w 7448177"/>
                  <a:gd name="connsiteY33" fmla="*/ 813162 h 4470535"/>
                  <a:gd name="connsiteX34" fmla="*/ 1884467 w 7448177"/>
                  <a:gd name="connsiteY34" fmla="*/ 842514 h 4470535"/>
                  <a:gd name="connsiteX35" fmla="*/ 2008783 w 7448177"/>
                  <a:gd name="connsiteY35" fmla="*/ 672875 h 4470535"/>
                  <a:gd name="connsiteX36" fmla="*/ 1965618 w 7448177"/>
                  <a:gd name="connsiteY36" fmla="*/ 660357 h 4470535"/>
                  <a:gd name="connsiteX37" fmla="*/ 1930654 w 7448177"/>
                  <a:gd name="connsiteY37" fmla="*/ 621508 h 4470535"/>
                  <a:gd name="connsiteX38" fmla="*/ 1887489 w 7448177"/>
                  <a:gd name="connsiteY38" fmla="*/ 602515 h 4470535"/>
                  <a:gd name="connsiteX39" fmla="*/ 1862452 w 7448177"/>
                  <a:gd name="connsiteY39" fmla="*/ 607263 h 4470535"/>
                  <a:gd name="connsiteX40" fmla="*/ 1844323 w 7448177"/>
                  <a:gd name="connsiteY40" fmla="*/ 623666 h 4470535"/>
                  <a:gd name="connsiteX41" fmla="*/ 1820583 w 7448177"/>
                  <a:gd name="connsiteY41" fmla="*/ 626688 h 4470535"/>
                  <a:gd name="connsiteX42" fmla="*/ 1811517 w 7448177"/>
                  <a:gd name="connsiteY42" fmla="*/ 621940 h 4470535"/>
                  <a:gd name="connsiteX43" fmla="*/ 1813675 w 7448177"/>
                  <a:gd name="connsiteY43" fmla="*/ 592587 h 4470535"/>
                  <a:gd name="connsiteX44" fmla="*/ 1800294 w 7448177"/>
                  <a:gd name="connsiteY44" fmla="*/ 575753 h 4470535"/>
                  <a:gd name="connsiteX45" fmla="*/ 1788641 w 7448177"/>
                  <a:gd name="connsiteY45" fmla="*/ 555034 h 4470535"/>
                  <a:gd name="connsiteX46" fmla="*/ 1765330 w 7448177"/>
                  <a:gd name="connsiteY46" fmla="*/ 555034 h 4470535"/>
                  <a:gd name="connsiteX47" fmla="*/ 1717849 w 7448177"/>
                  <a:gd name="connsiteY47" fmla="*/ 573163 h 4470535"/>
                  <a:gd name="connsiteX48" fmla="*/ 1722165 w 7448177"/>
                  <a:gd name="connsiteY48" fmla="*/ 552875 h 4470535"/>
                  <a:gd name="connsiteX49" fmla="*/ 1663461 w 7448177"/>
                  <a:gd name="connsiteY49" fmla="*/ 561077 h 4470535"/>
                  <a:gd name="connsiteX50" fmla="*/ 1628065 w 7448177"/>
                  <a:gd name="connsiteY50" fmla="*/ 604242 h 4470535"/>
                  <a:gd name="connsiteX51" fmla="*/ 1616841 w 7448177"/>
                  <a:gd name="connsiteY51" fmla="*/ 638774 h 4470535"/>
                  <a:gd name="connsiteX52" fmla="*/ 1622021 w 7448177"/>
                  <a:gd name="connsiteY52" fmla="*/ 670285 h 4470535"/>
                  <a:gd name="connsiteX53" fmla="*/ 1675548 w 7448177"/>
                  <a:gd name="connsiteY53" fmla="*/ 689278 h 4470535"/>
                  <a:gd name="connsiteX54" fmla="*/ 1626771 w 7448177"/>
                  <a:gd name="connsiteY54" fmla="*/ 684529 h 4470535"/>
                  <a:gd name="connsiteX55" fmla="*/ 1657417 w 7448177"/>
                  <a:gd name="connsiteY55" fmla="*/ 716472 h 4470535"/>
                  <a:gd name="connsiteX56" fmla="*/ 1678567 w 7448177"/>
                  <a:gd name="connsiteY56" fmla="*/ 713450 h 4470535"/>
                  <a:gd name="connsiteX57" fmla="*/ 1692381 w 7448177"/>
                  <a:gd name="connsiteY57" fmla="*/ 726400 h 4470535"/>
                  <a:gd name="connsiteX58" fmla="*/ 1715692 w 7448177"/>
                  <a:gd name="connsiteY58" fmla="*/ 733306 h 4470535"/>
                  <a:gd name="connsiteX59" fmla="*/ 1767058 w 7448177"/>
                  <a:gd name="connsiteY59" fmla="*/ 736328 h 4470535"/>
                  <a:gd name="connsiteX60" fmla="*/ 1782165 w 7448177"/>
                  <a:gd name="connsiteY60" fmla="*/ 743234 h 4470535"/>
                  <a:gd name="connsiteX61" fmla="*/ 1789935 w 7448177"/>
                  <a:gd name="connsiteY61" fmla="*/ 735896 h 4470535"/>
                  <a:gd name="connsiteX62" fmla="*/ 1808063 w 7448177"/>
                  <a:gd name="connsiteY62" fmla="*/ 745392 h 4470535"/>
                  <a:gd name="connsiteX63" fmla="*/ 1789503 w 7448177"/>
                  <a:gd name="connsiteY63" fmla="*/ 725536 h 4470535"/>
                  <a:gd name="connsiteX64" fmla="*/ 1855115 w 7448177"/>
                  <a:gd name="connsiteY64" fmla="*/ 733306 h 4470535"/>
                  <a:gd name="connsiteX65" fmla="*/ 1838280 w 7448177"/>
                  <a:gd name="connsiteY65" fmla="*/ 712587 h 4470535"/>
                  <a:gd name="connsiteX66" fmla="*/ 1859862 w 7448177"/>
                  <a:gd name="connsiteY66" fmla="*/ 725536 h 4470535"/>
                  <a:gd name="connsiteX67" fmla="*/ 1872811 w 7448177"/>
                  <a:gd name="connsiteY67" fmla="*/ 725536 h 4470535"/>
                  <a:gd name="connsiteX68" fmla="*/ 1875833 w 7448177"/>
                  <a:gd name="connsiteY68" fmla="*/ 743234 h 4470535"/>
                  <a:gd name="connsiteX69" fmla="*/ 1918999 w 7448177"/>
                  <a:gd name="connsiteY69" fmla="*/ 767838 h 4470535"/>
                  <a:gd name="connsiteX70" fmla="*/ 1897848 w 7448177"/>
                  <a:gd name="connsiteY70" fmla="*/ 792442 h 4470535"/>
                  <a:gd name="connsiteX71" fmla="*/ 1922020 w 7448177"/>
                  <a:gd name="connsiteY71" fmla="*/ 782514 h 4470535"/>
                  <a:gd name="connsiteX72" fmla="*/ 1937559 w 7448177"/>
                  <a:gd name="connsiteY72" fmla="*/ 788558 h 4470535"/>
                  <a:gd name="connsiteX73" fmla="*/ 1970797 w 7448177"/>
                  <a:gd name="connsiteY73" fmla="*/ 816183 h 4470535"/>
                  <a:gd name="connsiteX74" fmla="*/ 1987201 w 7448177"/>
                  <a:gd name="connsiteY74" fmla="*/ 849421 h 4470535"/>
                  <a:gd name="connsiteX75" fmla="*/ 1980725 w 7448177"/>
                  <a:gd name="connsiteY75" fmla="*/ 861075 h 4470535"/>
                  <a:gd name="connsiteX76" fmla="*/ 1941877 w 7448177"/>
                  <a:gd name="connsiteY76" fmla="*/ 904241 h 4470535"/>
                  <a:gd name="connsiteX77" fmla="*/ 1959574 w 7448177"/>
                  <a:gd name="connsiteY77" fmla="*/ 925391 h 4470535"/>
                  <a:gd name="connsiteX78" fmla="*/ 1930654 w 7448177"/>
                  <a:gd name="connsiteY78" fmla="*/ 934456 h 4470535"/>
                  <a:gd name="connsiteX79" fmla="*/ 1882741 w 7448177"/>
                  <a:gd name="connsiteY79" fmla="*/ 930571 h 4470535"/>
                  <a:gd name="connsiteX80" fmla="*/ 1865906 w 7448177"/>
                  <a:gd name="connsiteY80" fmla="*/ 955176 h 4470535"/>
                  <a:gd name="connsiteX81" fmla="*/ 1880151 w 7448177"/>
                  <a:gd name="connsiteY81" fmla="*/ 976758 h 4470535"/>
                  <a:gd name="connsiteX82" fmla="*/ 1911661 w 7448177"/>
                  <a:gd name="connsiteY82" fmla="*/ 970283 h 4470535"/>
                  <a:gd name="connsiteX83" fmla="*/ 1938856 w 7448177"/>
                  <a:gd name="connsiteY83" fmla="*/ 970283 h 4470535"/>
                  <a:gd name="connsiteX84" fmla="*/ 1938856 w 7448177"/>
                  <a:gd name="connsiteY84" fmla="*/ 959060 h 4470535"/>
                  <a:gd name="connsiteX85" fmla="*/ 1949215 w 7448177"/>
                  <a:gd name="connsiteY85" fmla="*/ 970283 h 4470535"/>
                  <a:gd name="connsiteX86" fmla="*/ 1976409 w 7448177"/>
                  <a:gd name="connsiteY86" fmla="*/ 987549 h 4470535"/>
                  <a:gd name="connsiteX87" fmla="*/ 2003171 w 7448177"/>
                  <a:gd name="connsiteY87" fmla="*/ 1002657 h 4470535"/>
                  <a:gd name="connsiteX88" fmla="*/ 1986336 w 7448177"/>
                  <a:gd name="connsiteY88" fmla="*/ 1012154 h 4470535"/>
                  <a:gd name="connsiteX89" fmla="*/ 2012669 w 7448177"/>
                  <a:gd name="connsiteY89" fmla="*/ 1022945 h 4470535"/>
                  <a:gd name="connsiteX90" fmla="*/ 2009215 w 7448177"/>
                  <a:gd name="connsiteY90" fmla="*/ 1028988 h 4470535"/>
                  <a:gd name="connsiteX91" fmla="*/ 2041157 w 7448177"/>
                  <a:gd name="connsiteY91" fmla="*/ 1038053 h 4470535"/>
                  <a:gd name="connsiteX92" fmla="*/ 2052813 w 7448177"/>
                  <a:gd name="connsiteY92" fmla="*/ 1052297 h 4470535"/>
                  <a:gd name="connsiteX93" fmla="*/ 2115400 w 7448177"/>
                  <a:gd name="connsiteY93" fmla="*/ 1069995 h 4470535"/>
                  <a:gd name="connsiteX94" fmla="*/ 2111949 w 7448177"/>
                  <a:gd name="connsiteY94" fmla="*/ 1048844 h 4470535"/>
                  <a:gd name="connsiteX95" fmla="*/ 2089070 w 7448177"/>
                  <a:gd name="connsiteY95" fmla="*/ 1030715 h 4470535"/>
                  <a:gd name="connsiteX96" fmla="*/ 2069216 w 7448177"/>
                  <a:gd name="connsiteY96" fmla="*/ 1022082 h 4470535"/>
                  <a:gd name="connsiteX97" fmla="*/ 2056696 w 7448177"/>
                  <a:gd name="connsiteY97" fmla="*/ 997477 h 4470535"/>
                  <a:gd name="connsiteX98" fmla="*/ 2079143 w 7448177"/>
                  <a:gd name="connsiteY98" fmla="*/ 1008700 h 4470535"/>
                  <a:gd name="connsiteX99" fmla="*/ 2075689 w 7448177"/>
                  <a:gd name="connsiteY99" fmla="*/ 996614 h 4470535"/>
                  <a:gd name="connsiteX100" fmla="*/ 2113675 w 7448177"/>
                  <a:gd name="connsiteY100" fmla="*/ 1023377 h 4470535"/>
                  <a:gd name="connsiteX101" fmla="*/ 2136983 w 7448177"/>
                  <a:gd name="connsiteY101" fmla="*/ 1043664 h 4470535"/>
                  <a:gd name="connsiteX102" fmla="*/ 2132235 w 7448177"/>
                  <a:gd name="connsiteY102" fmla="*/ 1028988 h 4470535"/>
                  <a:gd name="connsiteX103" fmla="*/ 2140005 w 7448177"/>
                  <a:gd name="connsiteY103" fmla="*/ 1031578 h 4470535"/>
                  <a:gd name="connsiteX104" fmla="*/ 2134825 w 7448177"/>
                  <a:gd name="connsiteY104" fmla="*/ 1003521 h 4470535"/>
                  <a:gd name="connsiteX105" fmla="*/ 2145617 w 7448177"/>
                  <a:gd name="connsiteY105" fmla="*/ 1019060 h 4470535"/>
                  <a:gd name="connsiteX106" fmla="*/ 2141733 w 7448177"/>
                  <a:gd name="connsiteY106" fmla="*/ 987981 h 4470535"/>
                  <a:gd name="connsiteX107" fmla="*/ 2126624 w 7448177"/>
                  <a:gd name="connsiteY107" fmla="*/ 972873 h 4470535"/>
                  <a:gd name="connsiteX108" fmla="*/ 2115832 w 7448177"/>
                  <a:gd name="connsiteY108" fmla="*/ 951722 h 4470535"/>
                  <a:gd name="connsiteX109" fmla="*/ 2098568 w 7448177"/>
                  <a:gd name="connsiteY109" fmla="*/ 955607 h 4470535"/>
                  <a:gd name="connsiteX110" fmla="*/ 2090366 w 7448177"/>
                  <a:gd name="connsiteY110" fmla="*/ 927550 h 4470535"/>
                  <a:gd name="connsiteX111" fmla="*/ 2076121 w 7448177"/>
                  <a:gd name="connsiteY111" fmla="*/ 924960 h 4470535"/>
                  <a:gd name="connsiteX112" fmla="*/ 2070509 w 7448177"/>
                  <a:gd name="connsiteY112" fmla="*/ 905104 h 4470535"/>
                  <a:gd name="connsiteX113" fmla="*/ 2088209 w 7448177"/>
                  <a:gd name="connsiteY113" fmla="*/ 907694 h 4470535"/>
                  <a:gd name="connsiteX114" fmla="*/ 2082165 w 7448177"/>
                  <a:gd name="connsiteY114" fmla="*/ 884384 h 4470535"/>
                  <a:gd name="connsiteX115" fmla="*/ 2099861 w 7448177"/>
                  <a:gd name="connsiteY115" fmla="*/ 884384 h 4470535"/>
                  <a:gd name="connsiteX116" fmla="*/ 2120151 w 7448177"/>
                  <a:gd name="connsiteY116" fmla="*/ 905104 h 4470535"/>
                  <a:gd name="connsiteX117" fmla="*/ 2141733 w 7448177"/>
                  <a:gd name="connsiteY117" fmla="*/ 896471 h 4470535"/>
                  <a:gd name="connsiteX118" fmla="*/ 2125330 w 7448177"/>
                  <a:gd name="connsiteY118" fmla="*/ 915895 h 4470535"/>
                  <a:gd name="connsiteX119" fmla="*/ 2165474 w 7448177"/>
                  <a:gd name="connsiteY119" fmla="*/ 951722 h 4470535"/>
                  <a:gd name="connsiteX120" fmla="*/ 2165474 w 7448177"/>
                  <a:gd name="connsiteY120" fmla="*/ 911579 h 4470535"/>
                  <a:gd name="connsiteX121" fmla="*/ 2203027 w 7448177"/>
                  <a:gd name="connsiteY121" fmla="*/ 905104 h 4470535"/>
                  <a:gd name="connsiteX122" fmla="*/ 2187056 w 7448177"/>
                  <a:gd name="connsiteY122" fmla="*/ 896471 h 4470535"/>
                  <a:gd name="connsiteX123" fmla="*/ 2209503 w 7448177"/>
                  <a:gd name="connsiteY123" fmla="*/ 896471 h 4470535"/>
                  <a:gd name="connsiteX124" fmla="*/ 2202595 w 7448177"/>
                  <a:gd name="connsiteY124" fmla="*/ 862802 h 4470535"/>
                  <a:gd name="connsiteX125" fmla="*/ 2168063 w 7448177"/>
                  <a:gd name="connsiteY125" fmla="*/ 862802 h 4470535"/>
                  <a:gd name="connsiteX126" fmla="*/ 2177129 w 7448177"/>
                  <a:gd name="connsiteY126" fmla="*/ 847694 h 4470535"/>
                  <a:gd name="connsiteX127" fmla="*/ 2147345 w 7448177"/>
                  <a:gd name="connsiteY127" fmla="*/ 834313 h 4470535"/>
                  <a:gd name="connsiteX128" fmla="*/ 2124466 w 7448177"/>
                  <a:gd name="connsiteY128" fmla="*/ 815752 h 4470535"/>
                  <a:gd name="connsiteX129" fmla="*/ 2057128 w 7448177"/>
                  <a:gd name="connsiteY129" fmla="*/ 785104 h 4470535"/>
                  <a:gd name="connsiteX130" fmla="*/ 2076121 w 7448177"/>
                  <a:gd name="connsiteY130" fmla="*/ 785104 h 4470535"/>
                  <a:gd name="connsiteX131" fmla="*/ 2073099 w 7448177"/>
                  <a:gd name="connsiteY131" fmla="*/ 765248 h 4470535"/>
                  <a:gd name="connsiteX132" fmla="*/ 2099861 w 7448177"/>
                  <a:gd name="connsiteY132" fmla="*/ 771291 h 4470535"/>
                  <a:gd name="connsiteX133" fmla="*/ 2082165 w 7448177"/>
                  <a:gd name="connsiteY133" fmla="*/ 758342 h 4470535"/>
                  <a:gd name="connsiteX134" fmla="*/ 2060582 w 7448177"/>
                  <a:gd name="connsiteY134" fmla="*/ 752299 h 4470535"/>
                  <a:gd name="connsiteX135" fmla="*/ 2091228 w 7448177"/>
                  <a:gd name="connsiteY135" fmla="*/ 743666 h 4470535"/>
                  <a:gd name="connsiteX136" fmla="*/ 2072235 w 7448177"/>
                  <a:gd name="connsiteY136" fmla="*/ 719493 h 4470535"/>
                  <a:gd name="connsiteX137" fmla="*/ 2050652 w 7448177"/>
                  <a:gd name="connsiteY137" fmla="*/ 739349 h 4470535"/>
                  <a:gd name="connsiteX138" fmla="*/ 2037271 w 7448177"/>
                  <a:gd name="connsiteY138" fmla="*/ 726831 h 4470535"/>
                  <a:gd name="connsiteX139" fmla="*/ 2067487 w 7448177"/>
                  <a:gd name="connsiteY139" fmla="*/ 709565 h 4470535"/>
                  <a:gd name="connsiteX140" fmla="*/ 2009647 w 7448177"/>
                  <a:gd name="connsiteY140" fmla="*/ 686256 h 4470535"/>
                  <a:gd name="connsiteX141" fmla="*/ 1985904 w 7448177"/>
                  <a:gd name="connsiteY141" fmla="*/ 694457 h 4470535"/>
                  <a:gd name="connsiteX142" fmla="*/ 2008783 w 7448177"/>
                  <a:gd name="connsiteY142" fmla="*/ 672875 h 4470535"/>
                  <a:gd name="connsiteX143" fmla="*/ 1352670 w 7448177"/>
                  <a:gd name="connsiteY143" fmla="*/ 442804 h 4470535"/>
                  <a:gd name="connsiteX144" fmla="*/ 1338856 w 7448177"/>
                  <a:gd name="connsiteY144" fmla="*/ 449710 h 4470535"/>
                  <a:gd name="connsiteX145" fmla="*/ 1356988 w 7448177"/>
                  <a:gd name="connsiteY145" fmla="*/ 449710 h 4470535"/>
                  <a:gd name="connsiteX146" fmla="*/ 1373391 w 7448177"/>
                  <a:gd name="connsiteY146" fmla="*/ 463091 h 4470535"/>
                  <a:gd name="connsiteX147" fmla="*/ 1416556 w 7448177"/>
                  <a:gd name="connsiteY147" fmla="*/ 456617 h 4470535"/>
                  <a:gd name="connsiteX148" fmla="*/ 1404901 w 7448177"/>
                  <a:gd name="connsiteY148" fmla="*/ 464386 h 4470535"/>
                  <a:gd name="connsiteX149" fmla="*/ 1408355 w 7448177"/>
                  <a:gd name="connsiteY149" fmla="*/ 467408 h 4470535"/>
                  <a:gd name="connsiteX150" fmla="*/ 1394109 w 7448177"/>
                  <a:gd name="connsiteY150" fmla="*/ 474314 h 4470535"/>
                  <a:gd name="connsiteX151" fmla="*/ 1410512 w 7448177"/>
                  <a:gd name="connsiteY151" fmla="*/ 479063 h 4470535"/>
                  <a:gd name="connsiteX152" fmla="*/ 1399721 w 7448177"/>
                  <a:gd name="connsiteY152" fmla="*/ 479063 h 4470535"/>
                  <a:gd name="connsiteX153" fmla="*/ 1415692 w 7448177"/>
                  <a:gd name="connsiteY153" fmla="*/ 491149 h 4470535"/>
                  <a:gd name="connsiteX154" fmla="*/ 1425619 w 7448177"/>
                  <a:gd name="connsiteY154" fmla="*/ 485537 h 4470535"/>
                  <a:gd name="connsiteX155" fmla="*/ 1461447 w 7448177"/>
                  <a:gd name="connsiteY155" fmla="*/ 481653 h 4470535"/>
                  <a:gd name="connsiteX156" fmla="*/ 1451520 w 7448177"/>
                  <a:gd name="connsiteY156" fmla="*/ 473451 h 4470535"/>
                  <a:gd name="connsiteX157" fmla="*/ 1456700 w 7448177"/>
                  <a:gd name="connsiteY157" fmla="*/ 460502 h 4470535"/>
                  <a:gd name="connsiteX158" fmla="*/ 1464037 w 7448177"/>
                  <a:gd name="connsiteY158" fmla="*/ 465681 h 4470535"/>
                  <a:gd name="connsiteX159" fmla="*/ 1459721 w 7448177"/>
                  <a:gd name="connsiteY159" fmla="*/ 446689 h 4470535"/>
                  <a:gd name="connsiteX160" fmla="*/ 1462311 w 7448177"/>
                  <a:gd name="connsiteY160" fmla="*/ 427264 h 4470535"/>
                  <a:gd name="connsiteX161" fmla="*/ 1453246 w 7448177"/>
                  <a:gd name="connsiteY161" fmla="*/ 409566 h 4470535"/>
                  <a:gd name="connsiteX162" fmla="*/ 1435546 w 7448177"/>
                  <a:gd name="connsiteY162" fmla="*/ 403955 h 4470535"/>
                  <a:gd name="connsiteX163" fmla="*/ 1397131 w 7448177"/>
                  <a:gd name="connsiteY163" fmla="*/ 406977 h 4470535"/>
                  <a:gd name="connsiteX164" fmla="*/ 1410080 w 7448177"/>
                  <a:gd name="connsiteY164" fmla="*/ 424674 h 4470535"/>
                  <a:gd name="connsiteX165" fmla="*/ 1400583 w 7448177"/>
                  <a:gd name="connsiteY165" fmla="*/ 424674 h 4470535"/>
                  <a:gd name="connsiteX166" fmla="*/ 1413964 w 7448177"/>
                  <a:gd name="connsiteY166" fmla="*/ 444530 h 4470535"/>
                  <a:gd name="connsiteX167" fmla="*/ 1366051 w 7448177"/>
                  <a:gd name="connsiteY167" fmla="*/ 426401 h 4470535"/>
                  <a:gd name="connsiteX168" fmla="*/ 1379000 w 7448177"/>
                  <a:gd name="connsiteY168" fmla="*/ 426401 h 4470535"/>
                  <a:gd name="connsiteX169" fmla="*/ 1381590 w 7448177"/>
                  <a:gd name="connsiteY169" fmla="*/ 438487 h 4470535"/>
                  <a:gd name="connsiteX170" fmla="*/ 1352670 w 7448177"/>
                  <a:gd name="connsiteY170" fmla="*/ 442804 h 4470535"/>
                  <a:gd name="connsiteX171" fmla="*/ 1352670 w 7448177"/>
                  <a:gd name="connsiteY171" fmla="*/ 751435 h 4470535"/>
                  <a:gd name="connsiteX172" fmla="*/ 1373391 w 7448177"/>
                  <a:gd name="connsiteY172" fmla="*/ 745824 h 4470535"/>
                  <a:gd name="connsiteX173" fmla="*/ 1377706 w 7448177"/>
                  <a:gd name="connsiteY173" fmla="*/ 738054 h 4470535"/>
                  <a:gd name="connsiteX174" fmla="*/ 1388066 w 7448177"/>
                  <a:gd name="connsiteY174" fmla="*/ 720788 h 4470535"/>
                  <a:gd name="connsiteX175" fmla="*/ 1342310 w 7448177"/>
                  <a:gd name="connsiteY175" fmla="*/ 702659 h 4470535"/>
                  <a:gd name="connsiteX176" fmla="*/ 1313390 w 7448177"/>
                  <a:gd name="connsiteY176" fmla="*/ 683234 h 4470535"/>
                  <a:gd name="connsiteX177" fmla="*/ 1313390 w 7448177"/>
                  <a:gd name="connsiteY177" fmla="*/ 656040 h 4470535"/>
                  <a:gd name="connsiteX178" fmla="*/ 1281016 w 7448177"/>
                  <a:gd name="connsiteY178" fmla="*/ 587839 h 4470535"/>
                  <a:gd name="connsiteX179" fmla="*/ 1260295 w 7448177"/>
                  <a:gd name="connsiteY179" fmla="*/ 580501 h 4470535"/>
                  <a:gd name="connsiteX180" fmla="*/ 1239145 w 7448177"/>
                  <a:gd name="connsiteY180" fmla="*/ 571005 h 4470535"/>
                  <a:gd name="connsiteX181" fmla="*/ 1236555 w 7448177"/>
                  <a:gd name="connsiteY181" fmla="*/ 588271 h 4470535"/>
                  <a:gd name="connsiteX182" fmla="*/ 1242599 w 7448177"/>
                  <a:gd name="connsiteY182" fmla="*/ 606400 h 4470535"/>
                  <a:gd name="connsiteX183" fmla="*/ 1255548 w 7448177"/>
                  <a:gd name="connsiteY183" fmla="*/ 649565 h 4470535"/>
                  <a:gd name="connsiteX184" fmla="*/ 1238713 w 7448177"/>
                  <a:gd name="connsiteY184" fmla="*/ 649565 h 4470535"/>
                  <a:gd name="connsiteX185" fmla="*/ 1227492 w 7448177"/>
                  <a:gd name="connsiteY185" fmla="*/ 612012 h 4470535"/>
                  <a:gd name="connsiteX186" fmla="*/ 1184326 w 7448177"/>
                  <a:gd name="connsiteY186" fmla="*/ 595609 h 4470535"/>
                  <a:gd name="connsiteX187" fmla="*/ 1203749 w 7448177"/>
                  <a:gd name="connsiteY187" fmla="*/ 618486 h 4470535"/>
                  <a:gd name="connsiteX188" fmla="*/ 1182166 w 7448177"/>
                  <a:gd name="connsiteY188" fmla="*/ 614601 h 4470535"/>
                  <a:gd name="connsiteX189" fmla="*/ 1164469 w 7448177"/>
                  <a:gd name="connsiteY189" fmla="*/ 625393 h 4470535"/>
                  <a:gd name="connsiteX190" fmla="*/ 1173103 w 7448177"/>
                  <a:gd name="connsiteY190" fmla="*/ 612443 h 4470535"/>
                  <a:gd name="connsiteX191" fmla="*/ 1135981 w 7448177"/>
                  <a:gd name="connsiteY191" fmla="*/ 593019 h 4470535"/>
                  <a:gd name="connsiteX192" fmla="*/ 1123030 w 7448177"/>
                  <a:gd name="connsiteY192" fmla="*/ 608990 h 4470535"/>
                  <a:gd name="connsiteX193" fmla="*/ 1104901 w 7448177"/>
                  <a:gd name="connsiteY193" fmla="*/ 608990 h 4470535"/>
                  <a:gd name="connsiteX194" fmla="*/ 1110513 w 7448177"/>
                  <a:gd name="connsiteY194" fmla="*/ 577911 h 4470535"/>
                  <a:gd name="connsiteX195" fmla="*/ 1083318 w 7448177"/>
                  <a:gd name="connsiteY195" fmla="*/ 580933 h 4470535"/>
                  <a:gd name="connsiteX196" fmla="*/ 1020728 w 7448177"/>
                  <a:gd name="connsiteY196" fmla="*/ 618486 h 4470535"/>
                  <a:gd name="connsiteX197" fmla="*/ 1030226 w 7448177"/>
                  <a:gd name="connsiteY197" fmla="*/ 623666 h 4470535"/>
                  <a:gd name="connsiteX198" fmla="*/ 1010801 w 7448177"/>
                  <a:gd name="connsiteY198" fmla="*/ 655609 h 4470535"/>
                  <a:gd name="connsiteX199" fmla="*/ 1031519 w 7448177"/>
                  <a:gd name="connsiteY199" fmla="*/ 655609 h 4470535"/>
                  <a:gd name="connsiteX200" fmla="*/ 1028498 w 7448177"/>
                  <a:gd name="connsiteY200" fmla="*/ 664673 h 4470535"/>
                  <a:gd name="connsiteX201" fmla="*/ 1071663 w 7448177"/>
                  <a:gd name="connsiteY201" fmla="*/ 664673 h 4470535"/>
                  <a:gd name="connsiteX202" fmla="*/ 1025476 w 7448177"/>
                  <a:gd name="connsiteY202" fmla="*/ 687551 h 4470535"/>
                  <a:gd name="connsiteX203" fmla="*/ 1049651 w 7448177"/>
                  <a:gd name="connsiteY203" fmla="*/ 703090 h 4470535"/>
                  <a:gd name="connsiteX204" fmla="*/ 1096267 w 7448177"/>
                  <a:gd name="connsiteY204" fmla="*/ 703090 h 4470535"/>
                  <a:gd name="connsiteX205" fmla="*/ 1160583 w 7448177"/>
                  <a:gd name="connsiteY205" fmla="*/ 714745 h 4470535"/>
                  <a:gd name="connsiteX206" fmla="*/ 1145045 w 7448177"/>
                  <a:gd name="connsiteY206" fmla="*/ 724241 h 4470535"/>
                  <a:gd name="connsiteX207" fmla="*/ 1109217 w 7448177"/>
                  <a:gd name="connsiteY207" fmla="*/ 719061 h 4470535"/>
                  <a:gd name="connsiteX208" fmla="*/ 1047490 w 7448177"/>
                  <a:gd name="connsiteY208" fmla="*/ 732443 h 4470535"/>
                  <a:gd name="connsiteX209" fmla="*/ 1124326 w 7448177"/>
                  <a:gd name="connsiteY209" fmla="*/ 768702 h 4470535"/>
                  <a:gd name="connsiteX210" fmla="*/ 1143751 w 7448177"/>
                  <a:gd name="connsiteY210" fmla="*/ 798917 h 4470535"/>
                  <a:gd name="connsiteX211" fmla="*/ 1210225 w 7448177"/>
                  <a:gd name="connsiteY211" fmla="*/ 790716 h 4470535"/>
                  <a:gd name="connsiteX212" fmla="*/ 1244324 w 7448177"/>
                  <a:gd name="connsiteY212" fmla="*/ 775608 h 4470535"/>
                  <a:gd name="connsiteX213" fmla="*/ 1263749 w 7448177"/>
                  <a:gd name="connsiteY213" fmla="*/ 766975 h 4470535"/>
                  <a:gd name="connsiteX214" fmla="*/ 1278427 w 7448177"/>
                  <a:gd name="connsiteY214" fmla="*/ 755752 h 4470535"/>
                  <a:gd name="connsiteX215" fmla="*/ 1276269 w 7448177"/>
                  <a:gd name="connsiteY215" fmla="*/ 765680 h 4470535"/>
                  <a:gd name="connsiteX216" fmla="*/ 1306482 w 7448177"/>
                  <a:gd name="connsiteY216" fmla="*/ 772586 h 4470535"/>
                  <a:gd name="connsiteX217" fmla="*/ 1300871 w 7448177"/>
                  <a:gd name="connsiteY217" fmla="*/ 777335 h 4470535"/>
                  <a:gd name="connsiteX218" fmla="*/ 1350944 w 7448177"/>
                  <a:gd name="connsiteY218" fmla="*/ 785968 h 4470535"/>
                  <a:gd name="connsiteX219" fmla="*/ 1372095 w 7448177"/>
                  <a:gd name="connsiteY219" fmla="*/ 774313 h 4470535"/>
                  <a:gd name="connsiteX220" fmla="*/ 1368641 w 7448177"/>
                  <a:gd name="connsiteY220" fmla="*/ 757047 h 4470535"/>
                  <a:gd name="connsiteX221" fmla="*/ 1341878 w 7448177"/>
                  <a:gd name="connsiteY221" fmla="*/ 769565 h 4470535"/>
                  <a:gd name="connsiteX222" fmla="*/ 1337563 w 7448177"/>
                  <a:gd name="connsiteY222" fmla="*/ 746256 h 4470535"/>
                  <a:gd name="connsiteX223" fmla="*/ 1346196 w 7448177"/>
                  <a:gd name="connsiteY223" fmla="*/ 746256 h 4470535"/>
                  <a:gd name="connsiteX224" fmla="*/ 1353534 w 7448177"/>
                  <a:gd name="connsiteY224" fmla="*/ 751435 h 4470535"/>
                  <a:gd name="connsiteX225" fmla="*/ 1417418 w 7448177"/>
                  <a:gd name="connsiteY225" fmla="*/ 774745 h 4470535"/>
                  <a:gd name="connsiteX226" fmla="*/ 1426051 w 7448177"/>
                  <a:gd name="connsiteY226" fmla="*/ 782946 h 4470535"/>
                  <a:gd name="connsiteX227" fmla="*/ 1430799 w 7448177"/>
                  <a:gd name="connsiteY227" fmla="*/ 777766 h 4470535"/>
                  <a:gd name="connsiteX228" fmla="*/ 1439432 w 7448177"/>
                  <a:gd name="connsiteY228" fmla="*/ 786831 h 4470535"/>
                  <a:gd name="connsiteX229" fmla="*/ 1439432 w 7448177"/>
                  <a:gd name="connsiteY229" fmla="*/ 781651 h 4470535"/>
                  <a:gd name="connsiteX230" fmla="*/ 1473964 w 7448177"/>
                  <a:gd name="connsiteY230" fmla="*/ 799349 h 4470535"/>
                  <a:gd name="connsiteX231" fmla="*/ 1505477 w 7448177"/>
                  <a:gd name="connsiteY231" fmla="*/ 782083 h 4470535"/>
                  <a:gd name="connsiteX232" fmla="*/ 1466195 w 7448177"/>
                  <a:gd name="connsiteY232" fmla="*/ 747982 h 4470535"/>
                  <a:gd name="connsiteX233" fmla="*/ 1444612 w 7448177"/>
                  <a:gd name="connsiteY233" fmla="*/ 740213 h 4470535"/>
                  <a:gd name="connsiteX234" fmla="*/ 1439432 w 7448177"/>
                  <a:gd name="connsiteY234" fmla="*/ 761363 h 4470535"/>
                  <a:gd name="connsiteX235" fmla="*/ 1434685 w 7448177"/>
                  <a:gd name="connsiteY235" fmla="*/ 761363 h 4470535"/>
                  <a:gd name="connsiteX236" fmla="*/ 1418282 w 7448177"/>
                  <a:gd name="connsiteY236" fmla="*/ 774745 h 4470535"/>
                  <a:gd name="connsiteX237" fmla="*/ 3338707 w 7448177"/>
                  <a:gd name="connsiteY237" fmla="*/ 1222368 h 4470535"/>
                  <a:gd name="connsiteX238" fmla="*/ 3334821 w 7448177"/>
                  <a:gd name="connsiteY238" fmla="*/ 1222368 h 4470535"/>
                  <a:gd name="connsiteX239" fmla="*/ 3334821 w 7448177"/>
                  <a:gd name="connsiteY239" fmla="*/ 1227117 h 4470535"/>
                  <a:gd name="connsiteX240" fmla="*/ 3348205 w 7448177"/>
                  <a:gd name="connsiteY240" fmla="*/ 1217189 h 4470535"/>
                  <a:gd name="connsiteX241" fmla="*/ 3345183 w 7448177"/>
                  <a:gd name="connsiteY241" fmla="*/ 1212440 h 4470535"/>
                  <a:gd name="connsiteX242" fmla="*/ 3348634 w 7448177"/>
                  <a:gd name="connsiteY242" fmla="*/ 1200354 h 4470535"/>
                  <a:gd name="connsiteX243" fmla="*/ 3338707 w 7448177"/>
                  <a:gd name="connsiteY243" fmla="*/ 1222368 h 4470535"/>
                  <a:gd name="connsiteX244" fmla="*/ 1819287 w 7448177"/>
                  <a:gd name="connsiteY244" fmla="*/ 997477 h 4470535"/>
                  <a:gd name="connsiteX245" fmla="*/ 1786481 w 7448177"/>
                  <a:gd name="connsiteY245" fmla="*/ 987981 h 4470535"/>
                  <a:gd name="connsiteX246" fmla="*/ 1755403 w 7448177"/>
                  <a:gd name="connsiteY246" fmla="*/ 944816 h 4470535"/>
                  <a:gd name="connsiteX247" fmla="*/ 1736410 w 7448177"/>
                  <a:gd name="connsiteY247" fmla="*/ 936614 h 4470535"/>
                  <a:gd name="connsiteX248" fmla="*/ 1719143 w 7448177"/>
                  <a:gd name="connsiteY248" fmla="*/ 936614 h 4470535"/>
                  <a:gd name="connsiteX249" fmla="*/ 1714827 w 7448177"/>
                  <a:gd name="connsiteY249" fmla="*/ 927118 h 4470535"/>
                  <a:gd name="connsiteX250" fmla="*/ 1712670 w 7448177"/>
                  <a:gd name="connsiteY250" fmla="*/ 907262 h 4470535"/>
                  <a:gd name="connsiteX251" fmla="*/ 1695835 w 7448177"/>
                  <a:gd name="connsiteY251" fmla="*/ 943089 h 4470535"/>
                  <a:gd name="connsiteX252" fmla="*/ 1691948 w 7448177"/>
                  <a:gd name="connsiteY252" fmla="*/ 963808 h 4470535"/>
                  <a:gd name="connsiteX253" fmla="*/ 1694109 w 7448177"/>
                  <a:gd name="connsiteY253" fmla="*/ 980643 h 4470535"/>
                  <a:gd name="connsiteX254" fmla="*/ 1673388 w 7448177"/>
                  <a:gd name="connsiteY254" fmla="*/ 1004384 h 4470535"/>
                  <a:gd name="connsiteX255" fmla="*/ 1704036 w 7448177"/>
                  <a:gd name="connsiteY255" fmla="*/ 998341 h 4470535"/>
                  <a:gd name="connsiteX256" fmla="*/ 1714395 w 7448177"/>
                  <a:gd name="connsiteY256" fmla="*/ 1024240 h 4470535"/>
                  <a:gd name="connsiteX257" fmla="*/ 1736410 w 7448177"/>
                  <a:gd name="connsiteY257" fmla="*/ 1001794 h 4470535"/>
                  <a:gd name="connsiteX258" fmla="*/ 1759286 w 7448177"/>
                  <a:gd name="connsiteY258" fmla="*/ 980643 h 4470535"/>
                  <a:gd name="connsiteX259" fmla="*/ 1802452 w 7448177"/>
                  <a:gd name="connsiteY259" fmla="*/ 1010859 h 4470535"/>
                  <a:gd name="connsiteX260" fmla="*/ 1574108 w 7448177"/>
                  <a:gd name="connsiteY260" fmla="*/ 501509 h 4470535"/>
                  <a:gd name="connsiteX261" fmla="*/ 1599145 w 7448177"/>
                  <a:gd name="connsiteY261" fmla="*/ 497624 h 4470535"/>
                  <a:gd name="connsiteX262" fmla="*/ 1614251 w 7448177"/>
                  <a:gd name="connsiteY262" fmla="*/ 512300 h 4470535"/>
                  <a:gd name="connsiteX263" fmla="*/ 1633244 w 7448177"/>
                  <a:gd name="connsiteY263" fmla="*/ 502804 h 4470535"/>
                  <a:gd name="connsiteX264" fmla="*/ 1639288 w 7448177"/>
                  <a:gd name="connsiteY264" fmla="*/ 511437 h 4470535"/>
                  <a:gd name="connsiteX265" fmla="*/ 1639288 w 7448177"/>
                  <a:gd name="connsiteY265" fmla="*/ 496760 h 4470535"/>
                  <a:gd name="connsiteX266" fmla="*/ 1651373 w 7448177"/>
                  <a:gd name="connsiteY266" fmla="*/ 517911 h 4470535"/>
                  <a:gd name="connsiteX267" fmla="*/ 1689791 w 7448177"/>
                  <a:gd name="connsiteY267" fmla="*/ 520070 h 4470535"/>
                  <a:gd name="connsiteX268" fmla="*/ 1689791 w 7448177"/>
                  <a:gd name="connsiteY268" fmla="*/ 509710 h 4470535"/>
                  <a:gd name="connsiteX269" fmla="*/ 1717417 w 7448177"/>
                  <a:gd name="connsiteY269" fmla="*/ 509710 h 4470535"/>
                  <a:gd name="connsiteX270" fmla="*/ 1750223 w 7448177"/>
                  <a:gd name="connsiteY270" fmla="*/ 514026 h 4470535"/>
                  <a:gd name="connsiteX271" fmla="*/ 1747201 w 7448177"/>
                  <a:gd name="connsiteY271" fmla="*/ 496329 h 4470535"/>
                  <a:gd name="connsiteX272" fmla="*/ 1763172 w 7448177"/>
                  <a:gd name="connsiteY272" fmla="*/ 516185 h 4470535"/>
                  <a:gd name="connsiteX273" fmla="*/ 1786051 w 7448177"/>
                  <a:gd name="connsiteY273" fmla="*/ 521365 h 4470535"/>
                  <a:gd name="connsiteX274" fmla="*/ 1816697 w 7448177"/>
                  <a:gd name="connsiteY274" fmla="*/ 513595 h 4470535"/>
                  <a:gd name="connsiteX275" fmla="*/ 1835258 w 7448177"/>
                  <a:gd name="connsiteY275" fmla="*/ 497624 h 4470535"/>
                  <a:gd name="connsiteX276" fmla="*/ 1817129 w 7448177"/>
                  <a:gd name="connsiteY276" fmla="*/ 489422 h 4470535"/>
                  <a:gd name="connsiteX277" fmla="*/ 1832668 w 7448177"/>
                  <a:gd name="connsiteY277" fmla="*/ 476904 h 4470535"/>
                  <a:gd name="connsiteX278" fmla="*/ 1761879 w 7448177"/>
                  <a:gd name="connsiteY278" fmla="*/ 452732 h 4470535"/>
                  <a:gd name="connsiteX279" fmla="*/ 1730366 w 7448177"/>
                  <a:gd name="connsiteY279" fmla="*/ 455322 h 4470535"/>
                  <a:gd name="connsiteX280" fmla="*/ 1696699 w 7448177"/>
                  <a:gd name="connsiteY280" fmla="*/ 465681 h 4470535"/>
                  <a:gd name="connsiteX281" fmla="*/ 1703604 w 7448177"/>
                  <a:gd name="connsiteY281" fmla="*/ 471725 h 4470535"/>
                  <a:gd name="connsiteX282" fmla="*/ 1663461 w 7448177"/>
                  <a:gd name="connsiteY282" fmla="*/ 462228 h 4470535"/>
                  <a:gd name="connsiteX283" fmla="*/ 1649647 w 7448177"/>
                  <a:gd name="connsiteY283" fmla="*/ 467840 h 4470535"/>
                  <a:gd name="connsiteX284" fmla="*/ 1632812 w 7448177"/>
                  <a:gd name="connsiteY284" fmla="*/ 455753 h 4470535"/>
                  <a:gd name="connsiteX285" fmla="*/ 1605618 w 7448177"/>
                  <a:gd name="connsiteY285" fmla="*/ 438056 h 4470535"/>
                  <a:gd name="connsiteX286" fmla="*/ 1629361 w 7448177"/>
                  <a:gd name="connsiteY286" fmla="*/ 427696 h 4470535"/>
                  <a:gd name="connsiteX287" fmla="*/ 1609504 w 7448177"/>
                  <a:gd name="connsiteY287" fmla="*/ 421653 h 4470535"/>
                  <a:gd name="connsiteX288" fmla="*/ 1597848 w 7448177"/>
                  <a:gd name="connsiteY288" fmla="*/ 408703 h 4470535"/>
                  <a:gd name="connsiteX289" fmla="*/ 1561159 w 7448177"/>
                  <a:gd name="connsiteY289" fmla="*/ 408703 h 4470535"/>
                  <a:gd name="connsiteX290" fmla="*/ 1530943 w 7448177"/>
                  <a:gd name="connsiteY290" fmla="*/ 391869 h 4470535"/>
                  <a:gd name="connsiteX291" fmla="*/ 1487777 w 7448177"/>
                  <a:gd name="connsiteY291" fmla="*/ 386689 h 4470535"/>
                  <a:gd name="connsiteX292" fmla="*/ 1487777 w 7448177"/>
                  <a:gd name="connsiteY292" fmla="*/ 417336 h 4470535"/>
                  <a:gd name="connsiteX293" fmla="*/ 1524469 w 7448177"/>
                  <a:gd name="connsiteY293" fmla="*/ 426401 h 4470535"/>
                  <a:gd name="connsiteX294" fmla="*/ 1554683 w 7448177"/>
                  <a:gd name="connsiteY294" fmla="*/ 431581 h 4470535"/>
                  <a:gd name="connsiteX295" fmla="*/ 1566771 w 7448177"/>
                  <a:gd name="connsiteY295" fmla="*/ 465681 h 4470535"/>
                  <a:gd name="connsiteX296" fmla="*/ 1574108 w 7448177"/>
                  <a:gd name="connsiteY296" fmla="*/ 500214 h 4470535"/>
                  <a:gd name="connsiteX297" fmla="*/ 1934540 w 7448177"/>
                  <a:gd name="connsiteY297" fmla="*/ 821363 h 4470535"/>
                  <a:gd name="connsiteX298" fmla="*/ 1961732 w 7448177"/>
                  <a:gd name="connsiteY298" fmla="*/ 830860 h 4470535"/>
                  <a:gd name="connsiteX299" fmla="*/ 1934540 w 7448177"/>
                  <a:gd name="connsiteY299" fmla="*/ 820068 h 4470535"/>
                  <a:gd name="connsiteX300" fmla="*/ 1641014 w 7448177"/>
                  <a:gd name="connsiteY300" fmla="*/ 127697 h 4470535"/>
                  <a:gd name="connsiteX301" fmla="*/ 1611230 w 7448177"/>
                  <a:gd name="connsiteY301" fmla="*/ 155755 h 4470535"/>
                  <a:gd name="connsiteX302" fmla="*/ 1665618 w 7448177"/>
                  <a:gd name="connsiteY302" fmla="*/ 155755 h 4470535"/>
                  <a:gd name="connsiteX303" fmla="*/ 1720439 w 7448177"/>
                  <a:gd name="connsiteY303" fmla="*/ 142374 h 4470535"/>
                  <a:gd name="connsiteX304" fmla="*/ 1673820 w 7448177"/>
                  <a:gd name="connsiteY304" fmla="*/ 160071 h 4470535"/>
                  <a:gd name="connsiteX305" fmla="*/ 1630654 w 7448177"/>
                  <a:gd name="connsiteY305" fmla="*/ 169568 h 4470535"/>
                  <a:gd name="connsiteX306" fmla="*/ 1681157 w 7448177"/>
                  <a:gd name="connsiteY306" fmla="*/ 175611 h 4470535"/>
                  <a:gd name="connsiteX307" fmla="*/ 1733388 w 7448177"/>
                  <a:gd name="connsiteY307" fmla="*/ 156618 h 4470535"/>
                  <a:gd name="connsiteX308" fmla="*/ 1686769 w 7448177"/>
                  <a:gd name="connsiteY308" fmla="*/ 185107 h 4470535"/>
                  <a:gd name="connsiteX309" fmla="*/ 1729934 w 7448177"/>
                  <a:gd name="connsiteY309" fmla="*/ 189855 h 4470535"/>
                  <a:gd name="connsiteX310" fmla="*/ 1744612 w 7448177"/>
                  <a:gd name="connsiteY310" fmla="*/ 178632 h 4470535"/>
                  <a:gd name="connsiteX311" fmla="*/ 1762308 w 7448177"/>
                  <a:gd name="connsiteY311" fmla="*/ 170431 h 4470535"/>
                  <a:gd name="connsiteX312" fmla="*/ 1755835 w 7448177"/>
                  <a:gd name="connsiteY312" fmla="*/ 179064 h 4470535"/>
                  <a:gd name="connsiteX313" fmla="*/ 1783891 w 7448177"/>
                  <a:gd name="connsiteY313" fmla="*/ 169568 h 4470535"/>
                  <a:gd name="connsiteX314" fmla="*/ 1762740 w 7448177"/>
                  <a:gd name="connsiteY314" fmla="*/ 188992 h 4470535"/>
                  <a:gd name="connsiteX315" fmla="*/ 1797704 w 7448177"/>
                  <a:gd name="connsiteY315" fmla="*/ 181654 h 4470535"/>
                  <a:gd name="connsiteX316" fmla="*/ 1827920 w 7448177"/>
                  <a:gd name="connsiteY316" fmla="*/ 174748 h 4470535"/>
                  <a:gd name="connsiteX317" fmla="*/ 1883173 w 7448177"/>
                  <a:gd name="connsiteY317" fmla="*/ 137194 h 4470535"/>
                  <a:gd name="connsiteX318" fmla="*/ 1855115 w 7448177"/>
                  <a:gd name="connsiteY318" fmla="*/ 165251 h 4470535"/>
                  <a:gd name="connsiteX319" fmla="*/ 1872382 w 7448177"/>
                  <a:gd name="connsiteY319" fmla="*/ 173884 h 4470535"/>
                  <a:gd name="connsiteX320" fmla="*/ 1761015 w 7448177"/>
                  <a:gd name="connsiteY320" fmla="*/ 201078 h 4470535"/>
                  <a:gd name="connsiteX321" fmla="*/ 1798568 w 7448177"/>
                  <a:gd name="connsiteY321" fmla="*/ 239495 h 4470535"/>
                  <a:gd name="connsiteX322" fmla="*/ 1745476 w 7448177"/>
                  <a:gd name="connsiteY322" fmla="*/ 203668 h 4470535"/>
                  <a:gd name="connsiteX323" fmla="*/ 1692381 w 7448177"/>
                  <a:gd name="connsiteY323" fmla="*/ 203668 h 4470535"/>
                  <a:gd name="connsiteX324" fmla="*/ 1723029 w 7448177"/>
                  <a:gd name="connsiteY324" fmla="*/ 246834 h 4470535"/>
                  <a:gd name="connsiteX325" fmla="*/ 1760150 w 7448177"/>
                  <a:gd name="connsiteY325" fmla="*/ 296474 h 4470535"/>
                  <a:gd name="connsiteX326" fmla="*/ 1676842 w 7448177"/>
                  <a:gd name="connsiteY326" fmla="*/ 302085 h 4470535"/>
                  <a:gd name="connsiteX327" fmla="*/ 1693677 w 7448177"/>
                  <a:gd name="connsiteY327" fmla="*/ 329711 h 4470535"/>
                  <a:gd name="connsiteX328" fmla="*/ 1726051 w 7448177"/>
                  <a:gd name="connsiteY328" fmla="*/ 304675 h 4470535"/>
                  <a:gd name="connsiteX329" fmla="*/ 1723029 w 7448177"/>
                  <a:gd name="connsiteY329" fmla="*/ 359063 h 4470535"/>
                  <a:gd name="connsiteX330" fmla="*/ 1771806 w 7448177"/>
                  <a:gd name="connsiteY330" fmla="*/ 331869 h 4470535"/>
                  <a:gd name="connsiteX331" fmla="*/ 1713963 w 7448177"/>
                  <a:gd name="connsiteY331" fmla="*/ 368560 h 4470535"/>
                  <a:gd name="connsiteX332" fmla="*/ 1690655 w 7448177"/>
                  <a:gd name="connsiteY332" fmla="*/ 344819 h 4470535"/>
                  <a:gd name="connsiteX333" fmla="*/ 1654395 w 7448177"/>
                  <a:gd name="connsiteY333" fmla="*/ 347409 h 4470535"/>
                  <a:gd name="connsiteX334" fmla="*/ 1680728 w 7448177"/>
                  <a:gd name="connsiteY334" fmla="*/ 368991 h 4470535"/>
                  <a:gd name="connsiteX335" fmla="*/ 1647058 w 7448177"/>
                  <a:gd name="connsiteY335" fmla="*/ 385394 h 4470535"/>
                  <a:gd name="connsiteX336" fmla="*/ 1627201 w 7448177"/>
                  <a:gd name="connsiteY336" fmla="*/ 395322 h 4470535"/>
                  <a:gd name="connsiteX337" fmla="*/ 1627201 w 7448177"/>
                  <a:gd name="connsiteY337" fmla="*/ 409566 h 4470535"/>
                  <a:gd name="connsiteX338" fmla="*/ 1647490 w 7448177"/>
                  <a:gd name="connsiteY338" fmla="*/ 403092 h 4470535"/>
                  <a:gd name="connsiteX339" fmla="*/ 1672094 w 7448177"/>
                  <a:gd name="connsiteY339" fmla="*/ 412156 h 4470535"/>
                  <a:gd name="connsiteX340" fmla="*/ 1692381 w 7448177"/>
                  <a:gd name="connsiteY340" fmla="*/ 420358 h 4470535"/>
                  <a:gd name="connsiteX341" fmla="*/ 1720007 w 7448177"/>
                  <a:gd name="connsiteY341" fmla="*/ 422948 h 4470535"/>
                  <a:gd name="connsiteX342" fmla="*/ 1741590 w 7448177"/>
                  <a:gd name="connsiteY342" fmla="*/ 414746 h 4470535"/>
                  <a:gd name="connsiteX343" fmla="*/ 1757129 w 7448177"/>
                  <a:gd name="connsiteY343" fmla="*/ 408272 h 4470535"/>
                  <a:gd name="connsiteX344" fmla="*/ 1782597 w 7448177"/>
                  <a:gd name="connsiteY344" fmla="*/ 411293 h 4470535"/>
                  <a:gd name="connsiteX345" fmla="*/ 1801590 w 7448177"/>
                  <a:gd name="connsiteY345" fmla="*/ 411293 h 4470535"/>
                  <a:gd name="connsiteX346" fmla="*/ 1804180 w 7448177"/>
                  <a:gd name="connsiteY346" fmla="*/ 435034 h 4470535"/>
                  <a:gd name="connsiteX347" fmla="*/ 1840869 w 7448177"/>
                  <a:gd name="connsiteY347" fmla="*/ 422516 h 4470535"/>
                  <a:gd name="connsiteX348" fmla="*/ 1849935 w 7448177"/>
                  <a:gd name="connsiteY348" fmla="*/ 412156 h 4470535"/>
                  <a:gd name="connsiteX349" fmla="*/ 1859430 w 7448177"/>
                  <a:gd name="connsiteY349" fmla="*/ 416473 h 4470535"/>
                  <a:gd name="connsiteX350" fmla="*/ 1872382 w 7448177"/>
                  <a:gd name="connsiteY350" fmla="*/ 409135 h 4470535"/>
                  <a:gd name="connsiteX351" fmla="*/ 1868496 w 7448177"/>
                  <a:gd name="connsiteY351" fmla="*/ 390574 h 4470535"/>
                  <a:gd name="connsiteX352" fmla="*/ 1853389 w 7448177"/>
                  <a:gd name="connsiteY352" fmla="*/ 387121 h 4470535"/>
                  <a:gd name="connsiteX353" fmla="*/ 1840437 w 7448177"/>
                  <a:gd name="connsiteY353" fmla="*/ 387121 h 4470535"/>
                  <a:gd name="connsiteX354" fmla="*/ 1862452 w 7448177"/>
                  <a:gd name="connsiteY354" fmla="*/ 357337 h 4470535"/>
                  <a:gd name="connsiteX355" fmla="*/ 1862452 w 7448177"/>
                  <a:gd name="connsiteY355" fmla="*/ 333596 h 4470535"/>
                  <a:gd name="connsiteX356" fmla="*/ 1891375 w 7448177"/>
                  <a:gd name="connsiteY356" fmla="*/ 338775 h 4470535"/>
                  <a:gd name="connsiteX357" fmla="*/ 1919431 w 7448177"/>
                  <a:gd name="connsiteY357" fmla="*/ 315466 h 4470535"/>
                  <a:gd name="connsiteX358" fmla="*/ 1898280 w 7448177"/>
                  <a:gd name="connsiteY358" fmla="*/ 302948 h 4470535"/>
                  <a:gd name="connsiteX359" fmla="*/ 1934970 w 7448177"/>
                  <a:gd name="connsiteY359" fmla="*/ 297769 h 4470535"/>
                  <a:gd name="connsiteX360" fmla="*/ 1891804 w 7448177"/>
                  <a:gd name="connsiteY360" fmla="*/ 276618 h 4470535"/>
                  <a:gd name="connsiteX361" fmla="*/ 1934970 w 7448177"/>
                  <a:gd name="connsiteY361" fmla="*/ 276618 h 4470535"/>
                  <a:gd name="connsiteX362" fmla="*/ 1886625 w 7448177"/>
                  <a:gd name="connsiteY362" fmla="*/ 261941 h 4470535"/>
                  <a:gd name="connsiteX363" fmla="*/ 1964322 w 7448177"/>
                  <a:gd name="connsiteY363" fmla="*/ 249855 h 4470535"/>
                  <a:gd name="connsiteX364" fmla="*/ 1960006 w 7448177"/>
                  <a:gd name="connsiteY364" fmla="*/ 234747 h 4470535"/>
                  <a:gd name="connsiteX365" fmla="*/ 1990222 w 7448177"/>
                  <a:gd name="connsiteY365" fmla="*/ 239495 h 4470535"/>
                  <a:gd name="connsiteX366" fmla="*/ 2018710 w 7448177"/>
                  <a:gd name="connsiteY366" fmla="*/ 214891 h 4470535"/>
                  <a:gd name="connsiteX367" fmla="*/ 1990654 w 7448177"/>
                  <a:gd name="connsiteY367" fmla="*/ 214891 h 4470535"/>
                  <a:gd name="connsiteX368" fmla="*/ 2033820 w 7448177"/>
                  <a:gd name="connsiteY368" fmla="*/ 204531 h 4470535"/>
                  <a:gd name="connsiteX369" fmla="*/ 2073531 w 7448177"/>
                  <a:gd name="connsiteY369" fmla="*/ 177769 h 4470535"/>
                  <a:gd name="connsiteX370" fmla="*/ 2140437 w 7448177"/>
                  <a:gd name="connsiteY370" fmla="*/ 132014 h 4470535"/>
                  <a:gd name="connsiteX371" fmla="*/ 2026050 w 7448177"/>
                  <a:gd name="connsiteY371" fmla="*/ 157482 h 4470535"/>
                  <a:gd name="connsiteX372" fmla="*/ 2095546 w 7448177"/>
                  <a:gd name="connsiteY372" fmla="*/ 134604 h 4470535"/>
                  <a:gd name="connsiteX373" fmla="*/ 2055402 w 7448177"/>
                  <a:gd name="connsiteY373" fmla="*/ 126834 h 4470535"/>
                  <a:gd name="connsiteX374" fmla="*/ 2144755 w 7448177"/>
                  <a:gd name="connsiteY374" fmla="*/ 119496 h 4470535"/>
                  <a:gd name="connsiteX375" fmla="*/ 2212522 w 7448177"/>
                  <a:gd name="connsiteY375" fmla="*/ 81511 h 4470535"/>
                  <a:gd name="connsiteX376" fmla="*/ 2134825 w 7448177"/>
                  <a:gd name="connsiteY376" fmla="*/ 58201 h 4470535"/>
                  <a:gd name="connsiteX377" fmla="*/ 2066626 w 7448177"/>
                  <a:gd name="connsiteY377" fmla="*/ 67698 h 4470535"/>
                  <a:gd name="connsiteX378" fmla="*/ 2104609 w 7448177"/>
                  <a:gd name="connsiteY378" fmla="*/ 43957 h 4470535"/>
                  <a:gd name="connsiteX379" fmla="*/ 2032092 w 7448177"/>
                  <a:gd name="connsiteY379" fmla="*/ 32302 h 4470535"/>
                  <a:gd name="connsiteX380" fmla="*/ 1962164 w 7448177"/>
                  <a:gd name="connsiteY380" fmla="*/ 43957 h 4470535"/>
                  <a:gd name="connsiteX381" fmla="*/ 1971662 w 7448177"/>
                  <a:gd name="connsiteY381" fmla="*/ 64244 h 4470535"/>
                  <a:gd name="connsiteX382" fmla="*/ 1933676 w 7448177"/>
                  <a:gd name="connsiteY382" fmla="*/ 39209 h 4470535"/>
                  <a:gd name="connsiteX383" fmla="*/ 1877562 w 7448177"/>
                  <a:gd name="connsiteY383" fmla="*/ 39209 h 4470535"/>
                  <a:gd name="connsiteX384" fmla="*/ 1911229 w 7448177"/>
                  <a:gd name="connsiteY384" fmla="*/ 70288 h 4470535"/>
                  <a:gd name="connsiteX385" fmla="*/ 1871518 w 7448177"/>
                  <a:gd name="connsiteY385" fmla="*/ 52158 h 4470535"/>
                  <a:gd name="connsiteX386" fmla="*/ 1835690 w 7448177"/>
                  <a:gd name="connsiteY386" fmla="*/ 45252 h 4470535"/>
                  <a:gd name="connsiteX387" fmla="*/ 1822741 w 7448177"/>
                  <a:gd name="connsiteY387" fmla="*/ 55611 h 4470535"/>
                  <a:gd name="connsiteX388" fmla="*/ 1797272 w 7448177"/>
                  <a:gd name="connsiteY388" fmla="*/ 55611 h 4470535"/>
                  <a:gd name="connsiteX389" fmla="*/ 1769648 w 7448177"/>
                  <a:gd name="connsiteY389" fmla="*/ 78921 h 4470535"/>
                  <a:gd name="connsiteX390" fmla="*/ 1835690 w 7448177"/>
                  <a:gd name="connsiteY390" fmla="*/ 118201 h 4470535"/>
                  <a:gd name="connsiteX391" fmla="*/ 1762308 w 7448177"/>
                  <a:gd name="connsiteY391" fmla="*/ 98345 h 4470535"/>
                  <a:gd name="connsiteX392" fmla="*/ 1730366 w 7448177"/>
                  <a:gd name="connsiteY392" fmla="*/ 75036 h 4470535"/>
                  <a:gd name="connsiteX393" fmla="*/ 1702740 w 7448177"/>
                  <a:gd name="connsiteY393" fmla="*/ 72014 h 4470535"/>
                  <a:gd name="connsiteX394" fmla="*/ 1708352 w 7448177"/>
                  <a:gd name="connsiteY394" fmla="*/ 87985 h 4470535"/>
                  <a:gd name="connsiteX395" fmla="*/ 1680296 w 7448177"/>
                  <a:gd name="connsiteY395" fmla="*/ 87985 h 4470535"/>
                  <a:gd name="connsiteX396" fmla="*/ 1700150 w 7448177"/>
                  <a:gd name="connsiteY396" fmla="*/ 98345 h 4470535"/>
                  <a:gd name="connsiteX397" fmla="*/ 1629361 w 7448177"/>
                  <a:gd name="connsiteY397" fmla="*/ 116043 h 4470535"/>
                  <a:gd name="connsiteX398" fmla="*/ 1573676 w 7448177"/>
                  <a:gd name="connsiteY398" fmla="*/ 123812 h 4470535"/>
                  <a:gd name="connsiteX399" fmla="*/ 1607778 w 7448177"/>
                  <a:gd name="connsiteY399" fmla="*/ 141942 h 4470535"/>
                  <a:gd name="connsiteX400" fmla="*/ 1390223 w 7448177"/>
                  <a:gd name="connsiteY400" fmla="*/ 348703 h 4470535"/>
                  <a:gd name="connsiteX401" fmla="*/ 1363893 w 7448177"/>
                  <a:gd name="connsiteY401" fmla="*/ 341797 h 4470535"/>
                  <a:gd name="connsiteX402" fmla="*/ 1367779 w 7448177"/>
                  <a:gd name="connsiteY402" fmla="*/ 353020 h 4470535"/>
                  <a:gd name="connsiteX403" fmla="*/ 1390223 w 7448177"/>
                  <a:gd name="connsiteY403" fmla="*/ 347409 h 4470535"/>
                  <a:gd name="connsiteX404" fmla="*/ 1827056 w 7448177"/>
                  <a:gd name="connsiteY404" fmla="*/ 1085966 h 4470535"/>
                  <a:gd name="connsiteX405" fmla="*/ 1833532 w 7448177"/>
                  <a:gd name="connsiteY405" fmla="*/ 1052297 h 4470535"/>
                  <a:gd name="connsiteX406" fmla="*/ 1817993 w 7448177"/>
                  <a:gd name="connsiteY406" fmla="*/ 1066974 h 4470535"/>
                  <a:gd name="connsiteX407" fmla="*/ 1827056 w 7448177"/>
                  <a:gd name="connsiteY407" fmla="*/ 1084671 h 4470535"/>
                  <a:gd name="connsiteX408" fmla="*/ 3280435 w 7448177"/>
                  <a:gd name="connsiteY408" fmla="*/ 1438195 h 4470535"/>
                  <a:gd name="connsiteX409" fmla="*/ 3273959 w 7448177"/>
                  <a:gd name="connsiteY409" fmla="*/ 1444670 h 4470535"/>
                  <a:gd name="connsiteX410" fmla="*/ 3337413 w 7448177"/>
                  <a:gd name="connsiteY410" fmla="*/ 1423519 h 4470535"/>
                  <a:gd name="connsiteX411" fmla="*/ 3350362 w 7448177"/>
                  <a:gd name="connsiteY411" fmla="*/ 1419634 h 4470535"/>
                  <a:gd name="connsiteX412" fmla="*/ 3356836 w 7448177"/>
                  <a:gd name="connsiteY412" fmla="*/ 1396324 h 4470535"/>
                  <a:gd name="connsiteX413" fmla="*/ 3348634 w 7448177"/>
                  <a:gd name="connsiteY413" fmla="*/ 1366540 h 4470535"/>
                  <a:gd name="connsiteX414" fmla="*/ 3366765 w 7448177"/>
                  <a:gd name="connsiteY414" fmla="*/ 1338051 h 4470535"/>
                  <a:gd name="connsiteX415" fmla="*/ 3353384 w 7448177"/>
                  <a:gd name="connsiteY415" fmla="*/ 1320353 h 4470535"/>
                  <a:gd name="connsiteX416" fmla="*/ 3333959 w 7448177"/>
                  <a:gd name="connsiteY416" fmla="*/ 1323375 h 4470535"/>
                  <a:gd name="connsiteX417" fmla="*/ 3337413 w 7448177"/>
                  <a:gd name="connsiteY417" fmla="*/ 1317332 h 4470535"/>
                  <a:gd name="connsiteX418" fmla="*/ 3301153 w 7448177"/>
                  <a:gd name="connsiteY418" fmla="*/ 1338915 h 4470535"/>
                  <a:gd name="connsiteX419" fmla="*/ 3315399 w 7448177"/>
                  <a:gd name="connsiteY419" fmla="*/ 1344526 h 4470535"/>
                  <a:gd name="connsiteX420" fmla="*/ 3299428 w 7448177"/>
                  <a:gd name="connsiteY420" fmla="*/ 1353159 h 4470535"/>
                  <a:gd name="connsiteX421" fmla="*/ 3283457 w 7448177"/>
                  <a:gd name="connsiteY421" fmla="*/ 1350569 h 4470535"/>
                  <a:gd name="connsiteX422" fmla="*/ 3280435 w 7448177"/>
                  <a:gd name="connsiteY422" fmla="*/ 1366540 h 4470535"/>
                  <a:gd name="connsiteX423" fmla="*/ 3271801 w 7448177"/>
                  <a:gd name="connsiteY423" fmla="*/ 1379922 h 4470535"/>
                  <a:gd name="connsiteX424" fmla="*/ 3295542 w 7448177"/>
                  <a:gd name="connsiteY424" fmla="*/ 1388123 h 4470535"/>
                  <a:gd name="connsiteX425" fmla="*/ 3276117 w 7448177"/>
                  <a:gd name="connsiteY425" fmla="*/ 1411432 h 4470535"/>
                  <a:gd name="connsiteX426" fmla="*/ 3301153 w 7448177"/>
                  <a:gd name="connsiteY426" fmla="*/ 1408411 h 4470535"/>
                  <a:gd name="connsiteX427" fmla="*/ 3280435 w 7448177"/>
                  <a:gd name="connsiteY427" fmla="*/ 1414885 h 4470535"/>
                  <a:gd name="connsiteX428" fmla="*/ 3266622 w 7448177"/>
                  <a:gd name="connsiteY428" fmla="*/ 1424814 h 4470535"/>
                  <a:gd name="connsiteX429" fmla="*/ 3276981 w 7448177"/>
                  <a:gd name="connsiteY429" fmla="*/ 1428267 h 4470535"/>
                  <a:gd name="connsiteX430" fmla="*/ 3266189 w 7448177"/>
                  <a:gd name="connsiteY430" fmla="*/ 1434310 h 4470535"/>
                  <a:gd name="connsiteX431" fmla="*/ 1741590 w 7448177"/>
                  <a:gd name="connsiteY431" fmla="*/ 1049707 h 4470535"/>
                  <a:gd name="connsiteX432" fmla="*/ 1746769 w 7448177"/>
                  <a:gd name="connsiteY432" fmla="*/ 1060930 h 4470535"/>
                  <a:gd name="connsiteX433" fmla="*/ 1786481 w 7448177"/>
                  <a:gd name="connsiteY433" fmla="*/ 1026830 h 4470535"/>
                  <a:gd name="connsiteX434" fmla="*/ 1773100 w 7448177"/>
                  <a:gd name="connsiteY434" fmla="*/ 1026830 h 4470535"/>
                  <a:gd name="connsiteX435" fmla="*/ 1747201 w 7448177"/>
                  <a:gd name="connsiteY435" fmla="*/ 1037189 h 4470535"/>
                  <a:gd name="connsiteX436" fmla="*/ 1741590 w 7448177"/>
                  <a:gd name="connsiteY436" fmla="*/ 1049707 h 4470535"/>
                  <a:gd name="connsiteX437" fmla="*/ 1543460 w 7448177"/>
                  <a:gd name="connsiteY437" fmla="*/ 484674 h 4470535"/>
                  <a:gd name="connsiteX438" fmla="*/ 1516268 w 7448177"/>
                  <a:gd name="connsiteY438" fmla="*/ 457048 h 4470535"/>
                  <a:gd name="connsiteX439" fmla="*/ 1479144 w 7448177"/>
                  <a:gd name="connsiteY439" fmla="*/ 486832 h 4470535"/>
                  <a:gd name="connsiteX440" fmla="*/ 1516268 w 7448177"/>
                  <a:gd name="connsiteY440" fmla="*/ 510142 h 4470535"/>
                  <a:gd name="connsiteX441" fmla="*/ 1543460 w 7448177"/>
                  <a:gd name="connsiteY441" fmla="*/ 485969 h 4470535"/>
                  <a:gd name="connsiteX442" fmla="*/ 1304757 w 7448177"/>
                  <a:gd name="connsiteY442" fmla="*/ 286977 h 4470535"/>
                  <a:gd name="connsiteX443" fmla="*/ 1328497 w 7448177"/>
                  <a:gd name="connsiteY443" fmla="*/ 280934 h 4470535"/>
                  <a:gd name="connsiteX444" fmla="*/ 1322885 w 7448177"/>
                  <a:gd name="connsiteY444" fmla="*/ 286977 h 4470535"/>
                  <a:gd name="connsiteX445" fmla="*/ 1338856 w 7448177"/>
                  <a:gd name="connsiteY445" fmla="*/ 290430 h 4470535"/>
                  <a:gd name="connsiteX446" fmla="*/ 1304757 w 7448177"/>
                  <a:gd name="connsiteY446" fmla="*/ 302948 h 4470535"/>
                  <a:gd name="connsiteX447" fmla="*/ 1347922 w 7448177"/>
                  <a:gd name="connsiteY447" fmla="*/ 312013 h 4470535"/>
                  <a:gd name="connsiteX448" fmla="*/ 1378138 w 7448177"/>
                  <a:gd name="connsiteY448" fmla="*/ 320646 h 4470535"/>
                  <a:gd name="connsiteX449" fmla="*/ 1394109 w 7448177"/>
                  <a:gd name="connsiteY449" fmla="*/ 338775 h 4470535"/>
                  <a:gd name="connsiteX450" fmla="*/ 1420440 w 7448177"/>
                  <a:gd name="connsiteY450" fmla="*/ 319783 h 4470535"/>
                  <a:gd name="connsiteX451" fmla="*/ 1410944 w 7448177"/>
                  <a:gd name="connsiteY451" fmla="*/ 304675 h 4470535"/>
                  <a:gd name="connsiteX452" fmla="*/ 1408784 w 7448177"/>
                  <a:gd name="connsiteY452" fmla="*/ 292589 h 4470535"/>
                  <a:gd name="connsiteX453" fmla="*/ 1385476 w 7448177"/>
                  <a:gd name="connsiteY453" fmla="*/ 287840 h 4470535"/>
                  <a:gd name="connsiteX454" fmla="*/ 1352670 w 7448177"/>
                  <a:gd name="connsiteY454" fmla="*/ 280071 h 4470535"/>
                  <a:gd name="connsiteX455" fmla="*/ 1323750 w 7448177"/>
                  <a:gd name="connsiteY455" fmla="*/ 255467 h 4470535"/>
                  <a:gd name="connsiteX456" fmla="*/ 1290079 w 7448177"/>
                  <a:gd name="connsiteY456" fmla="*/ 274891 h 4470535"/>
                  <a:gd name="connsiteX457" fmla="*/ 1308211 w 7448177"/>
                  <a:gd name="connsiteY457" fmla="*/ 274891 h 4470535"/>
                  <a:gd name="connsiteX458" fmla="*/ 1304757 w 7448177"/>
                  <a:gd name="connsiteY458" fmla="*/ 288272 h 4470535"/>
                  <a:gd name="connsiteX459" fmla="*/ 1309504 w 7448177"/>
                  <a:gd name="connsiteY459" fmla="*/ 378488 h 4470535"/>
                  <a:gd name="connsiteX460" fmla="*/ 1315548 w 7448177"/>
                  <a:gd name="connsiteY460" fmla="*/ 368128 h 4470535"/>
                  <a:gd name="connsiteX461" fmla="*/ 1303461 w 7448177"/>
                  <a:gd name="connsiteY461" fmla="*/ 355178 h 4470535"/>
                  <a:gd name="connsiteX462" fmla="*/ 1283606 w 7448177"/>
                  <a:gd name="connsiteY462" fmla="*/ 346545 h 4470535"/>
                  <a:gd name="connsiteX463" fmla="*/ 1287922 w 7448177"/>
                  <a:gd name="connsiteY463" fmla="*/ 365970 h 4470535"/>
                  <a:gd name="connsiteX464" fmla="*/ 1309504 w 7448177"/>
                  <a:gd name="connsiteY464" fmla="*/ 379783 h 4470535"/>
                  <a:gd name="connsiteX465" fmla="*/ 1434253 w 7448177"/>
                  <a:gd name="connsiteY465" fmla="*/ 217913 h 4470535"/>
                  <a:gd name="connsiteX466" fmla="*/ 1407923 w 7448177"/>
                  <a:gd name="connsiteY466" fmla="*/ 226977 h 4470535"/>
                  <a:gd name="connsiteX467" fmla="*/ 1434253 w 7448177"/>
                  <a:gd name="connsiteY467" fmla="*/ 219208 h 4470535"/>
                  <a:gd name="connsiteX468" fmla="*/ 1473964 w 7448177"/>
                  <a:gd name="connsiteY468" fmla="*/ 325394 h 4470535"/>
                  <a:gd name="connsiteX469" fmla="*/ 1455835 w 7448177"/>
                  <a:gd name="connsiteY469" fmla="*/ 330143 h 4470535"/>
                  <a:gd name="connsiteX470" fmla="*/ 1472238 w 7448177"/>
                  <a:gd name="connsiteY470" fmla="*/ 343524 h 4470535"/>
                  <a:gd name="connsiteX471" fmla="*/ 1490799 w 7448177"/>
                  <a:gd name="connsiteY471" fmla="*/ 339207 h 4470535"/>
                  <a:gd name="connsiteX472" fmla="*/ 1513246 w 7448177"/>
                  <a:gd name="connsiteY472" fmla="*/ 329711 h 4470535"/>
                  <a:gd name="connsiteX473" fmla="*/ 1516268 w 7448177"/>
                  <a:gd name="connsiteY473" fmla="*/ 310286 h 4470535"/>
                  <a:gd name="connsiteX474" fmla="*/ 1492525 w 7448177"/>
                  <a:gd name="connsiteY474" fmla="*/ 304675 h 4470535"/>
                  <a:gd name="connsiteX475" fmla="*/ 1474396 w 7448177"/>
                  <a:gd name="connsiteY475" fmla="*/ 291725 h 4470535"/>
                  <a:gd name="connsiteX476" fmla="*/ 1449360 w 7448177"/>
                  <a:gd name="connsiteY476" fmla="*/ 302517 h 4470535"/>
                  <a:gd name="connsiteX477" fmla="*/ 1442886 w 7448177"/>
                  <a:gd name="connsiteY477" fmla="*/ 302517 h 4470535"/>
                  <a:gd name="connsiteX478" fmla="*/ 1473964 w 7448177"/>
                  <a:gd name="connsiteY478" fmla="*/ 326689 h 4470535"/>
                  <a:gd name="connsiteX479" fmla="*/ 1159290 w 7448177"/>
                  <a:gd name="connsiteY479" fmla="*/ 332732 h 4470535"/>
                  <a:gd name="connsiteX480" fmla="*/ 1135981 w 7448177"/>
                  <a:gd name="connsiteY480" fmla="*/ 357768 h 4470535"/>
                  <a:gd name="connsiteX481" fmla="*/ 1158858 w 7448177"/>
                  <a:gd name="connsiteY481" fmla="*/ 368991 h 4470535"/>
                  <a:gd name="connsiteX482" fmla="*/ 1193822 w 7448177"/>
                  <a:gd name="connsiteY482" fmla="*/ 359495 h 4470535"/>
                  <a:gd name="connsiteX483" fmla="*/ 1199865 w 7448177"/>
                  <a:gd name="connsiteY483" fmla="*/ 346977 h 4470535"/>
                  <a:gd name="connsiteX484" fmla="*/ 1183894 w 7448177"/>
                  <a:gd name="connsiteY484" fmla="*/ 340071 h 4470535"/>
                  <a:gd name="connsiteX485" fmla="*/ 1209793 w 7448177"/>
                  <a:gd name="connsiteY485" fmla="*/ 327553 h 4470535"/>
                  <a:gd name="connsiteX486" fmla="*/ 1159290 w 7448177"/>
                  <a:gd name="connsiteY486" fmla="*/ 334027 h 4470535"/>
                  <a:gd name="connsiteX487" fmla="*/ 1194686 w 7448177"/>
                  <a:gd name="connsiteY487" fmla="*/ 421653 h 4470535"/>
                  <a:gd name="connsiteX488" fmla="*/ 1217130 w 7448177"/>
                  <a:gd name="connsiteY488" fmla="*/ 437192 h 4470535"/>
                  <a:gd name="connsiteX489" fmla="*/ 1201591 w 7448177"/>
                  <a:gd name="connsiteY489" fmla="*/ 444099 h 4470535"/>
                  <a:gd name="connsiteX490" fmla="*/ 1225331 w 7448177"/>
                  <a:gd name="connsiteY490" fmla="*/ 457912 h 4470535"/>
                  <a:gd name="connsiteX491" fmla="*/ 1202023 w 7448177"/>
                  <a:gd name="connsiteY491" fmla="*/ 464386 h 4470535"/>
                  <a:gd name="connsiteX492" fmla="*/ 1174397 w 7448177"/>
                  <a:gd name="connsiteY492" fmla="*/ 460070 h 4470535"/>
                  <a:gd name="connsiteX493" fmla="*/ 1157132 w 7448177"/>
                  <a:gd name="connsiteY493" fmla="*/ 447552 h 4470535"/>
                  <a:gd name="connsiteX494" fmla="*/ 1163173 w 7448177"/>
                  <a:gd name="connsiteY494" fmla="*/ 444099 h 4470535"/>
                  <a:gd name="connsiteX495" fmla="*/ 1134685 w 7448177"/>
                  <a:gd name="connsiteY495" fmla="*/ 423811 h 4470535"/>
                  <a:gd name="connsiteX496" fmla="*/ 1107059 w 7448177"/>
                  <a:gd name="connsiteY496" fmla="*/ 412588 h 4470535"/>
                  <a:gd name="connsiteX497" fmla="*/ 1080297 w 7448177"/>
                  <a:gd name="connsiteY497" fmla="*/ 419926 h 4470535"/>
                  <a:gd name="connsiteX498" fmla="*/ 1104037 w 7448177"/>
                  <a:gd name="connsiteY498" fmla="*/ 430286 h 4470535"/>
                  <a:gd name="connsiteX499" fmla="*/ 1060872 w 7448177"/>
                  <a:gd name="connsiteY499" fmla="*/ 433739 h 4470535"/>
                  <a:gd name="connsiteX500" fmla="*/ 1060872 w 7448177"/>
                  <a:gd name="connsiteY500" fmla="*/ 445394 h 4470535"/>
                  <a:gd name="connsiteX501" fmla="*/ 1099289 w 7448177"/>
                  <a:gd name="connsiteY501" fmla="*/ 445394 h 4470535"/>
                  <a:gd name="connsiteX502" fmla="*/ 1050512 w 7448177"/>
                  <a:gd name="connsiteY502" fmla="*/ 458775 h 4470535"/>
                  <a:gd name="connsiteX503" fmla="*/ 1093678 w 7448177"/>
                  <a:gd name="connsiteY503" fmla="*/ 456185 h 4470535"/>
                  <a:gd name="connsiteX504" fmla="*/ 1039721 w 7448177"/>
                  <a:gd name="connsiteY504" fmla="*/ 479063 h 4470535"/>
                  <a:gd name="connsiteX505" fmla="*/ 1070369 w 7448177"/>
                  <a:gd name="connsiteY505" fmla="*/ 481653 h 4470535"/>
                  <a:gd name="connsiteX506" fmla="*/ 1070369 w 7448177"/>
                  <a:gd name="connsiteY506" fmla="*/ 488559 h 4470535"/>
                  <a:gd name="connsiteX507" fmla="*/ 1085908 w 7448177"/>
                  <a:gd name="connsiteY507" fmla="*/ 492875 h 4470535"/>
                  <a:gd name="connsiteX508" fmla="*/ 1096267 w 7448177"/>
                  <a:gd name="connsiteY508" fmla="*/ 492875 h 4470535"/>
                  <a:gd name="connsiteX509" fmla="*/ 1115692 w 7448177"/>
                  <a:gd name="connsiteY509" fmla="*/ 465250 h 4470535"/>
                  <a:gd name="connsiteX510" fmla="*/ 1120008 w 7448177"/>
                  <a:gd name="connsiteY510" fmla="*/ 485969 h 4470535"/>
                  <a:gd name="connsiteX511" fmla="*/ 1145909 w 7448177"/>
                  <a:gd name="connsiteY511" fmla="*/ 477336 h 4470535"/>
                  <a:gd name="connsiteX512" fmla="*/ 1176986 w 7448177"/>
                  <a:gd name="connsiteY512" fmla="*/ 477336 h 4470535"/>
                  <a:gd name="connsiteX513" fmla="*/ 1108787 w 7448177"/>
                  <a:gd name="connsiteY513" fmla="*/ 506688 h 4470535"/>
                  <a:gd name="connsiteX514" fmla="*/ 1173535 w 7448177"/>
                  <a:gd name="connsiteY514" fmla="*/ 506688 h 4470535"/>
                  <a:gd name="connsiteX515" fmla="*/ 1219720 w 7448177"/>
                  <a:gd name="connsiteY515" fmla="*/ 488127 h 4470535"/>
                  <a:gd name="connsiteX516" fmla="*/ 1242166 w 7448177"/>
                  <a:gd name="connsiteY516" fmla="*/ 493307 h 4470535"/>
                  <a:gd name="connsiteX517" fmla="*/ 1254254 w 7448177"/>
                  <a:gd name="connsiteY517" fmla="*/ 484243 h 4470535"/>
                  <a:gd name="connsiteX518" fmla="*/ 1276269 w 7448177"/>
                  <a:gd name="connsiteY518" fmla="*/ 484243 h 4470535"/>
                  <a:gd name="connsiteX519" fmla="*/ 1292669 w 7448177"/>
                  <a:gd name="connsiteY519" fmla="*/ 460070 h 4470535"/>
                  <a:gd name="connsiteX520" fmla="*/ 1277562 w 7448177"/>
                  <a:gd name="connsiteY520" fmla="*/ 435034 h 4470535"/>
                  <a:gd name="connsiteX521" fmla="*/ 1265907 w 7448177"/>
                  <a:gd name="connsiteY521" fmla="*/ 456185 h 4470535"/>
                  <a:gd name="connsiteX522" fmla="*/ 1250368 w 7448177"/>
                  <a:gd name="connsiteY522" fmla="*/ 439782 h 4470535"/>
                  <a:gd name="connsiteX523" fmla="*/ 1238283 w 7448177"/>
                  <a:gd name="connsiteY523" fmla="*/ 421221 h 4470535"/>
                  <a:gd name="connsiteX524" fmla="*/ 1215404 w 7448177"/>
                  <a:gd name="connsiteY524" fmla="*/ 394890 h 4470535"/>
                  <a:gd name="connsiteX525" fmla="*/ 1194686 w 7448177"/>
                  <a:gd name="connsiteY525" fmla="*/ 422948 h 4470535"/>
                  <a:gd name="connsiteX526" fmla="*/ 1476554 w 7448177"/>
                  <a:gd name="connsiteY526" fmla="*/ 214891 h 4470535"/>
                  <a:gd name="connsiteX527" fmla="*/ 1522309 w 7448177"/>
                  <a:gd name="connsiteY527" fmla="*/ 234316 h 4470535"/>
                  <a:gd name="connsiteX528" fmla="*/ 1500294 w 7448177"/>
                  <a:gd name="connsiteY528" fmla="*/ 244244 h 4470535"/>
                  <a:gd name="connsiteX529" fmla="*/ 1496798 w 7448177"/>
                  <a:gd name="connsiteY529" fmla="*/ 250688 h 4470535"/>
                  <a:gd name="connsiteX530" fmla="*/ 1500294 w 7448177"/>
                  <a:gd name="connsiteY530" fmla="*/ 254172 h 4470535"/>
                  <a:gd name="connsiteX531" fmla="*/ 1513678 w 7448177"/>
                  <a:gd name="connsiteY531" fmla="*/ 259783 h 4470535"/>
                  <a:gd name="connsiteX532" fmla="*/ 1528785 w 7448177"/>
                  <a:gd name="connsiteY532" fmla="*/ 253740 h 4470535"/>
                  <a:gd name="connsiteX533" fmla="*/ 1528785 w 7448177"/>
                  <a:gd name="connsiteY533" fmla="*/ 259783 h 4470535"/>
                  <a:gd name="connsiteX534" fmla="*/ 1545188 w 7448177"/>
                  <a:gd name="connsiteY534" fmla="*/ 253740 h 4470535"/>
                  <a:gd name="connsiteX535" fmla="*/ 1552093 w 7448177"/>
                  <a:gd name="connsiteY535" fmla="*/ 249423 h 4470535"/>
                  <a:gd name="connsiteX536" fmla="*/ 1591807 w 7448177"/>
                  <a:gd name="connsiteY536" fmla="*/ 256330 h 4470535"/>
                  <a:gd name="connsiteX537" fmla="*/ 1562453 w 7448177"/>
                  <a:gd name="connsiteY537" fmla="*/ 260646 h 4470535"/>
                  <a:gd name="connsiteX538" fmla="*/ 1605618 w 7448177"/>
                  <a:gd name="connsiteY538" fmla="*/ 260646 h 4470535"/>
                  <a:gd name="connsiteX539" fmla="*/ 1525763 w 7448177"/>
                  <a:gd name="connsiteY539" fmla="*/ 275754 h 4470535"/>
                  <a:gd name="connsiteX540" fmla="*/ 1551232 w 7448177"/>
                  <a:gd name="connsiteY540" fmla="*/ 286546 h 4470535"/>
                  <a:gd name="connsiteX541" fmla="*/ 1536986 w 7448177"/>
                  <a:gd name="connsiteY541" fmla="*/ 286546 h 4470535"/>
                  <a:gd name="connsiteX542" fmla="*/ 1580152 w 7448177"/>
                  <a:gd name="connsiteY542" fmla="*/ 298200 h 4470535"/>
                  <a:gd name="connsiteX543" fmla="*/ 1553822 w 7448177"/>
                  <a:gd name="connsiteY543" fmla="*/ 301653 h 4470535"/>
                  <a:gd name="connsiteX544" fmla="*/ 1609072 w 7448177"/>
                  <a:gd name="connsiteY544" fmla="*/ 319351 h 4470535"/>
                  <a:gd name="connsiteX545" fmla="*/ 1600009 w 7448177"/>
                  <a:gd name="connsiteY545" fmla="*/ 308560 h 4470535"/>
                  <a:gd name="connsiteX546" fmla="*/ 1626339 w 7448177"/>
                  <a:gd name="connsiteY546" fmla="*/ 321941 h 4470535"/>
                  <a:gd name="connsiteX547" fmla="*/ 1613390 w 7448177"/>
                  <a:gd name="connsiteY547" fmla="*/ 292589 h 4470535"/>
                  <a:gd name="connsiteX548" fmla="*/ 1639720 w 7448177"/>
                  <a:gd name="connsiteY548" fmla="*/ 321078 h 4470535"/>
                  <a:gd name="connsiteX549" fmla="*/ 1639720 w 7448177"/>
                  <a:gd name="connsiteY549" fmla="*/ 293884 h 4470535"/>
                  <a:gd name="connsiteX550" fmla="*/ 1661303 w 7448177"/>
                  <a:gd name="connsiteY550" fmla="*/ 268416 h 4470535"/>
                  <a:gd name="connsiteX551" fmla="*/ 1665186 w 7448177"/>
                  <a:gd name="connsiteY551" fmla="*/ 292589 h 4470535"/>
                  <a:gd name="connsiteX552" fmla="*/ 1677706 w 7448177"/>
                  <a:gd name="connsiteY552" fmla="*/ 270143 h 4470535"/>
                  <a:gd name="connsiteX553" fmla="*/ 1720871 w 7448177"/>
                  <a:gd name="connsiteY553" fmla="*/ 257625 h 4470535"/>
                  <a:gd name="connsiteX554" fmla="*/ 1703604 w 7448177"/>
                  <a:gd name="connsiteY554" fmla="*/ 236474 h 4470535"/>
                  <a:gd name="connsiteX555" fmla="*/ 1698424 w 7448177"/>
                  <a:gd name="connsiteY555" fmla="*/ 247265 h 4470535"/>
                  <a:gd name="connsiteX556" fmla="*/ 1669072 w 7448177"/>
                  <a:gd name="connsiteY556" fmla="*/ 242949 h 4470535"/>
                  <a:gd name="connsiteX557" fmla="*/ 1660439 w 7448177"/>
                  <a:gd name="connsiteY557" fmla="*/ 210575 h 4470535"/>
                  <a:gd name="connsiteX558" fmla="*/ 1641878 w 7448177"/>
                  <a:gd name="connsiteY558" fmla="*/ 192014 h 4470535"/>
                  <a:gd name="connsiteX559" fmla="*/ 1650511 w 7448177"/>
                  <a:gd name="connsiteY559" fmla="*/ 208416 h 4470535"/>
                  <a:gd name="connsiteX560" fmla="*/ 1631951 w 7448177"/>
                  <a:gd name="connsiteY560" fmla="*/ 198488 h 4470535"/>
                  <a:gd name="connsiteX561" fmla="*/ 1625475 w 7448177"/>
                  <a:gd name="connsiteY561" fmla="*/ 183812 h 4470535"/>
                  <a:gd name="connsiteX562" fmla="*/ 1595691 w 7448177"/>
                  <a:gd name="connsiteY562" fmla="*/ 171726 h 4470535"/>
                  <a:gd name="connsiteX563" fmla="*/ 1558569 w 7448177"/>
                  <a:gd name="connsiteY563" fmla="*/ 138057 h 4470535"/>
                  <a:gd name="connsiteX564" fmla="*/ 1523173 w 7448177"/>
                  <a:gd name="connsiteY564" fmla="*/ 141079 h 4470535"/>
                  <a:gd name="connsiteX565" fmla="*/ 1552093 w 7448177"/>
                  <a:gd name="connsiteY565" fmla="*/ 146258 h 4470535"/>
                  <a:gd name="connsiteX566" fmla="*/ 1501591 w 7448177"/>
                  <a:gd name="connsiteY566" fmla="*/ 166546 h 4470535"/>
                  <a:gd name="connsiteX567" fmla="*/ 1527489 w 7448177"/>
                  <a:gd name="connsiteY567" fmla="*/ 173884 h 4470535"/>
                  <a:gd name="connsiteX568" fmla="*/ 1495115 w 7448177"/>
                  <a:gd name="connsiteY568" fmla="*/ 189855 h 4470535"/>
                  <a:gd name="connsiteX569" fmla="*/ 1478282 w 7448177"/>
                  <a:gd name="connsiteY569" fmla="*/ 196762 h 4470535"/>
                  <a:gd name="connsiteX570" fmla="*/ 1503316 w 7448177"/>
                  <a:gd name="connsiteY570" fmla="*/ 201942 h 4470535"/>
                  <a:gd name="connsiteX571" fmla="*/ 1498569 w 7448177"/>
                  <a:gd name="connsiteY571" fmla="*/ 204963 h 4470535"/>
                  <a:gd name="connsiteX572" fmla="*/ 1525331 w 7448177"/>
                  <a:gd name="connsiteY572" fmla="*/ 204963 h 4470535"/>
                  <a:gd name="connsiteX573" fmla="*/ 1516697 w 7448177"/>
                  <a:gd name="connsiteY573" fmla="*/ 210143 h 4470535"/>
                  <a:gd name="connsiteX574" fmla="*/ 1522741 w 7448177"/>
                  <a:gd name="connsiteY574" fmla="*/ 216618 h 4470535"/>
                  <a:gd name="connsiteX575" fmla="*/ 1512382 w 7448177"/>
                  <a:gd name="connsiteY575" fmla="*/ 213596 h 4470535"/>
                  <a:gd name="connsiteX576" fmla="*/ 1316842 w 7448177"/>
                  <a:gd name="connsiteY576" fmla="*/ 430718 h 4470535"/>
                  <a:gd name="connsiteX577" fmla="*/ 1354398 w 7448177"/>
                  <a:gd name="connsiteY577" fmla="*/ 423811 h 4470535"/>
                  <a:gd name="connsiteX578" fmla="*/ 1318138 w 7448177"/>
                  <a:gd name="connsiteY578" fmla="*/ 431149 h 4470535"/>
                  <a:gd name="connsiteX579" fmla="*/ 1044469 w 7448177"/>
                  <a:gd name="connsiteY579" fmla="*/ 433308 h 4470535"/>
                  <a:gd name="connsiteX580" fmla="*/ 1008643 w 7448177"/>
                  <a:gd name="connsiteY580" fmla="*/ 460070 h 4470535"/>
                  <a:gd name="connsiteX581" fmla="*/ 1030658 w 7448177"/>
                  <a:gd name="connsiteY581" fmla="*/ 460070 h 4470535"/>
                  <a:gd name="connsiteX582" fmla="*/ 1044469 w 7448177"/>
                  <a:gd name="connsiteY582" fmla="*/ 433739 h 4470535"/>
                  <a:gd name="connsiteX583" fmla="*/ 3351224 w 7448177"/>
                  <a:gd name="connsiteY583" fmla="*/ 1253447 h 4470535"/>
                  <a:gd name="connsiteX584" fmla="*/ 3348634 w 7448177"/>
                  <a:gd name="connsiteY584" fmla="*/ 1253447 h 4470535"/>
                  <a:gd name="connsiteX585" fmla="*/ 3351224 w 7448177"/>
                  <a:gd name="connsiteY585" fmla="*/ 1256469 h 4470535"/>
                  <a:gd name="connsiteX586" fmla="*/ 3351224 w 7448177"/>
                  <a:gd name="connsiteY586" fmla="*/ 1253016 h 4470535"/>
                  <a:gd name="connsiteX587" fmla="*/ 1263749 w 7448177"/>
                  <a:gd name="connsiteY587" fmla="*/ 567552 h 4470535"/>
                  <a:gd name="connsiteX588" fmla="*/ 1283606 w 7448177"/>
                  <a:gd name="connsiteY588" fmla="*/ 581364 h 4470535"/>
                  <a:gd name="connsiteX589" fmla="*/ 1303461 w 7448177"/>
                  <a:gd name="connsiteY589" fmla="*/ 592156 h 4470535"/>
                  <a:gd name="connsiteX590" fmla="*/ 1315116 w 7448177"/>
                  <a:gd name="connsiteY590" fmla="*/ 569278 h 4470535"/>
                  <a:gd name="connsiteX591" fmla="*/ 1300871 w 7448177"/>
                  <a:gd name="connsiteY591" fmla="*/ 551580 h 4470535"/>
                  <a:gd name="connsiteX592" fmla="*/ 1263749 w 7448177"/>
                  <a:gd name="connsiteY592" fmla="*/ 567552 h 4470535"/>
                  <a:gd name="connsiteX593" fmla="*/ 1334973 w 7448177"/>
                  <a:gd name="connsiteY593" fmla="*/ 481221 h 4470535"/>
                  <a:gd name="connsiteX594" fmla="*/ 1310801 w 7448177"/>
                  <a:gd name="connsiteY594" fmla="*/ 471725 h 4470535"/>
                  <a:gd name="connsiteX595" fmla="*/ 1334973 w 7448177"/>
                  <a:gd name="connsiteY595" fmla="*/ 482947 h 4470535"/>
                  <a:gd name="connsiteX596" fmla="*/ 1312094 w 7448177"/>
                  <a:gd name="connsiteY596" fmla="*/ 406545 h 4470535"/>
                  <a:gd name="connsiteX597" fmla="*/ 1318138 w 7448177"/>
                  <a:gd name="connsiteY597" fmla="*/ 420358 h 4470535"/>
                  <a:gd name="connsiteX598" fmla="*/ 1347058 w 7448177"/>
                  <a:gd name="connsiteY598" fmla="*/ 415610 h 4470535"/>
                  <a:gd name="connsiteX599" fmla="*/ 1333245 w 7448177"/>
                  <a:gd name="connsiteY599" fmla="*/ 405682 h 4470535"/>
                  <a:gd name="connsiteX600" fmla="*/ 1312094 w 7448177"/>
                  <a:gd name="connsiteY600" fmla="*/ 408272 h 4470535"/>
                  <a:gd name="connsiteX601" fmla="*/ 1540870 w 7448177"/>
                  <a:gd name="connsiteY601" fmla="*/ 363380 h 4470535"/>
                  <a:gd name="connsiteX602" fmla="*/ 1550800 w 7448177"/>
                  <a:gd name="connsiteY602" fmla="*/ 348272 h 4470535"/>
                  <a:gd name="connsiteX603" fmla="*/ 1486052 w 7448177"/>
                  <a:gd name="connsiteY603" fmla="*/ 352157 h 4470535"/>
                  <a:gd name="connsiteX604" fmla="*/ 1540870 w 7448177"/>
                  <a:gd name="connsiteY604" fmla="*/ 363811 h 4470535"/>
                  <a:gd name="connsiteX605" fmla="*/ 1819719 w 7448177"/>
                  <a:gd name="connsiteY605" fmla="*/ 593019 h 4470535"/>
                  <a:gd name="connsiteX606" fmla="*/ 1833964 w 7448177"/>
                  <a:gd name="connsiteY606" fmla="*/ 602515 h 4470535"/>
                  <a:gd name="connsiteX607" fmla="*/ 1871518 w 7448177"/>
                  <a:gd name="connsiteY607" fmla="*/ 594314 h 4470535"/>
                  <a:gd name="connsiteX608" fmla="*/ 1904756 w 7448177"/>
                  <a:gd name="connsiteY608" fmla="*/ 594314 h 4470535"/>
                  <a:gd name="connsiteX609" fmla="*/ 1861591 w 7448177"/>
                  <a:gd name="connsiteY609" fmla="*/ 556328 h 4470535"/>
                  <a:gd name="connsiteX610" fmla="*/ 1839576 w 7448177"/>
                  <a:gd name="connsiteY610" fmla="*/ 556328 h 4470535"/>
                  <a:gd name="connsiteX611" fmla="*/ 1815403 w 7448177"/>
                  <a:gd name="connsiteY611" fmla="*/ 546832 h 4470535"/>
                  <a:gd name="connsiteX612" fmla="*/ 1805605 w 7448177"/>
                  <a:gd name="connsiteY612" fmla="*/ 567862 h 4470535"/>
                  <a:gd name="connsiteX613" fmla="*/ 1812381 w 7448177"/>
                  <a:gd name="connsiteY613" fmla="*/ 576184 h 4470535"/>
                  <a:gd name="connsiteX614" fmla="*/ 1819719 w 7448177"/>
                  <a:gd name="connsiteY614" fmla="*/ 593451 h 4470535"/>
                  <a:gd name="connsiteX615" fmla="*/ 1592669 w 7448177"/>
                  <a:gd name="connsiteY615" fmla="*/ 359063 h 4470535"/>
                  <a:gd name="connsiteX616" fmla="*/ 1604324 w 7448177"/>
                  <a:gd name="connsiteY616" fmla="*/ 375466 h 4470535"/>
                  <a:gd name="connsiteX617" fmla="*/ 1625475 w 7448177"/>
                  <a:gd name="connsiteY617" fmla="*/ 372444 h 4470535"/>
                  <a:gd name="connsiteX618" fmla="*/ 1604066 w 7448177"/>
                  <a:gd name="connsiteY618" fmla="*/ 354268 h 4470535"/>
                  <a:gd name="connsiteX619" fmla="*/ 1592669 w 7448177"/>
                  <a:gd name="connsiteY619" fmla="*/ 359063 h 4470535"/>
                  <a:gd name="connsiteX620" fmla="*/ 1606482 w 7448177"/>
                  <a:gd name="connsiteY620" fmla="*/ 398775 h 4470535"/>
                  <a:gd name="connsiteX621" fmla="*/ 1622885 w 7448177"/>
                  <a:gd name="connsiteY621" fmla="*/ 415178 h 4470535"/>
                  <a:gd name="connsiteX622" fmla="*/ 1619863 w 7448177"/>
                  <a:gd name="connsiteY622" fmla="*/ 406545 h 4470535"/>
                  <a:gd name="connsiteX623" fmla="*/ 1606482 w 7448177"/>
                  <a:gd name="connsiteY623" fmla="*/ 397480 h 4470535"/>
                  <a:gd name="connsiteX624" fmla="*/ 6541143 w 7448177"/>
                  <a:gd name="connsiteY624" fmla="*/ 507120 h 4470535"/>
                  <a:gd name="connsiteX625" fmla="*/ 6605459 w 7448177"/>
                  <a:gd name="connsiteY625" fmla="*/ 498919 h 4470535"/>
                  <a:gd name="connsiteX626" fmla="*/ 6607617 w 7448177"/>
                  <a:gd name="connsiteY626" fmla="*/ 482084 h 4470535"/>
                  <a:gd name="connsiteX627" fmla="*/ 6591214 w 7448177"/>
                  <a:gd name="connsiteY627" fmla="*/ 476904 h 4470535"/>
                  <a:gd name="connsiteX628" fmla="*/ 6561429 w 7448177"/>
                  <a:gd name="connsiteY628" fmla="*/ 479063 h 4470535"/>
                  <a:gd name="connsiteX629" fmla="*/ 6561429 w 7448177"/>
                  <a:gd name="connsiteY629" fmla="*/ 469135 h 4470535"/>
                  <a:gd name="connsiteX630" fmla="*/ 6530352 w 7448177"/>
                  <a:gd name="connsiteY630" fmla="*/ 474314 h 4470535"/>
                  <a:gd name="connsiteX631" fmla="*/ 6507043 w 7448177"/>
                  <a:gd name="connsiteY631" fmla="*/ 479926 h 4470535"/>
                  <a:gd name="connsiteX632" fmla="*/ 6541143 w 7448177"/>
                  <a:gd name="connsiteY632" fmla="*/ 507120 h 4470535"/>
                  <a:gd name="connsiteX633" fmla="*/ 4564171 w 7448177"/>
                  <a:gd name="connsiteY633" fmla="*/ 670716 h 4470535"/>
                  <a:gd name="connsiteX634" fmla="*/ 4610791 w 7448177"/>
                  <a:gd name="connsiteY634" fmla="*/ 697910 h 4470535"/>
                  <a:gd name="connsiteX635" fmla="*/ 4674242 w 7448177"/>
                  <a:gd name="connsiteY635" fmla="*/ 697910 h 4470535"/>
                  <a:gd name="connsiteX636" fmla="*/ 4631077 w 7448177"/>
                  <a:gd name="connsiteY636" fmla="*/ 631436 h 4470535"/>
                  <a:gd name="connsiteX637" fmla="*/ 4667767 w 7448177"/>
                  <a:gd name="connsiteY637" fmla="*/ 563235 h 4470535"/>
                  <a:gd name="connsiteX638" fmla="*/ 4691510 w 7448177"/>
                  <a:gd name="connsiteY638" fmla="*/ 529134 h 4470535"/>
                  <a:gd name="connsiteX639" fmla="*/ 4724313 w 7448177"/>
                  <a:gd name="connsiteY639" fmla="*/ 505393 h 4470535"/>
                  <a:gd name="connsiteX640" fmla="*/ 4775250 w 7448177"/>
                  <a:gd name="connsiteY640" fmla="*/ 469566 h 4470535"/>
                  <a:gd name="connsiteX641" fmla="*/ 4849062 w 7448177"/>
                  <a:gd name="connsiteY641" fmla="*/ 444099 h 4470535"/>
                  <a:gd name="connsiteX642" fmla="*/ 4912084 w 7448177"/>
                  <a:gd name="connsiteY642" fmla="*/ 405250 h 4470535"/>
                  <a:gd name="connsiteX643" fmla="*/ 4855105 w 7448177"/>
                  <a:gd name="connsiteY643" fmla="*/ 396617 h 4470535"/>
                  <a:gd name="connsiteX644" fmla="*/ 4787767 w 7448177"/>
                  <a:gd name="connsiteY644" fmla="*/ 426401 h 4470535"/>
                  <a:gd name="connsiteX645" fmla="*/ 4729495 w 7448177"/>
                  <a:gd name="connsiteY645" fmla="*/ 437624 h 4470535"/>
                  <a:gd name="connsiteX646" fmla="*/ 4674242 w 7448177"/>
                  <a:gd name="connsiteY646" fmla="*/ 463523 h 4470535"/>
                  <a:gd name="connsiteX647" fmla="*/ 4631077 w 7448177"/>
                  <a:gd name="connsiteY647" fmla="*/ 509278 h 4470535"/>
                  <a:gd name="connsiteX648" fmla="*/ 4602589 w 7448177"/>
                  <a:gd name="connsiteY648" fmla="*/ 544674 h 4470535"/>
                  <a:gd name="connsiteX649" fmla="*/ 4602589 w 7448177"/>
                  <a:gd name="connsiteY649" fmla="*/ 572731 h 4470535"/>
                  <a:gd name="connsiteX650" fmla="*/ 4579278 w 7448177"/>
                  <a:gd name="connsiteY650" fmla="*/ 593451 h 4470535"/>
                  <a:gd name="connsiteX651" fmla="*/ 4571509 w 7448177"/>
                  <a:gd name="connsiteY651" fmla="*/ 618486 h 4470535"/>
                  <a:gd name="connsiteX652" fmla="*/ 4552516 w 7448177"/>
                  <a:gd name="connsiteY652" fmla="*/ 637911 h 4470535"/>
                  <a:gd name="connsiteX653" fmla="*/ 4564171 w 7448177"/>
                  <a:gd name="connsiteY653" fmla="*/ 670716 h 4470535"/>
                  <a:gd name="connsiteX654" fmla="*/ 4607337 w 7448177"/>
                  <a:gd name="connsiteY654" fmla="*/ 201078 h 4470535"/>
                  <a:gd name="connsiteX655" fmla="*/ 4564171 w 7448177"/>
                  <a:gd name="connsiteY655" fmla="*/ 210575 h 4470535"/>
                  <a:gd name="connsiteX656" fmla="*/ 4592227 w 7448177"/>
                  <a:gd name="connsiteY656" fmla="*/ 214891 h 4470535"/>
                  <a:gd name="connsiteX657" fmla="*/ 4693667 w 7448177"/>
                  <a:gd name="connsiteY657" fmla="*/ 140647 h 4470535"/>
                  <a:gd name="connsiteX658" fmla="*/ 4677696 w 7448177"/>
                  <a:gd name="connsiteY658" fmla="*/ 124676 h 4470535"/>
                  <a:gd name="connsiteX659" fmla="*/ 4710502 w 7448177"/>
                  <a:gd name="connsiteY659" fmla="*/ 115611 h 4470535"/>
                  <a:gd name="connsiteX660" fmla="*/ 4669927 w 7448177"/>
                  <a:gd name="connsiteY660" fmla="*/ 119928 h 4470535"/>
                  <a:gd name="connsiteX661" fmla="*/ 4632803 w 7448177"/>
                  <a:gd name="connsiteY661" fmla="*/ 147553 h 4470535"/>
                  <a:gd name="connsiteX662" fmla="*/ 4666905 w 7448177"/>
                  <a:gd name="connsiteY662" fmla="*/ 152733 h 4470535"/>
                  <a:gd name="connsiteX663" fmla="*/ 4693667 w 7448177"/>
                  <a:gd name="connsiteY663" fmla="*/ 717767 h 4470535"/>
                  <a:gd name="connsiteX664" fmla="*/ 4732515 w 7448177"/>
                  <a:gd name="connsiteY664" fmla="*/ 742371 h 4470535"/>
                  <a:gd name="connsiteX665" fmla="*/ 4705320 w 7448177"/>
                  <a:gd name="connsiteY665" fmla="*/ 709997 h 4470535"/>
                  <a:gd name="connsiteX666" fmla="*/ 4723019 w 7448177"/>
                  <a:gd name="connsiteY666" fmla="*/ 219639 h 4470535"/>
                  <a:gd name="connsiteX667" fmla="*/ 4701869 w 7448177"/>
                  <a:gd name="connsiteY667" fmla="*/ 219639 h 4470535"/>
                  <a:gd name="connsiteX668" fmla="*/ 4711364 w 7448177"/>
                  <a:gd name="connsiteY668" fmla="*/ 228273 h 4470535"/>
                  <a:gd name="connsiteX669" fmla="*/ 4685034 w 7448177"/>
                  <a:gd name="connsiteY669" fmla="*/ 168704 h 4470535"/>
                  <a:gd name="connsiteX670" fmla="*/ 4641868 w 7448177"/>
                  <a:gd name="connsiteY670" fmla="*/ 157913 h 4470535"/>
                  <a:gd name="connsiteX671" fmla="*/ 4598703 w 7448177"/>
                  <a:gd name="connsiteY671" fmla="*/ 174316 h 4470535"/>
                  <a:gd name="connsiteX672" fmla="*/ 4641868 w 7448177"/>
                  <a:gd name="connsiteY672" fmla="*/ 186402 h 4470535"/>
                  <a:gd name="connsiteX673" fmla="*/ 4685034 w 7448177"/>
                  <a:gd name="connsiteY673" fmla="*/ 168704 h 4470535"/>
                  <a:gd name="connsiteX674" fmla="*/ 4481295 w 7448177"/>
                  <a:gd name="connsiteY674" fmla="*/ 182086 h 4470535"/>
                  <a:gd name="connsiteX675" fmla="*/ 4451511 w 7448177"/>
                  <a:gd name="connsiteY675" fmla="*/ 204531 h 4470535"/>
                  <a:gd name="connsiteX676" fmla="*/ 4500717 w 7448177"/>
                  <a:gd name="connsiteY676" fmla="*/ 212733 h 4470535"/>
                  <a:gd name="connsiteX677" fmla="*/ 4495969 w 7448177"/>
                  <a:gd name="connsiteY677" fmla="*/ 194604 h 4470535"/>
                  <a:gd name="connsiteX678" fmla="*/ 4554674 w 7448177"/>
                  <a:gd name="connsiteY678" fmla="*/ 179496 h 4470535"/>
                  <a:gd name="connsiteX679" fmla="*/ 4523596 w 7448177"/>
                  <a:gd name="connsiteY679" fmla="*/ 168273 h 4470535"/>
                  <a:gd name="connsiteX680" fmla="*/ 4487336 w 7448177"/>
                  <a:gd name="connsiteY680" fmla="*/ 174316 h 4470535"/>
                  <a:gd name="connsiteX681" fmla="*/ 4417408 w 7448177"/>
                  <a:gd name="connsiteY681" fmla="*/ 185107 h 4470535"/>
                  <a:gd name="connsiteX682" fmla="*/ 4444171 w 7448177"/>
                  <a:gd name="connsiteY682" fmla="*/ 192877 h 4470535"/>
                  <a:gd name="connsiteX683" fmla="*/ 4492086 w 7448177"/>
                  <a:gd name="connsiteY683" fmla="*/ 786399 h 4470535"/>
                  <a:gd name="connsiteX684" fmla="*/ 4524460 w 7448177"/>
                  <a:gd name="connsiteY684" fmla="*/ 769565 h 4470535"/>
                  <a:gd name="connsiteX685" fmla="*/ 4498127 w 7448177"/>
                  <a:gd name="connsiteY685" fmla="*/ 754889 h 4470535"/>
                  <a:gd name="connsiteX686" fmla="*/ 4491222 w 7448177"/>
                  <a:gd name="connsiteY686" fmla="*/ 784673 h 4470535"/>
                  <a:gd name="connsiteX687" fmla="*/ 3930937 w 7448177"/>
                  <a:gd name="connsiteY687" fmla="*/ 725968 h 4470535"/>
                  <a:gd name="connsiteX688" fmla="*/ 3977553 w 7448177"/>
                  <a:gd name="connsiteY688" fmla="*/ 698342 h 4470535"/>
                  <a:gd name="connsiteX689" fmla="*/ 3960718 w 7448177"/>
                  <a:gd name="connsiteY689" fmla="*/ 711723 h 4470535"/>
                  <a:gd name="connsiteX690" fmla="*/ 3936978 w 7448177"/>
                  <a:gd name="connsiteY690" fmla="*/ 714313 h 4470535"/>
                  <a:gd name="connsiteX691" fmla="*/ 3929640 w 7448177"/>
                  <a:gd name="connsiteY691" fmla="*/ 724241 h 4470535"/>
                  <a:gd name="connsiteX692" fmla="*/ 1161015 w 7448177"/>
                  <a:gd name="connsiteY692" fmla="*/ 315898 h 4470535"/>
                  <a:gd name="connsiteX693" fmla="*/ 1177851 w 7448177"/>
                  <a:gd name="connsiteY693" fmla="*/ 312013 h 4470535"/>
                  <a:gd name="connsiteX694" fmla="*/ 1216700 w 7448177"/>
                  <a:gd name="connsiteY694" fmla="*/ 305538 h 4470535"/>
                  <a:gd name="connsiteX695" fmla="*/ 1176986 w 7448177"/>
                  <a:gd name="connsiteY695" fmla="*/ 296042 h 4470535"/>
                  <a:gd name="connsiteX696" fmla="*/ 1133821 w 7448177"/>
                  <a:gd name="connsiteY696" fmla="*/ 315898 h 4470535"/>
                  <a:gd name="connsiteX697" fmla="*/ 1138571 w 7448177"/>
                  <a:gd name="connsiteY697" fmla="*/ 319351 h 4470535"/>
                  <a:gd name="connsiteX698" fmla="*/ 1161015 w 7448177"/>
                  <a:gd name="connsiteY698" fmla="*/ 315898 h 4470535"/>
                  <a:gd name="connsiteX699" fmla="*/ 4694961 w 7448177"/>
                  <a:gd name="connsiteY699" fmla="*/ 192445 h 4470535"/>
                  <a:gd name="connsiteX700" fmla="*/ 4641436 w 7448177"/>
                  <a:gd name="connsiteY700" fmla="*/ 211870 h 4470535"/>
                  <a:gd name="connsiteX701" fmla="*/ 4695825 w 7448177"/>
                  <a:gd name="connsiteY701" fmla="*/ 211870 h 4470535"/>
                  <a:gd name="connsiteX702" fmla="*/ 4691078 w 7448177"/>
                  <a:gd name="connsiteY702" fmla="*/ 203668 h 4470535"/>
                  <a:gd name="connsiteX703" fmla="*/ 4710502 w 7448177"/>
                  <a:gd name="connsiteY703" fmla="*/ 200647 h 4470535"/>
                  <a:gd name="connsiteX704" fmla="*/ 6335243 w 7448177"/>
                  <a:gd name="connsiteY704" fmla="*/ 497192 h 4470535"/>
                  <a:gd name="connsiteX705" fmla="*/ 6358554 w 7448177"/>
                  <a:gd name="connsiteY705" fmla="*/ 510573 h 4470535"/>
                  <a:gd name="connsiteX706" fmla="*/ 6378409 w 7448177"/>
                  <a:gd name="connsiteY706" fmla="*/ 492012 h 4470535"/>
                  <a:gd name="connsiteX707" fmla="*/ 6421574 w 7448177"/>
                  <a:gd name="connsiteY707" fmla="*/ 488559 h 4470535"/>
                  <a:gd name="connsiteX708" fmla="*/ 6436252 w 7448177"/>
                  <a:gd name="connsiteY708" fmla="*/ 502804 h 4470535"/>
                  <a:gd name="connsiteX709" fmla="*/ 6459560 w 7448177"/>
                  <a:gd name="connsiteY709" fmla="*/ 497192 h 4470535"/>
                  <a:gd name="connsiteX710" fmla="*/ 6451358 w 7448177"/>
                  <a:gd name="connsiteY710" fmla="*/ 482084 h 4470535"/>
                  <a:gd name="connsiteX711" fmla="*/ 6474237 w 7448177"/>
                  <a:gd name="connsiteY711" fmla="*/ 482084 h 4470535"/>
                  <a:gd name="connsiteX712" fmla="*/ 6493230 w 7448177"/>
                  <a:gd name="connsiteY712" fmla="*/ 464818 h 4470535"/>
                  <a:gd name="connsiteX713" fmla="*/ 6429776 w 7448177"/>
                  <a:gd name="connsiteY713" fmla="*/ 438056 h 4470535"/>
                  <a:gd name="connsiteX714" fmla="*/ 6409057 w 7448177"/>
                  <a:gd name="connsiteY714" fmla="*/ 431149 h 4470535"/>
                  <a:gd name="connsiteX715" fmla="*/ 6405171 w 7448177"/>
                  <a:gd name="connsiteY715" fmla="*/ 457480 h 4470535"/>
                  <a:gd name="connsiteX716" fmla="*/ 6345603 w 7448177"/>
                  <a:gd name="connsiteY716" fmla="*/ 432012 h 4470535"/>
                  <a:gd name="connsiteX717" fmla="*/ 6320137 w 7448177"/>
                  <a:gd name="connsiteY717" fmla="*/ 467408 h 4470535"/>
                  <a:gd name="connsiteX718" fmla="*/ 6336540 w 7448177"/>
                  <a:gd name="connsiteY718" fmla="*/ 495897 h 4470535"/>
                  <a:gd name="connsiteX719" fmla="*/ 3351656 w 7448177"/>
                  <a:gd name="connsiteY719" fmla="*/ 1306109 h 4470535"/>
                  <a:gd name="connsiteX720" fmla="*/ 3355110 w 7448177"/>
                  <a:gd name="connsiteY720" fmla="*/ 1293591 h 4470535"/>
                  <a:gd name="connsiteX721" fmla="*/ 3347773 w 7448177"/>
                  <a:gd name="connsiteY721" fmla="*/ 1298771 h 4470535"/>
                  <a:gd name="connsiteX722" fmla="*/ 3351656 w 7448177"/>
                  <a:gd name="connsiteY722" fmla="*/ 1306109 h 4470535"/>
                  <a:gd name="connsiteX723" fmla="*/ 6416395 w 7448177"/>
                  <a:gd name="connsiteY723" fmla="*/ 572300 h 4470535"/>
                  <a:gd name="connsiteX724" fmla="*/ 6456970 w 7448177"/>
                  <a:gd name="connsiteY724" fmla="*/ 581364 h 4470535"/>
                  <a:gd name="connsiteX725" fmla="*/ 6438841 w 7448177"/>
                  <a:gd name="connsiteY725" fmla="*/ 554170 h 4470535"/>
                  <a:gd name="connsiteX726" fmla="*/ 6413373 w 7448177"/>
                  <a:gd name="connsiteY726" fmla="*/ 540357 h 4470535"/>
                  <a:gd name="connsiteX727" fmla="*/ 6390928 w 7448177"/>
                  <a:gd name="connsiteY727" fmla="*/ 525681 h 4470535"/>
                  <a:gd name="connsiteX728" fmla="*/ 6400424 w 7448177"/>
                  <a:gd name="connsiteY728" fmla="*/ 553307 h 4470535"/>
                  <a:gd name="connsiteX729" fmla="*/ 6374957 w 7448177"/>
                  <a:gd name="connsiteY729" fmla="*/ 572731 h 4470535"/>
                  <a:gd name="connsiteX730" fmla="*/ 6418123 w 7448177"/>
                  <a:gd name="connsiteY730" fmla="*/ 571436 h 4470535"/>
                  <a:gd name="connsiteX731" fmla="*/ 4828775 w 7448177"/>
                  <a:gd name="connsiteY731" fmla="*/ 171726 h 4470535"/>
                  <a:gd name="connsiteX732" fmla="*/ 4836545 w 7448177"/>
                  <a:gd name="connsiteY732" fmla="*/ 147122 h 4470535"/>
                  <a:gd name="connsiteX733" fmla="*/ 4816688 w 7448177"/>
                  <a:gd name="connsiteY733" fmla="*/ 147122 h 4470535"/>
                  <a:gd name="connsiteX734" fmla="*/ 4808918 w 7448177"/>
                  <a:gd name="connsiteY734" fmla="*/ 163525 h 4470535"/>
                  <a:gd name="connsiteX735" fmla="*/ 4779134 w 7448177"/>
                  <a:gd name="connsiteY735" fmla="*/ 170431 h 4470535"/>
                  <a:gd name="connsiteX736" fmla="*/ 4787767 w 7448177"/>
                  <a:gd name="connsiteY736" fmla="*/ 180359 h 4470535"/>
                  <a:gd name="connsiteX737" fmla="*/ 4716112 w 7448177"/>
                  <a:gd name="connsiteY737" fmla="*/ 193740 h 4470535"/>
                  <a:gd name="connsiteX738" fmla="*/ 4732515 w 7448177"/>
                  <a:gd name="connsiteY738" fmla="*/ 198057 h 4470535"/>
                  <a:gd name="connsiteX739" fmla="*/ 4769639 w 7448177"/>
                  <a:gd name="connsiteY739" fmla="*/ 183812 h 4470535"/>
                  <a:gd name="connsiteX740" fmla="*/ 4749350 w 7448177"/>
                  <a:gd name="connsiteY740" fmla="*/ 159640 h 4470535"/>
                  <a:gd name="connsiteX741" fmla="*/ 4706184 w 7448177"/>
                  <a:gd name="connsiteY741" fmla="*/ 177337 h 4470535"/>
                  <a:gd name="connsiteX742" fmla="*/ 4717840 w 7448177"/>
                  <a:gd name="connsiteY742" fmla="*/ 192877 h 4470535"/>
                  <a:gd name="connsiteX743" fmla="*/ 5539707 w 7448177"/>
                  <a:gd name="connsiteY743" fmla="*/ 329279 h 4470535"/>
                  <a:gd name="connsiteX744" fmla="*/ 5593663 w 7448177"/>
                  <a:gd name="connsiteY744" fmla="*/ 319351 h 4470535"/>
                  <a:gd name="connsiteX745" fmla="*/ 5611792 w 7448177"/>
                  <a:gd name="connsiteY745" fmla="*/ 326258 h 4470535"/>
                  <a:gd name="connsiteX746" fmla="*/ 5647620 w 7448177"/>
                  <a:gd name="connsiteY746" fmla="*/ 318920 h 4470535"/>
                  <a:gd name="connsiteX747" fmla="*/ 5667909 w 7448177"/>
                  <a:gd name="connsiteY747" fmla="*/ 307697 h 4470535"/>
                  <a:gd name="connsiteX748" fmla="*/ 5657550 w 7448177"/>
                  <a:gd name="connsiteY748" fmla="*/ 287409 h 4470535"/>
                  <a:gd name="connsiteX749" fmla="*/ 5635535 w 7448177"/>
                  <a:gd name="connsiteY749" fmla="*/ 269711 h 4470535"/>
                  <a:gd name="connsiteX750" fmla="*/ 5610931 w 7448177"/>
                  <a:gd name="connsiteY750" fmla="*/ 269711 h 4470535"/>
                  <a:gd name="connsiteX751" fmla="*/ 5621290 w 7448177"/>
                  <a:gd name="connsiteY751" fmla="*/ 259783 h 4470535"/>
                  <a:gd name="connsiteX752" fmla="*/ 5580714 w 7448177"/>
                  <a:gd name="connsiteY752" fmla="*/ 267984 h 4470535"/>
                  <a:gd name="connsiteX753" fmla="*/ 5550498 w 7448177"/>
                  <a:gd name="connsiteY753" fmla="*/ 316330 h 4470535"/>
                  <a:gd name="connsiteX754" fmla="*/ 5383016 w 7448177"/>
                  <a:gd name="connsiteY754" fmla="*/ 242949 h 4470535"/>
                  <a:gd name="connsiteX755" fmla="*/ 5426182 w 7448177"/>
                  <a:gd name="connsiteY755" fmla="*/ 245539 h 4470535"/>
                  <a:gd name="connsiteX756" fmla="*/ 5459420 w 7448177"/>
                  <a:gd name="connsiteY756" fmla="*/ 278344 h 4470535"/>
                  <a:gd name="connsiteX757" fmla="*/ 5508197 w 7448177"/>
                  <a:gd name="connsiteY757" fmla="*/ 283524 h 4470535"/>
                  <a:gd name="connsiteX758" fmla="*/ 5551362 w 7448177"/>
                  <a:gd name="connsiteY758" fmla="*/ 280502 h 4470535"/>
                  <a:gd name="connsiteX759" fmla="*/ 5545318 w 7448177"/>
                  <a:gd name="connsiteY759" fmla="*/ 255035 h 4470535"/>
                  <a:gd name="connsiteX760" fmla="*/ 5548340 w 7448177"/>
                  <a:gd name="connsiteY760" fmla="*/ 231294 h 4470535"/>
                  <a:gd name="connsiteX761" fmla="*/ 5505175 w 7448177"/>
                  <a:gd name="connsiteY761" fmla="*/ 237337 h 4470535"/>
                  <a:gd name="connsiteX762" fmla="*/ 5521578 w 7448177"/>
                  <a:gd name="connsiteY762" fmla="*/ 217481 h 4470535"/>
                  <a:gd name="connsiteX763" fmla="*/ 5493087 w 7448177"/>
                  <a:gd name="connsiteY763" fmla="*/ 205827 h 4470535"/>
                  <a:gd name="connsiteX764" fmla="*/ 5507333 w 7448177"/>
                  <a:gd name="connsiteY764" fmla="*/ 179927 h 4470535"/>
                  <a:gd name="connsiteX765" fmla="*/ 5460713 w 7448177"/>
                  <a:gd name="connsiteY765" fmla="*/ 144532 h 4470535"/>
                  <a:gd name="connsiteX766" fmla="*/ 5446039 w 7448177"/>
                  <a:gd name="connsiteY766" fmla="*/ 157482 h 4470535"/>
                  <a:gd name="connsiteX767" fmla="*/ 5414958 w 7448177"/>
                  <a:gd name="connsiteY767" fmla="*/ 167841 h 4470535"/>
                  <a:gd name="connsiteX768" fmla="*/ 5400716 w 7448177"/>
                  <a:gd name="connsiteY768" fmla="*/ 191582 h 4470535"/>
                  <a:gd name="connsiteX769" fmla="*/ 5376543 w 7448177"/>
                  <a:gd name="connsiteY769" fmla="*/ 200215 h 4470535"/>
                  <a:gd name="connsiteX770" fmla="*/ 5364888 w 7448177"/>
                  <a:gd name="connsiteY770" fmla="*/ 226977 h 4470535"/>
                  <a:gd name="connsiteX771" fmla="*/ 5384745 w 7448177"/>
                  <a:gd name="connsiteY771" fmla="*/ 240790 h 4470535"/>
                  <a:gd name="connsiteX772" fmla="*/ 7212363 w 7448177"/>
                  <a:gd name="connsiteY772" fmla="*/ 691436 h 4470535"/>
                  <a:gd name="connsiteX773" fmla="*/ 7227902 w 7448177"/>
                  <a:gd name="connsiteY773" fmla="*/ 691436 h 4470535"/>
                  <a:gd name="connsiteX774" fmla="*/ 7271068 w 7448177"/>
                  <a:gd name="connsiteY774" fmla="*/ 672443 h 4470535"/>
                  <a:gd name="connsiteX775" fmla="*/ 7248191 w 7448177"/>
                  <a:gd name="connsiteY775" fmla="*/ 655609 h 4470535"/>
                  <a:gd name="connsiteX776" fmla="*/ 7210206 w 7448177"/>
                  <a:gd name="connsiteY776" fmla="*/ 655609 h 4470535"/>
                  <a:gd name="connsiteX777" fmla="*/ 7179989 w 7448177"/>
                  <a:gd name="connsiteY777" fmla="*/ 669421 h 4470535"/>
                  <a:gd name="connsiteX778" fmla="*/ 7185169 w 7448177"/>
                  <a:gd name="connsiteY778" fmla="*/ 700069 h 4470535"/>
                  <a:gd name="connsiteX779" fmla="*/ 3818273 w 7448177"/>
                  <a:gd name="connsiteY779" fmla="*/ 763522 h 4470535"/>
                  <a:gd name="connsiteX780" fmla="*/ 3804030 w 7448177"/>
                  <a:gd name="connsiteY780" fmla="*/ 779925 h 4470535"/>
                  <a:gd name="connsiteX781" fmla="*/ 3816115 w 7448177"/>
                  <a:gd name="connsiteY781" fmla="*/ 769133 h 4470535"/>
                  <a:gd name="connsiteX782" fmla="*/ 3818273 w 7448177"/>
                  <a:gd name="connsiteY782" fmla="*/ 763522 h 4470535"/>
                  <a:gd name="connsiteX783" fmla="*/ 3764316 w 7448177"/>
                  <a:gd name="connsiteY783" fmla="*/ 814888 h 4470535"/>
                  <a:gd name="connsiteX784" fmla="*/ 3775972 w 7448177"/>
                  <a:gd name="connsiteY784" fmla="*/ 807550 h 4470535"/>
                  <a:gd name="connsiteX785" fmla="*/ 3764749 w 7448177"/>
                  <a:gd name="connsiteY785" fmla="*/ 807550 h 4470535"/>
                  <a:gd name="connsiteX786" fmla="*/ 3764316 w 7448177"/>
                  <a:gd name="connsiteY786" fmla="*/ 814888 h 4470535"/>
                  <a:gd name="connsiteX787" fmla="*/ 3794101 w 7448177"/>
                  <a:gd name="connsiteY787" fmla="*/ 774313 h 4470535"/>
                  <a:gd name="connsiteX788" fmla="*/ 3780719 w 7448177"/>
                  <a:gd name="connsiteY788" fmla="*/ 790716 h 4470535"/>
                  <a:gd name="connsiteX789" fmla="*/ 3794101 w 7448177"/>
                  <a:gd name="connsiteY789" fmla="*/ 793737 h 4470535"/>
                  <a:gd name="connsiteX790" fmla="*/ 3794101 w 7448177"/>
                  <a:gd name="connsiteY790" fmla="*/ 774313 h 4470535"/>
                  <a:gd name="connsiteX791" fmla="*/ 3415972 w 7448177"/>
                  <a:gd name="connsiteY791" fmla="*/ 1185678 h 4470535"/>
                  <a:gd name="connsiteX792" fmla="*/ 3426334 w 7448177"/>
                  <a:gd name="connsiteY792" fmla="*/ 1183088 h 4470535"/>
                  <a:gd name="connsiteX793" fmla="*/ 3417268 w 7448177"/>
                  <a:gd name="connsiteY793" fmla="*/ 1183088 h 4470535"/>
                  <a:gd name="connsiteX794" fmla="*/ 3420290 w 7448177"/>
                  <a:gd name="connsiteY794" fmla="*/ 1180498 h 4470535"/>
                  <a:gd name="connsiteX795" fmla="*/ 3411656 w 7448177"/>
                  <a:gd name="connsiteY795" fmla="*/ 1186110 h 4470535"/>
                  <a:gd name="connsiteX796" fmla="*/ 3414678 w 7448177"/>
                  <a:gd name="connsiteY796" fmla="*/ 1190858 h 4470535"/>
                  <a:gd name="connsiteX797" fmla="*/ 3958128 w 7448177"/>
                  <a:gd name="connsiteY797" fmla="*/ 707839 h 4470535"/>
                  <a:gd name="connsiteX798" fmla="*/ 3968058 w 7448177"/>
                  <a:gd name="connsiteY798" fmla="*/ 692731 h 4470535"/>
                  <a:gd name="connsiteX799" fmla="*/ 3954245 w 7448177"/>
                  <a:gd name="connsiteY799" fmla="*/ 698774 h 4470535"/>
                  <a:gd name="connsiteX800" fmla="*/ 3936978 w 7448177"/>
                  <a:gd name="connsiteY800" fmla="*/ 698774 h 4470535"/>
                  <a:gd name="connsiteX801" fmla="*/ 3958128 w 7448177"/>
                  <a:gd name="connsiteY801" fmla="*/ 707839 h 4470535"/>
                  <a:gd name="connsiteX802" fmla="*/ 3358564 w 7448177"/>
                  <a:gd name="connsiteY802" fmla="*/ 1297908 h 4470535"/>
                  <a:gd name="connsiteX803" fmla="*/ 3363744 w 7448177"/>
                  <a:gd name="connsiteY803" fmla="*/ 1287548 h 4470535"/>
                  <a:gd name="connsiteX804" fmla="*/ 3358564 w 7448177"/>
                  <a:gd name="connsiteY804" fmla="*/ 1297908 h 4470535"/>
                  <a:gd name="connsiteX805" fmla="*/ 3796690 w 7448177"/>
                  <a:gd name="connsiteY805" fmla="*/ 798054 h 4470535"/>
                  <a:gd name="connsiteX806" fmla="*/ 3779426 w 7448177"/>
                  <a:gd name="connsiteY806" fmla="*/ 810572 h 4470535"/>
                  <a:gd name="connsiteX807" fmla="*/ 3371513 w 7448177"/>
                  <a:gd name="connsiteY807" fmla="*/ 1301361 h 4470535"/>
                  <a:gd name="connsiteX808" fmla="*/ 3374967 w 7448177"/>
                  <a:gd name="connsiteY808" fmla="*/ 1311721 h 4470535"/>
                  <a:gd name="connsiteX809" fmla="*/ 3371513 w 7448177"/>
                  <a:gd name="connsiteY809" fmla="*/ 1301361 h 4470535"/>
                  <a:gd name="connsiteX810" fmla="*/ 3366765 w 7448177"/>
                  <a:gd name="connsiteY810" fmla="*/ 1241361 h 4470535"/>
                  <a:gd name="connsiteX811" fmla="*/ 3363311 w 7448177"/>
                  <a:gd name="connsiteY811" fmla="*/ 1241361 h 4470535"/>
                  <a:gd name="connsiteX812" fmla="*/ 3368059 w 7448177"/>
                  <a:gd name="connsiteY812" fmla="*/ 1241361 h 4470535"/>
                  <a:gd name="connsiteX813" fmla="*/ 3360722 w 7448177"/>
                  <a:gd name="connsiteY813" fmla="*/ 1257332 h 4470535"/>
                  <a:gd name="connsiteX814" fmla="*/ 3350794 w 7448177"/>
                  <a:gd name="connsiteY814" fmla="*/ 1267260 h 4470535"/>
                  <a:gd name="connsiteX815" fmla="*/ 3350794 w 7448177"/>
                  <a:gd name="connsiteY815" fmla="*/ 1275030 h 4470535"/>
                  <a:gd name="connsiteX816" fmla="*/ 3358564 w 7448177"/>
                  <a:gd name="connsiteY816" fmla="*/ 1266829 h 4470535"/>
                  <a:gd name="connsiteX817" fmla="*/ 3374967 w 7448177"/>
                  <a:gd name="connsiteY817" fmla="*/ 1258196 h 4470535"/>
                  <a:gd name="connsiteX818" fmla="*/ 3377125 w 7448177"/>
                  <a:gd name="connsiteY818" fmla="*/ 1261649 h 4470535"/>
                  <a:gd name="connsiteX819" fmla="*/ 3365037 w 7448177"/>
                  <a:gd name="connsiteY819" fmla="*/ 1287548 h 4470535"/>
                  <a:gd name="connsiteX820" fmla="*/ 3365037 w 7448177"/>
                  <a:gd name="connsiteY820" fmla="*/ 1303088 h 4470535"/>
                  <a:gd name="connsiteX821" fmla="*/ 3365037 w 7448177"/>
                  <a:gd name="connsiteY821" fmla="*/ 1313015 h 4470535"/>
                  <a:gd name="connsiteX822" fmla="*/ 3371081 w 7448177"/>
                  <a:gd name="connsiteY822" fmla="*/ 1298771 h 4470535"/>
                  <a:gd name="connsiteX823" fmla="*/ 3380147 w 7448177"/>
                  <a:gd name="connsiteY823" fmla="*/ 1278483 h 4470535"/>
                  <a:gd name="connsiteX824" fmla="*/ 3385326 w 7448177"/>
                  <a:gd name="connsiteY824" fmla="*/ 1280641 h 4470535"/>
                  <a:gd name="connsiteX825" fmla="*/ 3387916 w 7448177"/>
                  <a:gd name="connsiteY825" fmla="*/ 1288843 h 4470535"/>
                  <a:gd name="connsiteX826" fmla="*/ 3384462 w 7448177"/>
                  <a:gd name="connsiteY826" fmla="*/ 1298339 h 4470535"/>
                  <a:gd name="connsiteX827" fmla="*/ 3384462 w 7448177"/>
                  <a:gd name="connsiteY827" fmla="*/ 1314310 h 4470535"/>
                  <a:gd name="connsiteX828" fmla="*/ 3384462 w 7448177"/>
                  <a:gd name="connsiteY828" fmla="*/ 1335462 h 4470535"/>
                  <a:gd name="connsiteX829" fmla="*/ 3384462 w 7448177"/>
                  <a:gd name="connsiteY829" fmla="*/ 1328123 h 4470535"/>
                  <a:gd name="connsiteX830" fmla="*/ 3394821 w 7448177"/>
                  <a:gd name="connsiteY830" fmla="*/ 1328123 h 4470535"/>
                  <a:gd name="connsiteX831" fmla="*/ 3423744 w 7448177"/>
                  <a:gd name="connsiteY831" fmla="*/ 1324238 h 4470535"/>
                  <a:gd name="connsiteX832" fmla="*/ 3426334 w 7448177"/>
                  <a:gd name="connsiteY832" fmla="*/ 1352727 h 4470535"/>
                  <a:gd name="connsiteX833" fmla="*/ 3426334 w 7448177"/>
                  <a:gd name="connsiteY833" fmla="*/ 1382943 h 4470535"/>
                  <a:gd name="connsiteX834" fmla="*/ 3426334 w 7448177"/>
                  <a:gd name="connsiteY834" fmla="*/ 1382943 h 4470535"/>
                  <a:gd name="connsiteX835" fmla="*/ 3420290 w 7448177"/>
                  <a:gd name="connsiteY835" fmla="*/ 1378627 h 4470535"/>
                  <a:gd name="connsiteX836" fmla="*/ 3420290 w 7448177"/>
                  <a:gd name="connsiteY836" fmla="*/ 1384238 h 4470535"/>
                  <a:gd name="connsiteX837" fmla="*/ 3400865 w 7448177"/>
                  <a:gd name="connsiteY837" fmla="*/ 1384238 h 4470535"/>
                  <a:gd name="connsiteX838" fmla="*/ 3392276 w 7448177"/>
                  <a:gd name="connsiteY838" fmla="*/ 1377409 h 4470535"/>
                  <a:gd name="connsiteX839" fmla="*/ 3389642 w 7448177"/>
                  <a:gd name="connsiteY839" fmla="*/ 1378195 h 4470535"/>
                  <a:gd name="connsiteX840" fmla="*/ 3386620 w 7448177"/>
                  <a:gd name="connsiteY840" fmla="*/ 1398051 h 4470535"/>
                  <a:gd name="connsiteX841" fmla="*/ 3400433 w 7448177"/>
                  <a:gd name="connsiteY841" fmla="*/ 1395029 h 4470535"/>
                  <a:gd name="connsiteX842" fmla="*/ 3400433 w 7448177"/>
                  <a:gd name="connsiteY842" fmla="*/ 1417907 h 4470535"/>
                  <a:gd name="connsiteX843" fmla="*/ 3377986 w 7448177"/>
                  <a:gd name="connsiteY843" fmla="*/ 1428698 h 4470535"/>
                  <a:gd name="connsiteX844" fmla="*/ 3377986 w 7448177"/>
                  <a:gd name="connsiteY844" fmla="*/ 1434310 h 4470535"/>
                  <a:gd name="connsiteX845" fmla="*/ 3401297 w 7448177"/>
                  <a:gd name="connsiteY845" fmla="*/ 1434310 h 4470535"/>
                  <a:gd name="connsiteX846" fmla="*/ 3397843 w 7448177"/>
                  <a:gd name="connsiteY846" fmla="*/ 1437332 h 4470535"/>
                  <a:gd name="connsiteX847" fmla="*/ 3412521 w 7448177"/>
                  <a:gd name="connsiteY847" fmla="*/ 1443375 h 4470535"/>
                  <a:gd name="connsiteX848" fmla="*/ 3433239 w 7448177"/>
                  <a:gd name="connsiteY848" fmla="*/ 1435605 h 4470535"/>
                  <a:gd name="connsiteX849" fmla="*/ 3423744 w 7448177"/>
                  <a:gd name="connsiteY849" fmla="*/ 1452439 h 4470535"/>
                  <a:gd name="connsiteX850" fmla="*/ 3393096 w 7448177"/>
                  <a:gd name="connsiteY850" fmla="*/ 1462367 h 4470535"/>
                  <a:gd name="connsiteX851" fmla="*/ 3369787 w 7448177"/>
                  <a:gd name="connsiteY851" fmla="*/ 1488267 h 4470535"/>
                  <a:gd name="connsiteX852" fmla="*/ 3409499 w 7448177"/>
                  <a:gd name="connsiteY852" fmla="*/ 1484382 h 4470535"/>
                  <a:gd name="connsiteX853" fmla="*/ 3438419 w 7448177"/>
                  <a:gd name="connsiteY853" fmla="*/ 1470569 h 4470535"/>
                  <a:gd name="connsiteX854" fmla="*/ 3458708 w 7448177"/>
                  <a:gd name="connsiteY854" fmla="*/ 1459346 h 4470535"/>
                  <a:gd name="connsiteX855" fmla="*/ 3475540 w 7448177"/>
                  <a:gd name="connsiteY855" fmla="*/ 1466252 h 4470535"/>
                  <a:gd name="connsiteX856" fmla="*/ 3512232 w 7448177"/>
                  <a:gd name="connsiteY856" fmla="*/ 1456324 h 4470535"/>
                  <a:gd name="connsiteX857" fmla="*/ 3496691 w 7448177"/>
                  <a:gd name="connsiteY857" fmla="*/ 1441216 h 4470535"/>
                  <a:gd name="connsiteX858" fmla="*/ 3522160 w 7448177"/>
                  <a:gd name="connsiteY858" fmla="*/ 1403231 h 4470535"/>
                  <a:gd name="connsiteX859" fmla="*/ 3488921 w 7448177"/>
                  <a:gd name="connsiteY859" fmla="*/ 1392440 h 4470535"/>
                  <a:gd name="connsiteX860" fmla="*/ 3472950 w 7448177"/>
                  <a:gd name="connsiteY860" fmla="*/ 1364814 h 4470535"/>
                  <a:gd name="connsiteX861" fmla="*/ 3486635 w 7448177"/>
                  <a:gd name="connsiteY861" fmla="*/ 1367930 h 4470535"/>
                  <a:gd name="connsiteX862" fmla="*/ 3487628 w 7448177"/>
                  <a:gd name="connsiteY862" fmla="*/ 1369994 h 4470535"/>
                  <a:gd name="connsiteX863" fmla="*/ 3456980 w 7448177"/>
                  <a:gd name="connsiteY863" fmla="*/ 1318195 h 4470535"/>
                  <a:gd name="connsiteX864" fmla="*/ 3413814 w 7448177"/>
                  <a:gd name="connsiteY864" fmla="*/ 1284095 h 4470535"/>
                  <a:gd name="connsiteX865" fmla="*/ 3428924 w 7448177"/>
                  <a:gd name="connsiteY865" fmla="*/ 1277188 h 4470535"/>
                  <a:gd name="connsiteX866" fmla="*/ 3445756 w 7448177"/>
                  <a:gd name="connsiteY866" fmla="*/ 1226253 h 4470535"/>
                  <a:gd name="connsiteX867" fmla="*/ 3398275 w 7448177"/>
                  <a:gd name="connsiteY867" fmla="*/ 1231433 h 4470535"/>
                  <a:gd name="connsiteX868" fmla="*/ 3398275 w 7448177"/>
                  <a:gd name="connsiteY868" fmla="*/ 1231433 h 4470535"/>
                  <a:gd name="connsiteX869" fmla="*/ 3406045 w 7448177"/>
                  <a:gd name="connsiteY869" fmla="*/ 1221505 h 4470535"/>
                  <a:gd name="connsiteX870" fmla="*/ 3396118 w 7448177"/>
                  <a:gd name="connsiteY870" fmla="*/ 1218052 h 4470535"/>
                  <a:gd name="connsiteX871" fmla="*/ 3403023 w 7448177"/>
                  <a:gd name="connsiteY871" fmla="*/ 1218052 h 4470535"/>
                  <a:gd name="connsiteX872" fmla="*/ 3424606 w 7448177"/>
                  <a:gd name="connsiteY872" fmla="*/ 1189995 h 4470535"/>
                  <a:gd name="connsiteX873" fmla="*/ 3394821 w 7448177"/>
                  <a:gd name="connsiteY873" fmla="*/ 1196038 h 4470535"/>
                  <a:gd name="connsiteX874" fmla="*/ 3388778 w 7448177"/>
                  <a:gd name="connsiteY874" fmla="*/ 1196038 h 4470535"/>
                  <a:gd name="connsiteX875" fmla="*/ 3382304 w 7448177"/>
                  <a:gd name="connsiteY875" fmla="*/ 1202944 h 4470535"/>
                  <a:gd name="connsiteX876" fmla="*/ 3376261 w 7448177"/>
                  <a:gd name="connsiteY876" fmla="*/ 1202944 h 4470535"/>
                  <a:gd name="connsiteX877" fmla="*/ 3374103 w 7448177"/>
                  <a:gd name="connsiteY877" fmla="*/ 1208987 h 4470535"/>
                  <a:gd name="connsiteX878" fmla="*/ 3381872 w 7448177"/>
                  <a:gd name="connsiteY878" fmla="*/ 1218052 h 4470535"/>
                  <a:gd name="connsiteX879" fmla="*/ 3367195 w 7448177"/>
                  <a:gd name="connsiteY879" fmla="*/ 1218052 h 4470535"/>
                  <a:gd name="connsiteX880" fmla="*/ 3371513 w 7448177"/>
                  <a:gd name="connsiteY880" fmla="*/ 1230570 h 4470535"/>
                  <a:gd name="connsiteX881" fmla="*/ 3365901 w 7448177"/>
                  <a:gd name="connsiteY881" fmla="*/ 1230570 h 4470535"/>
                  <a:gd name="connsiteX882" fmla="*/ 3366765 w 7448177"/>
                  <a:gd name="connsiteY882" fmla="*/ 1241361 h 4470535"/>
                  <a:gd name="connsiteX883" fmla="*/ 3391370 w 7448177"/>
                  <a:gd name="connsiteY883" fmla="*/ 1347116 h 4470535"/>
                  <a:gd name="connsiteX884" fmla="*/ 3383598 w 7448177"/>
                  <a:gd name="connsiteY884" fmla="*/ 1359202 h 4470535"/>
                  <a:gd name="connsiteX885" fmla="*/ 3387484 w 7448177"/>
                  <a:gd name="connsiteY885" fmla="*/ 1359202 h 4470535"/>
                  <a:gd name="connsiteX886" fmla="*/ 3390074 w 7448177"/>
                  <a:gd name="connsiteY886" fmla="*/ 1347116 h 4470535"/>
                  <a:gd name="connsiteX887" fmla="*/ 3829497 w 7448177"/>
                  <a:gd name="connsiteY887" fmla="*/ 790716 h 4470535"/>
                  <a:gd name="connsiteX888" fmla="*/ 3853237 w 7448177"/>
                  <a:gd name="connsiteY888" fmla="*/ 762658 h 4470535"/>
                  <a:gd name="connsiteX889" fmla="*/ 3836834 w 7448177"/>
                  <a:gd name="connsiteY889" fmla="*/ 777766 h 4470535"/>
                  <a:gd name="connsiteX890" fmla="*/ 3829497 w 7448177"/>
                  <a:gd name="connsiteY890" fmla="*/ 790716 h 4470535"/>
                  <a:gd name="connsiteX891" fmla="*/ 3872662 w 7448177"/>
                  <a:gd name="connsiteY891" fmla="*/ 735464 h 4470535"/>
                  <a:gd name="connsiteX892" fmla="*/ 3859281 w 7448177"/>
                  <a:gd name="connsiteY892" fmla="*/ 749277 h 4470535"/>
                  <a:gd name="connsiteX893" fmla="*/ 3873526 w 7448177"/>
                  <a:gd name="connsiteY893" fmla="*/ 749277 h 4470535"/>
                  <a:gd name="connsiteX894" fmla="*/ 3870936 w 7448177"/>
                  <a:gd name="connsiteY894" fmla="*/ 735033 h 4470535"/>
                  <a:gd name="connsiteX895" fmla="*/ 3845035 w 7448177"/>
                  <a:gd name="connsiteY895" fmla="*/ 751435 h 4470535"/>
                  <a:gd name="connsiteX896" fmla="*/ 3834676 w 7448177"/>
                  <a:gd name="connsiteY896" fmla="*/ 766112 h 4470535"/>
                  <a:gd name="connsiteX897" fmla="*/ 3860145 w 7448177"/>
                  <a:gd name="connsiteY897" fmla="*/ 755320 h 4470535"/>
                  <a:gd name="connsiteX898" fmla="*/ 3843310 w 7448177"/>
                  <a:gd name="connsiteY898" fmla="*/ 751004 h 4470535"/>
                  <a:gd name="connsiteX899" fmla="*/ 3892519 w 7448177"/>
                  <a:gd name="connsiteY899" fmla="*/ 730284 h 4470535"/>
                  <a:gd name="connsiteX900" fmla="*/ 3875252 w 7448177"/>
                  <a:gd name="connsiteY900" fmla="*/ 734601 h 4470535"/>
                  <a:gd name="connsiteX901" fmla="*/ 3882160 w 7448177"/>
                  <a:gd name="connsiteY901" fmla="*/ 738486 h 4470535"/>
                  <a:gd name="connsiteX902" fmla="*/ 3890791 w 7448177"/>
                  <a:gd name="connsiteY902" fmla="*/ 729853 h 4470535"/>
                  <a:gd name="connsiteX903" fmla="*/ 3821727 w 7448177"/>
                  <a:gd name="connsiteY903" fmla="*/ 779493 h 4470535"/>
                  <a:gd name="connsiteX904" fmla="*/ 3812661 w 7448177"/>
                  <a:gd name="connsiteY904" fmla="*/ 794169 h 4470535"/>
                  <a:gd name="connsiteX905" fmla="*/ 3815683 w 7448177"/>
                  <a:gd name="connsiteY905" fmla="*/ 777335 h 4470535"/>
                  <a:gd name="connsiteX906" fmla="*/ 3807914 w 7448177"/>
                  <a:gd name="connsiteY906" fmla="*/ 791147 h 4470535"/>
                  <a:gd name="connsiteX907" fmla="*/ 3802302 w 7448177"/>
                  <a:gd name="connsiteY907" fmla="*/ 791147 h 4470535"/>
                  <a:gd name="connsiteX908" fmla="*/ 3797555 w 7448177"/>
                  <a:gd name="connsiteY908" fmla="*/ 802370 h 4470535"/>
                  <a:gd name="connsiteX909" fmla="*/ 3814390 w 7448177"/>
                  <a:gd name="connsiteY909" fmla="*/ 798917 h 4470535"/>
                  <a:gd name="connsiteX910" fmla="*/ 3828203 w 7448177"/>
                  <a:gd name="connsiteY910" fmla="*/ 792874 h 4470535"/>
                  <a:gd name="connsiteX911" fmla="*/ 3821727 w 7448177"/>
                  <a:gd name="connsiteY911" fmla="*/ 779493 h 4470535"/>
                  <a:gd name="connsiteX912" fmla="*/ 3803166 w 7448177"/>
                  <a:gd name="connsiteY912" fmla="*/ 812730 h 4470535"/>
                  <a:gd name="connsiteX913" fmla="*/ 3790217 w 7448177"/>
                  <a:gd name="connsiteY913" fmla="*/ 827406 h 4470535"/>
                  <a:gd name="connsiteX914" fmla="*/ 3795829 w 7448177"/>
                  <a:gd name="connsiteY914" fmla="*/ 832586 h 4470535"/>
                  <a:gd name="connsiteX915" fmla="*/ 3791511 w 7448177"/>
                  <a:gd name="connsiteY915" fmla="*/ 840788 h 4470535"/>
                  <a:gd name="connsiteX916" fmla="*/ 3801009 w 7448177"/>
                  <a:gd name="connsiteY916" fmla="*/ 812730 h 4470535"/>
                  <a:gd name="connsiteX917" fmla="*/ 3812232 w 7448177"/>
                  <a:gd name="connsiteY917" fmla="*/ 809277 h 4470535"/>
                  <a:gd name="connsiteX918" fmla="*/ 3804892 w 7448177"/>
                  <a:gd name="connsiteY918" fmla="*/ 809277 h 4470535"/>
                  <a:gd name="connsiteX919" fmla="*/ 3804892 w 7448177"/>
                  <a:gd name="connsiteY919" fmla="*/ 820932 h 4470535"/>
                  <a:gd name="connsiteX920" fmla="*/ 3824317 w 7448177"/>
                  <a:gd name="connsiteY920" fmla="*/ 798486 h 4470535"/>
                  <a:gd name="connsiteX921" fmla="*/ 3810072 w 7448177"/>
                  <a:gd name="connsiteY921" fmla="*/ 809277 h 4470535"/>
                  <a:gd name="connsiteX922" fmla="*/ 3908058 w 7448177"/>
                  <a:gd name="connsiteY922" fmla="*/ 733738 h 4470535"/>
                  <a:gd name="connsiteX923" fmla="*/ 3877409 w 7448177"/>
                  <a:gd name="connsiteY923" fmla="*/ 747551 h 4470535"/>
                  <a:gd name="connsiteX924" fmla="*/ 3889929 w 7448177"/>
                  <a:gd name="connsiteY924" fmla="*/ 743234 h 4470535"/>
                  <a:gd name="connsiteX925" fmla="*/ 3916259 w 7448177"/>
                  <a:gd name="connsiteY925" fmla="*/ 720356 h 4470535"/>
                  <a:gd name="connsiteX926" fmla="*/ 3906762 w 7448177"/>
                  <a:gd name="connsiteY926" fmla="*/ 720356 h 4470535"/>
                  <a:gd name="connsiteX927" fmla="*/ 3908922 w 7448177"/>
                  <a:gd name="connsiteY927" fmla="*/ 726831 h 4470535"/>
                  <a:gd name="connsiteX928" fmla="*/ 3914102 w 7448177"/>
                  <a:gd name="connsiteY928" fmla="*/ 720356 h 4470535"/>
                  <a:gd name="connsiteX929" fmla="*/ 4944026 w 7448177"/>
                  <a:gd name="connsiteY929" fmla="*/ 565825 h 4470535"/>
                  <a:gd name="connsiteX930" fmla="*/ 4932802 w 7448177"/>
                  <a:gd name="connsiteY930" fmla="*/ 589134 h 4470535"/>
                  <a:gd name="connsiteX931" fmla="*/ 4967766 w 7448177"/>
                  <a:gd name="connsiteY931" fmla="*/ 582659 h 4470535"/>
                  <a:gd name="connsiteX932" fmla="*/ 4944587 w 7448177"/>
                  <a:gd name="connsiteY932" fmla="*/ 565726 h 4470535"/>
                  <a:gd name="connsiteX933" fmla="*/ 4944026 w 7448177"/>
                  <a:gd name="connsiteY933" fmla="*/ 565825 h 4470535"/>
                  <a:gd name="connsiteX934" fmla="*/ 6169490 w 7448177"/>
                  <a:gd name="connsiteY934" fmla="*/ 2007545 h 4470535"/>
                  <a:gd name="connsiteX935" fmla="*/ 6169490 w 7448177"/>
                  <a:gd name="connsiteY935" fmla="*/ 2025242 h 4470535"/>
                  <a:gd name="connsiteX936" fmla="*/ 6182007 w 7448177"/>
                  <a:gd name="connsiteY936" fmla="*/ 2011429 h 4470535"/>
                  <a:gd name="connsiteX937" fmla="*/ 6184597 w 7448177"/>
                  <a:gd name="connsiteY937" fmla="*/ 2034739 h 4470535"/>
                  <a:gd name="connsiteX938" fmla="*/ 6193663 w 7448177"/>
                  <a:gd name="connsiteY938" fmla="*/ 2066681 h 4470535"/>
                  <a:gd name="connsiteX939" fmla="*/ 6219129 w 7448177"/>
                  <a:gd name="connsiteY939" fmla="*/ 2019199 h 4470535"/>
                  <a:gd name="connsiteX940" fmla="*/ 6211791 w 7448177"/>
                  <a:gd name="connsiteY940" fmla="*/ 2000638 h 4470535"/>
                  <a:gd name="connsiteX941" fmla="*/ 6196684 w 7448177"/>
                  <a:gd name="connsiteY941" fmla="*/ 1991573 h 4470535"/>
                  <a:gd name="connsiteX942" fmla="*/ 6224308 w 7448177"/>
                  <a:gd name="connsiteY942" fmla="*/ 1976034 h 4470535"/>
                  <a:gd name="connsiteX943" fmla="*/ 6240711 w 7448177"/>
                  <a:gd name="connsiteY943" fmla="*/ 1976034 h 4470535"/>
                  <a:gd name="connsiteX944" fmla="*/ 6257114 w 7448177"/>
                  <a:gd name="connsiteY944" fmla="*/ 1968696 h 4470535"/>
                  <a:gd name="connsiteX945" fmla="*/ 6289488 w 7448177"/>
                  <a:gd name="connsiteY945" fmla="*/ 1966106 h 4470535"/>
                  <a:gd name="connsiteX946" fmla="*/ 6295100 w 7448177"/>
                  <a:gd name="connsiteY946" fmla="*/ 2002365 h 4470535"/>
                  <a:gd name="connsiteX947" fmla="*/ 6319273 w 7448177"/>
                  <a:gd name="connsiteY947" fmla="*/ 1977761 h 4470535"/>
                  <a:gd name="connsiteX948" fmla="*/ 6319273 w 7448177"/>
                  <a:gd name="connsiteY948" fmla="*/ 1956610 h 4470535"/>
                  <a:gd name="connsiteX949" fmla="*/ 6358122 w 7448177"/>
                  <a:gd name="connsiteY949" fmla="*/ 1951430 h 4470535"/>
                  <a:gd name="connsiteX950" fmla="*/ 6365028 w 7448177"/>
                  <a:gd name="connsiteY950" fmla="*/ 1966106 h 4470535"/>
                  <a:gd name="connsiteX951" fmla="*/ 6381863 w 7448177"/>
                  <a:gd name="connsiteY951" fmla="*/ 1941502 h 4470535"/>
                  <a:gd name="connsiteX952" fmla="*/ 6378841 w 7448177"/>
                  <a:gd name="connsiteY952" fmla="*/ 1957905 h 4470535"/>
                  <a:gd name="connsiteX953" fmla="*/ 6399559 w 7448177"/>
                  <a:gd name="connsiteY953" fmla="*/ 1938912 h 4470535"/>
                  <a:gd name="connsiteX954" fmla="*/ 6399559 w 7448177"/>
                  <a:gd name="connsiteY954" fmla="*/ 1909128 h 4470535"/>
                  <a:gd name="connsiteX955" fmla="*/ 6406467 w 7448177"/>
                  <a:gd name="connsiteY955" fmla="*/ 1880207 h 4470535"/>
                  <a:gd name="connsiteX956" fmla="*/ 6417259 w 7448177"/>
                  <a:gd name="connsiteY956" fmla="*/ 1861646 h 4470535"/>
                  <a:gd name="connsiteX957" fmla="*/ 6421574 w 7448177"/>
                  <a:gd name="connsiteY957" fmla="*/ 1839632 h 4470535"/>
                  <a:gd name="connsiteX958" fmla="*/ 6427186 w 7448177"/>
                  <a:gd name="connsiteY958" fmla="*/ 1812869 h 4470535"/>
                  <a:gd name="connsiteX959" fmla="*/ 6416827 w 7448177"/>
                  <a:gd name="connsiteY959" fmla="*/ 1788265 h 4470535"/>
                  <a:gd name="connsiteX960" fmla="*/ 6416827 w 7448177"/>
                  <a:gd name="connsiteY960" fmla="*/ 1767114 h 4470535"/>
                  <a:gd name="connsiteX961" fmla="*/ 6402581 w 7448177"/>
                  <a:gd name="connsiteY961" fmla="*/ 1782654 h 4470535"/>
                  <a:gd name="connsiteX962" fmla="*/ 6378409 w 7448177"/>
                  <a:gd name="connsiteY962" fmla="*/ 1801646 h 4470535"/>
                  <a:gd name="connsiteX963" fmla="*/ 6384453 w 7448177"/>
                  <a:gd name="connsiteY963" fmla="*/ 1818481 h 4470535"/>
                  <a:gd name="connsiteX964" fmla="*/ 6374525 w 7448177"/>
                  <a:gd name="connsiteY964" fmla="*/ 1852149 h 4470535"/>
                  <a:gd name="connsiteX965" fmla="*/ 6349057 w 7448177"/>
                  <a:gd name="connsiteY965" fmla="*/ 1889272 h 4470535"/>
                  <a:gd name="connsiteX966" fmla="*/ 6326613 w 7448177"/>
                  <a:gd name="connsiteY966" fmla="*/ 1898337 h 4470535"/>
                  <a:gd name="connsiteX967" fmla="*/ 6330496 w 7448177"/>
                  <a:gd name="connsiteY967" fmla="*/ 1881070 h 4470535"/>
                  <a:gd name="connsiteX968" fmla="*/ 6315389 w 7448177"/>
                  <a:gd name="connsiteY968" fmla="*/ 1898337 h 4470535"/>
                  <a:gd name="connsiteX969" fmla="*/ 6300712 w 7448177"/>
                  <a:gd name="connsiteY969" fmla="*/ 1920782 h 4470535"/>
                  <a:gd name="connsiteX970" fmla="*/ 6294668 w 7448177"/>
                  <a:gd name="connsiteY970" fmla="*/ 1938049 h 4470535"/>
                  <a:gd name="connsiteX971" fmla="*/ 6280425 w 7448177"/>
                  <a:gd name="connsiteY971" fmla="*/ 1933732 h 4470535"/>
                  <a:gd name="connsiteX972" fmla="*/ 6232510 w 7448177"/>
                  <a:gd name="connsiteY972" fmla="*/ 1945387 h 4470535"/>
                  <a:gd name="connsiteX973" fmla="*/ 6194956 w 7448177"/>
                  <a:gd name="connsiteY973" fmla="*/ 1970854 h 4470535"/>
                  <a:gd name="connsiteX974" fmla="*/ 6168194 w 7448177"/>
                  <a:gd name="connsiteY974" fmla="*/ 2007545 h 4470535"/>
                  <a:gd name="connsiteX975" fmla="*/ 6148769 w 7448177"/>
                  <a:gd name="connsiteY975" fmla="*/ 2815598 h 4470535"/>
                  <a:gd name="connsiteX976" fmla="*/ 6128915 w 7448177"/>
                  <a:gd name="connsiteY976" fmla="*/ 2836749 h 4470535"/>
                  <a:gd name="connsiteX977" fmla="*/ 6128915 w 7448177"/>
                  <a:gd name="connsiteY977" fmla="*/ 2861785 h 4470535"/>
                  <a:gd name="connsiteX978" fmla="*/ 6128915 w 7448177"/>
                  <a:gd name="connsiteY978" fmla="*/ 2889411 h 4470535"/>
                  <a:gd name="connsiteX979" fmla="*/ 6144021 w 7448177"/>
                  <a:gd name="connsiteY979" fmla="*/ 2906245 h 4470535"/>
                  <a:gd name="connsiteX980" fmla="*/ 6155677 w 7448177"/>
                  <a:gd name="connsiteY980" fmla="*/ 2877756 h 4470535"/>
                  <a:gd name="connsiteX981" fmla="*/ 6144453 w 7448177"/>
                  <a:gd name="connsiteY981" fmla="*/ 2860059 h 4470535"/>
                  <a:gd name="connsiteX982" fmla="*/ 6152094 w 7448177"/>
                  <a:gd name="connsiteY982" fmla="*/ 2848274 h 4470535"/>
                  <a:gd name="connsiteX983" fmla="*/ 6144453 w 7448177"/>
                  <a:gd name="connsiteY983" fmla="*/ 2840634 h 4470535"/>
                  <a:gd name="connsiteX984" fmla="*/ 6150065 w 7448177"/>
                  <a:gd name="connsiteY984" fmla="*/ 2830274 h 4470535"/>
                  <a:gd name="connsiteX985" fmla="*/ 6147475 w 7448177"/>
                  <a:gd name="connsiteY985" fmla="*/ 2815598 h 4470535"/>
                  <a:gd name="connsiteX986" fmla="*/ 6612367 w 7448177"/>
                  <a:gd name="connsiteY986" fmla="*/ 3495451 h 4470535"/>
                  <a:gd name="connsiteX987" fmla="*/ 6597689 w 7448177"/>
                  <a:gd name="connsiteY987" fmla="*/ 3459624 h 4470535"/>
                  <a:gd name="connsiteX988" fmla="*/ 6583444 w 7448177"/>
                  <a:gd name="connsiteY988" fmla="*/ 3464804 h 4470535"/>
                  <a:gd name="connsiteX989" fmla="*/ 6575243 w 7448177"/>
                  <a:gd name="connsiteY989" fmla="*/ 3435020 h 4470535"/>
                  <a:gd name="connsiteX990" fmla="*/ 6557114 w 7448177"/>
                  <a:gd name="connsiteY990" fmla="*/ 3397466 h 4470535"/>
                  <a:gd name="connsiteX991" fmla="*/ 6513949 w 7448177"/>
                  <a:gd name="connsiteY991" fmla="*/ 3368977 h 4470535"/>
                  <a:gd name="connsiteX992" fmla="*/ 6508337 w 7448177"/>
                  <a:gd name="connsiteY992" fmla="*/ 3318905 h 4470535"/>
                  <a:gd name="connsiteX993" fmla="*/ 6493662 w 7448177"/>
                  <a:gd name="connsiteY993" fmla="*/ 3267970 h 4470535"/>
                  <a:gd name="connsiteX994" fmla="*/ 6465604 w 7448177"/>
                  <a:gd name="connsiteY994" fmla="*/ 3252431 h 4470535"/>
                  <a:gd name="connsiteX995" fmla="*/ 6438409 w 7448177"/>
                  <a:gd name="connsiteY995" fmla="*/ 3154877 h 4470535"/>
                  <a:gd name="connsiteX996" fmla="*/ 6418123 w 7448177"/>
                  <a:gd name="connsiteY996" fmla="*/ 3205812 h 4470535"/>
                  <a:gd name="connsiteX997" fmla="*/ 6418123 w 7448177"/>
                  <a:gd name="connsiteY997" fmla="*/ 3260200 h 4470535"/>
                  <a:gd name="connsiteX998" fmla="*/ 6381863 w 7448177"/>
                  <a:gd name="connsiteY998" fmla="*/ 3337035 h 4470535"/>
                  <a:gd name="connsiteX999" fmla="*/ 6355533 w 7448177"/>
                  <a:gd name="connsiteY999" fmla="*/ 3308977 h 4470535"/>
                  <a:gd name="connsiteX1000" fmla="*/ 6303734 w 7448177"/>
                  <a:gd name="connsiteY1000" fmla="*/ 3274877 h 4470535"/>
                  <a:gd name="connsiteX1001" fmla="*/ 6298986 w 7448177"/>
                  <a:gd name="connsiteY1001" fmla="*/ 3236460 h 4470535"/>
                  <a:gd name="connsiteX1002" fmla="*/ 6321430 w 7448177"/>
                  <a:gd name="connsiteY1002" fmla="*/ 3196747 h 4470535"/>
                  <a:gd name="connsiteX1003" fmla="*/ 6278265 w 7448177"/>
                  <a:gd name="connsiteY1003" fmla="*/ 3176028 h 4470535"/>
                  <a:gd name="connsiteX1004" fmla="*/ 6227762 w 7448177"/>
                  <a:gd name="connsiteY1004" fmla="*/ 3171712 h 4470535"/>
                  <a:gd name="connsiteX1005" fmla="*/ 6227762 w 7448177"/>
                  <a:gd name="connsiteY1005" fmla="*/ 3198042 h 4470535"/>
                  <a:gd name="connsiteX1006" fmla="*/ 6180281 w 7448177"/>
                  <a:gd name="connsiteY1006" fmla="*/ 3203222 h 4470535"/>
                  <a:gd name="connsiteX1007" fmla="*/ 6160424 w 7448177"/>
                  <a:gd name="connsiteY1007" fmla="*/ 3262790 h 4470535"/>
                  <a:gd name="connsiteX1008" fmla="*/ 6112512 w 7448177"/>
                  <a:gd name="connsiteY1008" fmla="*/ 3234301 h 4470535"/>
                  <a:gd name="connsiteX1009" fmla="*/ 6081863 w 7448177"/>
                  <a:gd name="connsiteY1009" fmla="*/ 3260200 h 4470535"/>
                  <a:gd name="connsiteX1010" fmla="*/ 6007620 w 7448177"/>
                  <a:gd name="connsiteY1010" fmla="*/ 3346531 h 4470535"/>
                  <a:gd name="connsiteX1011" fmla="*/ 5983880 w 7448177"/>
                  <a:gd name="connsiteY1011" fmla="*/ 3386243 h 4470535"/>
                  <a:gd name="connsiteX1012" fmla="*/ 5917403 w 7448177"/>
                  <a:gd name="connsiteY1012" fmla="*/ 3403509 h 4470535"/>
                  <a:gd name="connsiteX1013" fmla="*/ 5880282 w 7448177"/>
                  <a:gd name="connsiteY1013" fmla="*/ 3425523 h 4470535"/>
                  <a:gd name="connsiteX1014" fmla="*/ 5852655 w 7448177"/>
                  <a:gd name="connsiteY1014" fmla="*/ 3468689 h 4470535"/>
                  <a:gd name="connsiteX1015" fmla="*/ 5844454 w 7448177"/>
                  <a:gd name="connsiteY1015" fmla="*/ 3445811 h 4470535"/>
                  <a:gd name="connsiteX1016" fmla="*/ 5837117 w 7448177"/>
                  <a:gd name="connsiteY1016" fmla="*/ 3532142 h 4470535"/>
                  <a:gd name="connsiteX1017" fmla="*/ 5837117 w 7448177"/>
                  <a:gd name="connsiteY1017" fmla="*/ 3572285 h 4470535"/>
                  <a:gd name="connsiteX1018" fmla="*/ 5846182 w 7448177"/>
                  <a:gd name="connsiteY1018" fmla="*/ 3608112 h 4470535"/>
                  <a:gd name="connsiteX1019" fmla="*/ 5872080 w 7448177"/>
                  <a:gd name="connsiteY1019" fmla="*/ 3702213 h 4470535"/>
                  <a:gd name="connsiteX1020" fmla="*/ 5879418 w 7448177"/>
                  <a:gd name="connsiteY1020" fmla="*/ 3759191 h 4470535"/>
                  <a:gd name="connsiteX1021" fmla="*/ 5865175 w 7448177"/>
                  <a:gd name="connsiteY1021" fmla="*/ 3789407 h 4470535"/>
                  <a:gd name="connsiteX1022" fmla="*/ 5899707 w 7448177"/>
                  <a:gd name="connsiteY1022" fmla="*/ 3814011 h 4470535"/>
                  <a:gd name="connsiteX1023" fmla="*/ 5937260 w 7448177"/>
                  <a:gd name="connsiteY1023" fmla="*/ 3808399 h 4470535"/>
                  <a:gd name="connsiteX1024" fmla="*/ 5973088 w 7448177"/>
                  <a:gd name="connsiteY1024" fmla="*/ 3785090 h 4470535"/>
                  <a:gd name="connsiteX1025" fmla="*/ 6012368 w 7448177"/>
                  <a:gd name="connsiteY1025" fmla="*/ 3780773 h 4470535"/>
                  <a:gd name="connsiteX1026" fmla="*/ 6042152 w 7448177"/>
                  <a:gd name="connsiteY1026" fmla="*/ 3780773 h 4470535"/>
                  <a:gd name="connsiteX1027" fmla="*/ 6051647 w 7448177"/>
                  <a:gd name="connsiteY1027" fmla="*/ 3761349 h 4470535"/>
                  <a:gd name="connsiteX1028" fmla="*/ 6086611 w 7448177"/>
                  <a:gd name="connsiteY1028" fmla="*/ 3738903 h 4470535"/>
                  <a:gd name="connsiteX1029" fmla="*/ 6123303 w 7448177"/>
                  <a:gd name="connsiteY1029" fmla="*/ 3735882 h 4470535"/>
                  <a:gd name="connsiteX1030" fmla="*/ 6155245 w 7448177"/>
                  <a:gd name="connsiteY1030" fmla="*/ 3716025 h 4470535"/>
                  <a:gd name="connsiteX1031" fmla="*/ 6241575 w 7448177"/>
                  <a:gd name="connsiteY1031" fmla="*/ 3736745 h 4470535"/>
                  <a:gd name="connsiteX1032" fmla="*/ 6271792 w 7448177"/>
                  <a:gd name="connsiteY1032" fmla="*/ 3769551 h 4470535"/>
                  <a:gd name="connsiteX1033" fmla="*/ 6293806 w 7448177"/>
                  <a:gd name="connsiteY1033" fmla="*/ 3807968 h 4470535"/>
                  <a:gd name="connsiteX1034" fmla="*/ 6336972 w 7448177"/>
                  <a:gd name="connsiteY1034" fmla="*/ 3744515 h 4470535"/>
                  <a:gd name="connsiteX1035" fmla="*/ 6317547 w 7448177"/>
                  <a:gd name="connsiteY1035" fmla="*/ 3812716 h 4470535"/>
                  <a:gd name="connsiteX1036" fmla="*/ 6345603 w 7448177"/>
                  <a:gd name="connsiteY1036" fmla="*/ 3784227 h 4470535"/>
                  <a:gd name="connsiteX1037" fmla="*/ 6355533 w 7448177"/>
                  <a:gd name="connsiteY1037" fmla="*/ 3829982 h 4470535"/>
                  <a:gd name="connsiteX1038" fmla="*/ 6375819 w 7448177"/>
                  <a:gd name="connsiteY1038" fmla="*/ 3865378 h 4470535"/>
                  <a:gd name="connsiteX1039" fmla="*/ 6435387 w 7448177"/>
                  <a:gd name="connsiteY1039" fmla="*/ 3917607 h 4470535"/>
                  <a:gd name="connsiteX1040" fmla="*/ 6470783 w 7448177"/>
                  <a:gd name="connsiteY1040" fmla="*/ 3909837 h 4470535"/>
                  <a:gd name="connsiteX1041" fmla="*/ 6499274 w 7448177"/>
                  <a:gd name="connsiteY1041" fmla="*/ 3919766 h 4470535"/>
                  <a:gd name="connsiteX1042" fmla="*/ 6529487 w 7448177"/>
                  <a:gd name="connsiteY1042" fmla="*/ 3914586 h 4470535"/>
                  <a:gd name="connsiteX1043" fmla="*/ 6565748 w 7448177"/>
                  <a:gd name="connsiteY1043" fmla="*/ 3896025 h 4470535"/>
                  <a:gd name="connsiteX1044" fmla="*/ 6601143 w 7448177"/>
                  <a:gd name="connsiteY1044" fmla="*/ 3814011 h 4470535"/>
                  <a:gd name="connsiteX1045" fmla="*/ 6638265 w 7448177"/>
                  <a:gd name="connsiteY1045" fmla="*/ 3740198 h 4470535"/>
                  <a:gd name="connsiteX1046" fmla="*/ 6660712 w 7448177"/>
                  <a:gd name="connsiteY1046" fmla="*/ 3637465 h 4470535"/>
                  <a:gd name="connsiteX1047" fmla="*/ 6647760 w 7448177"/>
                  <a:gd name="connsiteY1047" fmla="*/ 3539480 h 4470535"/>
                  <a:gd name="connsiteX1048" fmla="*/ 6094383 w 7448177"/>
                  <a:gd name="connsiteY1048" fmla="*/ 2965382 h 4470535"/>
                  <a:gd name="connsiteX1049" fmla="*/ 6122007 w 7448177"/>
                  <a:gd name="connsiteY1049" fmla="*/ 2975310 h 4470535"/>
                  <a:gd name="connsiteX1050" fmla="*/ 6093087 w 7448177"/>
                  <a:gd name="connsiteY1050" fmla="*/ 2965382 h 4470535"/>
                  <a:gd name="connsiteX1051" fmla="*/ 6202296 w 7448177"/>
                  <a:gd name="connsiteY1051" fmla="*/ 3169553 h 4470535"/>
                  <a:gd name="connsiteX1052" fmla="*/ 6178553 w 7448177"/>
                  <a:gd name="connsiteY1052" fmla="*/ 3183366 h 4470535"/>
                  <a:gd name="connsiteX1053" fmla="*/ 6203590 w 7448177"/>
                  <a:gd name="connsiteY1053" fmla="*/ 3183366 h 4470535"/>
                  <a:gd name="connsiteX1054" fmla="*/ 6201000 w 7448177"/>
                  <a:gd name="connsiteY1054" fmla="*/ 3169553 h 4470535"/>
                  <a:gd name="connsiteX1055" fmla="*/ 6653372 w 7448177"/>
                  <a:gd name="connsiteY1055" fmla="*/ 3006389 h 4470535"/>
                  <a:gd name="connsiteX1056" fmla="*/ 6653372 w 7448177"/>
                  <a:gd name="connsiteY1056" fmla="*/ 2981785 h 4470535"/>
                  <a:gd name="connsiteX1057" fmla="*/ 6646899 w 7448177"/>
                  <a:gd name="connsiteY1057" fmla="*/ 2981785 h 4470535"/>
                  <a:gd name="connsiteX1058" fmla="*/ 6641719 w 7448177"/>
                  <a:gd name="connsiteY1058" fmla="*/ 2972288 h 4470535"/>
                  <a:gd name="connsiteX1059" fmla="*/ 6608913 w 7448177"/>
                  <a:gd name="connsiteY1059" fmla="*/ 2948979 h 4470535"/>
                  <a:gd name="connsiteX1060" fmla="*/ 6648192 w 7448177"/>
                  <a:gd name="connsiteY1060" fmla="*/ 2996461 h 4470535"/>
                  <a:gd name="connsiteX1061" fmla="*/ 6652078 w 7448177"/>
                  <a:gd name="connsiteY1061" fmla="*/ 3006389 h 4470535"/>
                  <a:gd name="connsiteX1062" fmla="*/ 6548480 w 7448177"/>
                  <a:gd name="connsiteY1062" fmla="*/ 3975880 h 4470535"/>
                  <a:gd name="connsiteX1063" fmla="*/ 6516970 w 7448177"/>
                  <a:gd name="connsiteY1063" fmla="*/ 3988830 h 4470535"/>
                  <a:gd name="connsiteX1064" fmla="*/ 6483300 w 7448177"/>
                  <a:gd name="connsiteY1064" fmla="*/ 3972428 h 4470535"/>
                  <a:gd name="connsiteX1065" fmla="*/ 6489776 w 7448177"/>
                  <a:gd name="connsiteY1065" fmla="*/ 4032859 h 4470535"/>
                  <a:gd name="connsiteX1066" fmla="*/ 6526898 w 7448177"/>
                  <a:gd name="connsiteY1066" fmla="*/ 4064369 h 4470535"/>
                  <a:gd name="connsiteX1067" fmla="*/ 6547187 w 7448177"/>
                  <a:gd name="connsiteY1067" fmla="*/ 3975880 h 4470535"/>
                  <a:gd name="connsiteX1068" fmla="*/ 6581718 w 7448177"/>
                  <a:gd name="connsiteY1068" fmla="*/ 3023655 h 4470535"/>
                  <a:gd name="connsiteX1069" fmla="*/ 6557114 w 7448177"/>
                  <a:gd name="connsiteY1069" fmla="*/ 3023655 h 4470535"/>
                  <a:gd name="connsiteX1070" fmla="*/ 6600279 w 7448177"/>
                  <a:gd name="connsiteY1070" fmla="*/ 3042216 h 4470535"/>
                  <a:gd name="connsiteX1071" fmla="*/ 6625316 w 7448177"/>
                  <a:gd name="connsiteY1071" fmla="*/ 3024950 h 4470535"/>
                  <a:gd name="connsiteX1072" fmla="*/ 6633517 w 7448177"/>
                  <a:gd name="connsiteY1072" fmla="*/ 3010273 h 4470535"/>
                  <a:gd name="connsiteX1073" fmla="*/ 6633517 w 7448177"/>
                  <a:gd name="connsiteY1073" fmla="*/ 2986101 h 4470535"/>
                  <a:gd name="connsiteX1074" fmla="*/ 6624884 w 7448177"/>
                  <a:gd name="connsiteY1074" fmla="*/ 3007252 h 4470535"/>
                  <a:gd name="connsiteX1075" fmla="*/ 6595964 w 7448177"/>
                  <a:gd name="connsiteY1075" fmla="*/ 3012432 h 4470535"/>
                  <a:gd name="connsiteX1076" fmla="*/ 6580422 w 7448177"/>
                  <a:gd name="connsiteY1076" fmla="*/ 3023655 h 4470535"/>
                  <a:gd name="connsiteX1077" fmla="*/ 6505315 w 7448177"/>
                  <a:gd name="connsiteY1077" fmla="*/ 3021065 h 4470535"/>
                  <a:gd name="connsiteX1078" fmla="*/ 6493230 w 7448177"/>
                  <a:gd name="connsiteY1078" fmla="*/ 2993439 h 4470535"/>
                  <a:gd name="connsiteX1079" fmla="*/ 6466036 w 7448177"/>
                  <a:gd name="connsiteY1079" fmla="*/ 2974015 h 4470535"/>
                  <a:gd name="connsiteX1080" fmla="*/ 6419416 w 7448177"/>
                  <a:gd name="connsiteY1080" fmla="*/ 2954159 h 4470535"/>
                  <a:gd name="connsiteX1081" fmla="*/ 6347763 w 7448177"/>
                  <a:gd name="connsiteY1081" fmla="*/ 2923943 h 4470535"/>
                  <a:gd name="connsiteX1082" fmla="*/ 6310209 w 7448177"/>
                  <a:gd name="connsiteY1082" fmla="*/ 2940346 h 4470535"/>
                  <a:gd name="connsiteX1083" fmla="*/ 6291217 w 7448177"/>
                  <a:gd name="connsiteY1083" fmla="*/ 2965813 h 4470535"/>
                  <a:gd name="connsiteX1084" fmla="*/ 6272224 w 7448177"/>
                  <a:gd name="connsiteY1084" fmla="*/ 2947684 h 4470535"/>
                  <a:gd name="connsiteX1085" fmla="*/ 6263158 w 7448177"/>
                  <a:gd name="connsiteY1085" fmla="*/ 2910130 h 4470535"/>
                  <a:gd name="connsiteX1086" fmla="*/ 6245462 w 7448177"/>
                  <a:gd name="connsiteY1086" fmla="*/ 2894591 h 4470535"/>
                  <a:gd name="connsiteX1087" fmla="*/ 6197117 w 7448177"/>
                  <a:gd name="connsiteY1087" fmla="*/ 2916605 h 4470535"/>
                  <a:gd name="connsiteX1088" fmla="*/ 6216971 w 7448177"/>
                  <a:gd name="connsiteY1088" fmla="*/ 2920058 h 4470535"/>
                  <a:gd name="connsiteX1089" fmla="*/ 6221289 w 7448177"/>
                  <a:gd name="connsiteY1089" fmla="*/ 2935166 h 4470535"/>
                  <a:gd name="connsiteX1090" fmla="*/ 6258843 w 7448177"/>
                  <a:gd name="connsiteY1090" fmla="*/ 2935166 h 4470535"/>
                  <a:gd name="connsiteX1091" fmla="*/ 6258843 w 7448177"/>
                  <a:gd name="connsiteY1091" fmla="*/ 2945957 h 4470535"/>
                  <a:gd name="connsiteX1092" fmla="*/ 6219561 w 7448177"/>
                  <a:gd name="connsiteY1092" fmla="*/ 2945957 h 4470535"/>
                  <a:gd name="connsiteX1093" fmla="*/ 6238986 w 7448177"/>
                  <a:gd name="connsiteY1093" fmla="*/ 2983080 h 4470535"/>
                  <a:gd name="connsiteX1094" fmla="*/ 6256253 w 7448177"/>
                  <a:gd name="connsiteY1094" fmla="*/ 2959338 h 4470535"/>
                  <a:gd name="connsiteX1095" fmla="*/ 6272656 w 7448177"/>
                  <a:gd name="connsiteY1095" fmla="*/ 2983943 h 4470535"/>
                  <a:gd name="connsiteX1096" fmla="*/ 6321862 w 7448177"/>
                  <a:gd name="connsiteY1096" fmla="*/ 3006820 h 4470535"/>
                  <a:gd name="connsiteX1097" fmla="*/ 6349057 w 7448177"/>
                  <a:gd name="connsiteY1097" fmla="*/ 3022360 h 4470535"/>
                  <a:gd name="connsiteX1098" fmla="*/ 6365460 w 7448177"/>
                  <a:gd name="connsiteY1098" fmla="*/ 3065525 h 4470535"/>
                  <a:gd name="connsiteX1099" fmla="*/ 6341719 w 7448177"/>
                  <a:gd name="connsiteY1099" fmla="*/ 3093582 h 4470535"/>
                  <a:gd name="connsiteX1100" fmla="*/ 6384885 w 7448177"/>
                  <a:gd name="connsiteY1100" fmla="*/ 3088403 h 4470535"/>
                  <a:gd name="connsiteX1101" fmla="*/ 6407331 w 7448177"/>
                  <a:gd name="connsiteY1101" fmla="*/ 3113438 h 4470535"/>
                  <a:gd name="connsiteX1102" fmla="*/ 6450497 w 7448177"/>
                  <a:gd name="connsiteY1102" fmla="*/ 3109554 h 4470535"/>
                  <a:gd name="connsiteX1103" fmla="*/ 6468193 w 7448177"/>
                  <a:gd name="connsiteY1103" fmla="*/ 3079338 h 4470535"/>
                  <a:gd name="connsiteX1104" fmla="*/ 6507473 w 7448177"/>
                  <a:gd name="connsiteY1104" fmla="*/ 3085813 h 4470535"/>
                  <a:gd name="connsiteX1105" fmla="*/ 6542869 w 7448177"/>
                  <a:gd name="connsiteY1105" fmla="*/ 3128978 h 4470535"/>
                  <a:gd name="connsiteX1106" fmla="*/ 6576971 w 7448177"/>
                  <a:gd name="connsiteY1106" fmla="*/ 3141064 h 4470535"/>
                  <a:gd name="connsiteX1107" fmla="*/ 6606323 w 7448177"/>
                  <a:gd name="connsiteY1107" fmla="*/ 3151424 h 4470535"/>
                  <a:gd name="connsiteX1108" fmla="*/ 6592078 w 7448177"/>
                  <a:gd name="connsiteY1108" fmla="*/ 3124662 h 4470535"/>
                  <a:gd name="connsiteX1109" fmla="*/ 6578265 w 7448177"/>
                  <a:gd name="connsiteY1109" fmla="*/ 3110417 h 4470535"/>
                  <a:gd name="connsiteX1110" fmla="*/ 6551070 w 7448177"/>
                  <a:gd name="connsiteY1110" fmla="*/ 3084086 h 4470535"/>
                  <a:gd name="connsiteX1111" fmla="*/ 6535963 w 7448177"/>
                  <a:gd name="connsiteY1111" fmla="*/ 3072000 h 4470535"/>
                  <a:gd name="connsiteX1112" fmla="*/ 6529055 w 7448177"/>
                  <a:gd name="connsiteY1112" fmla="*/ 3053007 h 4470535"/>
                  <a:gd name="connsiteX1113" fmla="*/ 6547619 w 7448177"/>
                  <a:gd name="connsiteY1113" fmla="*/ 3053007 h 4470535"/>
                  <a:gd name="connsiteX1114" fmla="*/ 6504021 w 7448177"/>
                  <a:gd name="connsiteY1114" fmla="*/ 3021065 h 4470535"/>
                  <a:gd name="connsiteX1115" fmla="*/ 6430208 w 7448177"/>
                  <a:gd name="connsiteY1115" fmla="*/ 1467115 h 4470535"/>
                  <a:gd name="connsiteX1116" fmla="*/ 6425460 w 7448177"/>
                  <a:gd name="connsiteY1116" fmla="*/ 1512871 h 4470535"/>
                  <a:gd name="connsiteX1117" fmla="*/ 6425460 w 7448177"/>
                  <a:gd name="connsiteY1117" fmla="*/ 1550424 h 4470535"/>
                  <a:gd name="connsiteX1118" fmla="*/ 6421574 w 7448177"/>
                  <a:gd name="connsiteY1118" fmla="*/ 1572870 h 4470535"/>
                  <a:gd name="connsiteX1119" fmla="*/ 6421574 w 7448177"/>
                  <a:gd name="connsiteY1119" fmla="*/ 1591863 h 4470535"/>
                  <a:gd name="connsiteX1120" fmla="*/ 6425460 w 7448177"/>
                  <a:gd name="connsiteY1120" fmla="*/ 1631575 h 4470535"/>
                  <a:gd name="connsiteX1121" fmla="*/ 6437977 w 7448177"/>
                  <a:gd name="connsiteY1121" fmla="*/ 1604381 h 4470535"/>
                  <a:gd name="connsiteX1122" fmla="*/ 6453087 w 7448177"/>
                  <a:gd name="connsiteY1122" fmla="*/ 1627258 h 4470535"/>
                  <a:gd name="connsiteX1123" fmla="*/ 6445317 w 7448177"/>
                  <a:gd name="connsiteY1123" fmla="*/ 1586252 h 4470535"/>
                  <a:gd name="connsiteX1124" fmla="*/ 6437545 w 7448177"/>
                  <a:gd name="connsiteY1124" fmla="*/ 1553446 h 4470535"/>
                  <a:gd name="connsiteX1125" fmla="*/ 6460424 w 7448177"/>
                  <a:gd name="connsiteY1125" fmla="*/ 1521504 h 4470535"/>
                  <a:gd name="connsiteX1126" fmla="*/ 6483300 w 7448177"/>
                  <a:gd name="connsiteY1126" fmla="*/ 1542223 h 4470535"/>
                  <a:gd name="connsiteX1127" fmla="*/ 6464307 w 7448177"/>
                  <a:gd name="connsiteY1127" fmla="*/ 1484382 h 4470535"/>
                  <a:gd name="connsiteX1128" fmla="*/ 6457402 w 7448177"/>
                  <a:gd name="connsiteY1128" fmla="*/ 1453734 h 4470535"/>
                  <a:gd name="connsiteX1129" fmla="*/ 6447043 w 7448177"/>
                  <a:gd name="connsiteY1129" fmla="*/ 1434310 h 4470535"/>
                  <a:gd name="connsiteX1130" fmla="*/ 6449633 w 7448177"/>
                  <a:gd name="connsiteY1130" fmla="*/ 1378627 h 4470535"/>
                  <a:gd name="connsiteX1131" fmla="*/ 6431504 w 7448177"/>
                  <a:gd name="connsiteY1131" fmla="*/ 1350569 h 4470535"/>
                  <a:gd name="connsiteX1132" fmla="*/ 6435387 w 7448177"/>
                  <a:gd name="connsiteY1132" fmla="*/ 1379490 h 4470535"/>
                  <a:gd name="connsiteX1133" fmla="*/ 6425028 w 7448177"/>
                  <a:gd name="connsiteY1133" fmla="*/ 1379490 h 4470535"/>
                  <a:gd name="connsiteX1134" fmla="*/ 6422870 w 7448177"/>
                  <a:gd name="connsiteY1134" fmla="*/ 1395029 h 4470535"/>
                  <a:gd name="connsiteX1135" fmla="*/ 6418123 w 7448177"/>
                  <a:gd name="connsiteY1135" fmla="*/ 1434741 h 4470535"/>
                  <a:gd name="connsiteX1136" fmla="*/ 6428914 w 7448177"/>
                  <a:gd name="connsiteY1136" fmla="*/ 1467115 h 4470535"/>
                  <a:gd name="connsiteX1137" fmla="*/ 6055101 w 7448177"/>
                  <a:gd name="connsiteY1137" fmla="*/ 2640347 h 4470535"/>
                  <a:gd name="connsiteX1138" fmla="*/ 6058555 w 7448177"/>
                  <a:gd name="connsiteY1138" fmla="*/ 2624376 h 4470535"/>
                  <a:gd name="connsiteX1139" fmla="*/ 6053807 w 7448177"/>
                  <a:gd name="connsiteY1139" fmla="*/ 2640347 h 4470535"/>
                  <a:gd name="connsiteX1140" fmla="*/ 6039994 w 7448177"/>
                  <a:gd name="connsiteY1140" fmla="*/ 2643801 h 4470535"/>
                  <a:gd name="connsiteX1141" fmla="*/ 6053375 w 7448177"/>
                  <a:gd name="connsiteY1141" fmla="*/ 2618333 h 4470535"/>
                  <a:gd name="connsiteX1142" fmla="*/ 6056829 w 7448177"/>
                  <a:gd name="connsiteY1142" fmla="*/ 2594592 h 4470535"/>
                  <a:gd name="connsiteX1143" fmla="*/ 6053375 w 7448177"/>
                  <a:gd name="connsiteY1143" fmla="*/ 2594592 h 4470535"/>
                  <a:gd name="connsiteX1144" fmla="*/ 6038698 w 7448177"/>
                  <a:gd name="connsiteY1144" fmla="*/ 2643801 h 4470535"/>
                  <a:gd name="connsiteX1145" fmla="*/ 6074526 w 7448177"/>
                  <a:gd name="connsiteY1145" fmla="*/ 2592866 h 4470535"/>
                  <a:gd name="connsiteX1146" fmla="*/ 6060281 w 7448177"/>
                  <a:gd name="connsiteY1146" fmla="*/ 2588981 h 4470535"/>
                  <a:gd name="connsiteX1147" fmla="*/ 6063735 w 7448177"/>
                  <a:gd name="connsiteY1147" fmla="*/ 2606678 h 4470535"/>
                  <a:gd name="connsiteX1148" fmla="*/ 6074958 w 7448177"/>
                  <a:gd name="connsiteY1148" fmla="*/ 2628693 h 4470535"/>
                  <a:gd name="connsiteX1149" fmla="*/ 6074958 w 7448177"/>
                  <a:gd name="connsiteY1149" fmla="*/ 2617470 h 4470535"/>
                  <a:gd name="connsiteX1150" fmla="*/ 6078841 w 7448177"/>
                  <a:gd name="connsiteY1150" fmla="*/ 2626966 h 4470535"/>
                  <a:gd name="connsiteX1151" fmla="*/ 6073230 w 7448177"/>
                  <a:gd name="connsiteY1151" fmla="*/ 2592866 h 4470535"/>
                  <a:gd name="connsiteX1152" fmla="*/ 6043445 w 7448177"/>
                  <a:gd name="connsiteY1152" fmla="*/ 2571715 h 4470535"/>
                  <a:gd name="connsiteX1153" fmla="*/ 6054669 w 7448177"/>
                  <a:gd name="connsiteY1153" fmla="*/ 2585096 h 4470535"/>
                  <a:gd name="connsiteX1154" fmla="*/ 6054669 w 7448177"/>
                  <a:gd name="connsiteY1154" fmla="*/ 2571283 h 4470535"/>
                  <a:gd name="connsiteX1155" fmla="*/ 6036972 w 7448177"/>
                  <a:gd name="connsiteY1155" fmla="*/ 2561786 h 4470535"/>
                  <a:gd name="connsiteX1156" fmla="*/ 6033950 w 7448177"/>
                  <a:gd name="connsiteY1156" fmla="*/ 2579916 h 4470535"/>
                  <a:gd name="connsiteX1157" fmla="*/ 6042152 w 7448177"/>
                  <a:gd name="connsiteY1157" fmla="*/ 2571715 h 4470535"/>
                  <a:gd name="connsiteX1158" fmla="*/ 6058987 w 7448177"/>
                  <a:gd name="connsiteY1158" fmla="*/ 2563513 h 4470535"/>
                  <a:gd name="connsiteX1159" fmla="*/ 6071504 w 7448177"/>
                  <a:gd name="connsiteY1159" fmla="*/ 2580779 h 4470535"/>
                  <a:gd name="connsiteX1160" fmla="*/ 6074958 w 7448177"/>
                  <a:gd name="connsiteY1160" fmla="*/ 2593297 h 4470535"/>
                  <a:gd name="connsiteX1161" fmla="*/ 6084885 w 7448177"/>
                  <a:gd name="connsiteY1161" fmla="*/ 2573441 h 4470535"/>
                  <a:gd name="connsiteX1162" fmla="*/ 6057691 w 7448177"/>
                  <a:gd name="connsiteY1162" fmla="*/ 2563513 h 4470535"/>
                  <a:gd name="connsiteX1163" fmla="*/ 6009346 w 7448177"/>
                  <a:gd name="connsiteY1163" fmla="*/ 2582937 h 4470535"/>
                  <a:gd name="connsiteX1164" fmla="*/ 6032654 w 7448177"/>
                  <a:gd name="connsiteY1164" fmla="*/ 2614448 h 4470535"/>
                  <a:gd name="connsiteX1165" fmla="*/ 6025317 w 7448177"/>
                  <a:gd name="connsiteY1165" fmla="*/ 2645527 h 4470535"/>
                  <a:gd name="connsiteX1166" fmla="*/ 6035247 w 7448177"/>
                  <a:gd name="connsiteY1166" fmla="*/ 2655024 h 4470535"/>
                  <a:gd name="connsiteX1167" fmla="*/ 6038266 w 7448177"/>
                  <a:gd name="connsiteY1167" fmla="*/ 2637326 h 4470535"/>
                  <a:gd name="connsiteX1168" fmla="*/ 6045174 w 7448177"/>
                  <a:gd name="connsiteY1168" fmla="*/ 2603657 h 4470535"/>
                  <a:gd name="connsiteX1169" fmla="*/ 6020137 w 7448177"/>
                  <a:gd name="connsiteY1169" fmla="*/ 2582074 h 4470535"/>
                  <a:gd name="connsiteX1170" fmla="*/ 6008052 w 7448177"/>
                  <a:gd name="connsiteY1170" fmla="*/ 2582937 h 4470535"/>
                  <a:gd name="connsiteX1171" fmla="*/ 5956253 w 7448177"/>
                  <a:gd name="connsiteY1171" fmla="*/ 2915742 h 4470535"/>
                  <a:gd name="connsiteX1172" fmla="*/ 5951074 w 7448177"/>
                  <a:gd name="connsiteY1172" fmla="*/ 2942072 h 4470535"/>
                  <a:gd name="connsiteX1173" fmla="*/ 5951074 w 7448177"/>
                  <a:gd name="connsiteY1173" fmla="*/ 2970993 h 4470535"/>
                  <a:gd name="connsiteX1174" fmla="*/ 5964455 w 7448177"/>
                  <a:gd name="connsiteY1174" fmla="*/ 2985238 h 4470535"/>
                  <a:gd name="connsiteX1175" fmla="*/ 5959275 w 7448177"/>
                  <a:gd name="connsiteY1175" fmla="*/ 3024518 h 4470535"/>
                  <a:gd name="connsiteX1176" fmla="*/ 5981290 w 7448177"/>
                  <a:gd name="connsiteY1176" fmla="*/ 3024518 h 4470535"/>
                  <a:gd name="connsiteX1177" fmla="*/ 5978268 w 7448177"/>
                  <a:gd name="connsiteY1177" fmla="*/ 3008979 h 4470535"/>
                  <a:gd name="connsiteX1178" fmla="*/ 5983016 w 7448177"/>
                  <a:gd name="connsiteY1178" fmla="*/ 2996892 h 4470535"/>
                  <a:gd name="connsiteX1179" fmla="*/ 5983016 w 7448177"/>
                  <a:gd name="connsiteY1179" fmla="*/ 2967108 h 4470535"/>
                  <a:gd name="connsiteX1180" fmla="*/ 5989059 w 7448177"/>
                  <a:gd name="connsiteY1180" fmla="*/ 2948547 h 4470535"/>
                  <a:gd name="connsiteX1181" fmla="*/ 5992511 w 7448177"/>
                  <a:gd name="connsiteY1181" fmla="*/ 2971425 h 4470535"/>
                  <a:gd name="connsiteX1182" fmla="*/ 6004598 w 7448177"/>
                  <a:gd name="connsiteY1182" fmla="*/ 2992144 h 4470535"/>
                  <a:gd name="connsiteX1183" fmla="*/ 6016254 w 7448177"/>
                  <a:gd name="connsiteY1183" fmla="*/ 3003799 h 4470535"/>
                  <a:gd name="connsiteX1184" fmla="*/ 6030928 w 7448177"/>
                  <a:gd name="connsiteY1184" fmla="*/ 2992144 h 4470535"/>
                  <a:gd name="connsiteX1185" fmla="*/ 6018411 w 7448177"/>
                  <a:gd name="connsiteY1185" fmla="*/ 2972720 h 4470535"/>
                  <a:gd name="connsiteX1186" fmla="*/ 6022727 w 7448177"/>
                  <a:gd name="connsiteY1186" fmla="*/ 2960633 h 4470535"/>
                  <a:gd name="connsiteX1187" fmla="*/ 6014957 w 7448177"/>
                  <a:gd name="connsiteY1187" fmla="*/ 2944231 h 4470535"/>
                  <a:gd name="connsiteX1188" fmla="*/ 6001144 w 7448177"/>
                  <a:gd name="connsiteY1188" fmla="*/ 2929123 h 4470535"/>
                  <a:gd name="connsiteX1189" fmla="*/ 6044310 w 7448177"/>
                  <a:gd name="connsiteY1189" fmla="*/ 2907109 h 4470535"/>
                  <a:gd name="connsiteX1190" fmla="*/ 6028339 w 7448177"/>
                  <a:gd name="connsiteY1190" fmla="*/ 2900202 h 4470535"/>
                  <a:gd name="connsiteX1191" fmla="*/ 6014093 w 7448177"/>
                  <a:gd name="connsiteY1191" fmla="*/ 2905814 h 4470535"/>
                  <a:gd name="connsiteX1192" fmla="*/ 6003302 w 7448177"/>
                  <a:gd name="connsiteY1192" fmla="*/ 2905814 h 4470535"/>
                  <a:gd name="connsiteX1193" fmla="*/ 5980426 w 7448177"/>
                  <a:gd name="connsiteY1193" fmla="*/ 2870418 h 4470535"/>
                  <a:gd name="connsiteX1194" fmla="*/ 6004598 w 7448177"/>
                  <a:gd name="connsiteY1194" fmla="*/ 2870418 h 4470535"/>
                  <a:gd name="connsiteX1195" fmla="*/ 6038266 w 7448177"/>
                  <a:gd name="connsiteY1195" fmla="*/ 2870418 h 4470535"/>
                  <a:gd name="connsiteX1196" fmla="*/ 6081431 w 7448177"/>
                  <a:gd name="connsiteY1196" fmla="*/ 2834591 h 4470535"/>
                  <a:gd name="connsiteX1197" fmla="*/ 6055533 w 7448177"/>
                  <a:gd name="connsiteY1197" fmla="*/ 2857900 h 4470535"/>
                  <a:gd name="connsiteX1198" fmla="*/ 6037404 w 7448177"/>
                  <a:gd name="connsiteY1198" fmla="*/ 2854447 h 4470535"/>
                  <a:gd name="connsiteX1199" fmla="*/ 6024885 w 7448177"/>
                  <a:gd name="connsiteY1199" fmla="*/ 2854447 h 4470535"/>
                  <a:gd name="connsiteX1200" fmla="*/ 5988627 w 7448177"/>
                  <a:gd name="connsiteY1200" fmla="*/ 2846246 h 4470535"/>
                  <a:gd name="connsiteX1201" fmla="*/ 5966613 w 7448177"/>
                  <a:gd name="connsiteY1201" fmla="*/ 2877756 h 4470535"/>
                  <a:gd name="connsiteX1202" fmla="*/ 5954957 w 7448177"/>
                  <a:gd name="connsiteY1202" fmla="*/ 2915742 h 4470535"/>
                  <a:gd name="connsiteX1203" fmla="*/ 5977836 w 7448177"/>
                  <a:gd name="connsiteY1203" fmla="*/ 2539772 h 4470535"/>
                  <a:gd name="connsiteX1204" fmla="*/ 5995965 w 7448177"/>
                  <a:gd name="connsiteY1204" fmla="*/ 2573873 h 4470535"/>
                  <a:gd name="connsiteX1205" fmla="*/ 5992511 w 7448177"/>
                  <a:gd name="connsiteY1205" fmla="*/ 2539341 h 4470535"/>
                  <a:gd name="connsiteX1206" fmla="*/ 5861721 w 7448177"/>
                  <a:gd name="connsiteY1206" fmla="*/ 3089698 h 4470535"/>
                  <a:gd name="connsiteX1207" fmla="*/ 5878556 w 7448177"/>
                  <a:gd name="connsiteY1207" fmla="*/ 3101352 h 4470535"/>
                  <a:gd name="connsiteX1208" fmla="*/ 5860425 w 7448177"/>
                  <a:gd name="connsiteY1208" fmla="*/ 3089698 h 4470535"/>
                  <a:gd name="connsiteX1209" fmla="*/ 6393518 w 7448177"/>
                  <a:gd name="connsiteY1209" fmla="*/ 1705819 h 4470535"/>
                  <a:gd name="connsiteX1210" fmla="*/ 6389200 w 7448177"/>
                  <a:gd name="connsiteY1210" fmla="*/ 1723949 h 4470535"/>
                  <a:gd name="connsiteX1211" fmla="*/ 6378841 w 7448177"/>
                  <a:gd name="connsiteY1211" fmla="*/ 1737330 h 4470535"/>
                  <a:gd name="connsiteX1212" fmla="*/ 6387907 w 7448177"/>
                  <a:gd name="connsiteY1212" fmla="*/ 1767977 h 4470535"/>
                  <a:gd name="connsiteX1213" fmla="*/ 6399130 w 7448177"/>
                  <a:gd name="connsiteY1213" fmla="*/ 1758481 h 4470535"/>
                  <a:gd name="connsiteX1214" fmla="*/ 6406035 w 7448177"/>
                  <a:gd name="connsiteY1214" fmla="*/ 1753301 h 4470535"/>
                  <a:gd name="connsiteX1215" fmla="*/ 6390496 w 7448177"/>
                  <a:gd name="connsiteY1215" fmla="*/ 1736035 h 4470535"/>
                  <a:gd name="connsiteX1216" fmla="*/ 6407761 w 7448177"/>
                  <a:gd name="connsiteY1216" fmla="*/ 1739057 h 4470535"/>
                  <a:gd name="connsiteX1217" fmla="*/ 6423735 w 7448177"/>
                  <a:gd name="connsiteY1217" fmla="*/ 1734308 h 4470535"/>
                  <a:gd name="connsiteX1218" fmla="*/ 6452655 w 7448177"/>
                  <a:gd name="connsiteY1218" fmla="*/ 1752006 h 4470535"/>
                  <a:gd name="connsiteX1219" fmla="*/ 6458266 w 7448177"/>
                  <a:gd name="connsiteY1219" fmla="*/ 1732582 h 4470535"/>
                  <a:gd name="connsiteX1220" fmla="*/ 6473805 w 7448177"/>
                  <a:gd name="connsiteY1220" fmla="*/ 1723085 h 4470535"/>
                  <a:gd name="connsiteX1221" fmla="*/ 6504021 w 7448177"/>
                  <a:gd name="connsiteY1221" fmla="*/ 1709704 h 4470535"/>
                  <a:gd name="connsiteX1222" fmla="*/ 6494956 w 7448177"/>
                  <a:gd name="connsiteY1222" fmla="*/ 1678625 h 4470535"/>
                  <a:gd name="connsiteX1223" fmla="*/ 6459128 w 7448177"/>
                  <a:gd name="connsiteY1223" fmla="*/ 1680784 h 4470535"/>
                  <a:gd name="connsiteX1224" fmla="*/ 6428482 w 7448177"/>
                  <a:gd name="connsiteY1224" fmla="*/ 1643661 h 4470535"/>
                  <a:gd name="connsiteX1225" fmla="*/ 6422870 w 7448177"/>
                  <a:gd name="connsiteY1225" fmla="*/ 1672582 h 4470535"/>
                  <a:gd name="connsiteX1226" fmla="*/ 6415101 w 7448177"/>
                  <a:gd name="connsiteY1226" fmla="*/ 1693302 h 4470535"/>
                  <a:gd name="connsiteX1227" fmla="*/ 6412511 w 7448177"/>
                  <a:gd name="connsiteY1227" fmla="*/ 1711862 h 4470535"/>
                  <a:gd name="connsiteX1228" fmla="*/ 3685326 w 7448177"/>
                  <a:gd name="connsiteY1228" fmla="*/ 1308699 h 4470535"/>
                  <a:gd name="connsiteX1229" fmla="*/ 3700001 w 7448177"/>
                  <a:gd name="connsiteY1229" fmla="*/ 1325965 h 4470535"/>
                  <a:gd name="connsiteX1230" fmla="*/ 3700001 w 7448177"/>
                  <a:gd name="connsiteY1230" fmla="*/ 1310857 h 4470535"/>
                  <a:gd name="connsiteX1231" fmla="*/ 3685326 w 7448177"/>
                  <a:gd name="connsiteY1231" fmla="*/ 1308699 h 4470535"/>
                  <a:gd name="connsiteX1232" fmla="*/ 4199424 w 7448177"/>
                  <a:gd name="connsiteY1232" fmla="*/ 1937185 h 4470535"/>
                  <a:gd name="connsiteX1233" fmla="*/ 4175251 w 7448177"/>
                  <a:gd name="connsiteY1233" fmla="*/ 1948408 h 4470535"/>
                  <a:gd name="connsiteX1234" fmla="*/ 4151943 w 7448177"/>
                  <a:gd name="connsiteY1234" fmla="*/ 1950998 h 4470535"/>
                  <a:gd name="connsiteX1235" fmla="*/ 4188632 w 7448177"/>
                  <a:gd name="connsiteY1235" fmla="*/ 1959631 h 4470535"/>
                  <a:gd name="connsiteX1236" fmla="*/ 4199424 w 7448177"/>
                  <a:gd name="connsiteY1236" fmla="*/ 1937617 h 4470535"/>
                  <a:gd name="connsiteX1237" fmla="*/ 4026762 w 7448177"/>
                  <a:gd name="connsiteY1237" fmla="*/ 1956178 h 4470535"/>
                  <a:gd name="connsiteX1238" fmla="*/ 4004748 w 7448177"/>
                  <a:gd name="connsiteY1238" fmla="*/ 1945387 h 4470535"/>
                  <a:gd name="connsiteX1239" fmla="*/ 3974531 w 7448177"/>
                  <a:gd name="connsiteY1239" fmla="*/ 1936754 h 4470535"/>
                  <a:gd name="connsiteX1240" fmla="*/ 3969352 w 7448177"/>
                  <a:gd name="connsiteY1240" fmla="*/ 1948408 h 4470535"/>
                  <a:gd name="connsiteX1241" fmla="*/ 4027627 w 7448177"/>
                  <a:gd name="connsiteY1241" fmla="*/ 1956178 h 4470535"/>
                  <a:gd name="connsiteX1242" fmla="*/ 3713382 w 7448177"/>
                  <a:gd name="connsiteY1242" fmla="*/ 1304383 h 4470535"/>
                  <a:gd name="connsiteX1243" fmla="*/ 3720290 w 7448177"/>
                  <a:gd name="connsiteY1243" fmla="*/ 1322080 h 4470535"/>
                  <a:gd name="connsiteX1244" fmla="*/ 3728921 w 7448177"/>
                  <a:gd name="connsiteY1244" fmla="*/ 1338915 h 4470535"/>
                  <a:gd name="connsiteX1245" fmla="*/ 3741008 w 7448177"/>
                  <a:gd name="connsiteY1245" fmla="*/ 1315174 h 4470535"/>
                  <a:gd name="connsiteX1246" fmla="*/ 3734532 w 7448177"/>
                  <a:gd name="connsiteY1246" fmla="*/ 1307836 h 4470535"/>
                  <a:gd name="connsiteX1247" fmla="*/ 3730217 w 7448177"/>
                  <a:gd name="connsiteY1247" fmla="*/ 1302656 h 4470535"/>
                  <a:gd name="connsiteX1248" fmla="*/ 3725469 w 7448177"/>
                  <a:gd name="connsiteY1248" fmla="*/ 1292296 h 4470535"/>
                  <a:gd name="connsiteX1249" fmla="*/ 3718129 w 7448177"/>
                  <a:gd name="connsiteY1249" fmla="*/ 1292296 h 4470535"/>
                  <a:gd name="connsiteX1250" fmla="*/ 3713382 w 7448177"/>
                  <a:gd name="connsiteY1250" fmla="*/ 1304383 h 4470535"/>
                  <a:gd name="connsiteX1251" fmla="*/ 3967194 w 7448177"/>
                  <a:gd name="connsiteY1251" fmla="*/ 1200354 h 4470535"/>
                  <a:gd name="connsiteX1252" fmla="*/ 3933526 w 7448177"/>
                  <a:gd name="connsiteY1252" fmla="*/ 1200354 h 4470535"/>
                  <a:gd name="connsiteX1253" fmla="*/ 3938706 w 7448177"/>
                  <a:gd name="connsiteY1253" fmla="*/ 1221505 h 4470535"/>
                  <a:gd name="connsiteX1254" fmla="*/ 3967194 w 7448177"/>
                  <a:gd name="connsiteY1254" fmla="*/ 1200354 h 4470535"/>
                  <a:gd name="connsiteX1255" fmla="*/ 3660289 w 7448177"/>
                  <a:gd name="connsiteY1255" fmla="*/ 1801215 h 4470535"/>
                  <a:gd name="connsiteX1256" fmla="*/ 3654677 w 7448177"/>
                  <a:gd name="connsiteY1256" fmla="*/ 1815028 h 4470535"/>
                  <a:gd name="connsiteX1257" fmla="*/ 3659857 w 7448177"/>
                  <a:gd name="connsiteY1257" fmla="*/ 1821502 h 4470535"/>
                  <a:gd name="connsiteX1258" fmla="*/ 3659857 w 7448177"/>
                  <a:gd name="connsiteY1258" fmla="*/ 1841790 h 4470535"/>
                  <a:gd name="connsiteX1259" fmla="*/ 3673238 w 7448177"/>
                  <a:gd name="connsiteY1259" fmla="*/ 1837905 h 4470535"/>
                  <a:gd name="connsiteX1260" fmla="*/ 3683165 w 7448177"/>
                  <a:gd name="connsiteY1260" fmla="*/ 1826250 h 4470535"/>
                  <a:gd name="connsiteX1261" fmla="*/ 3687051 w 7448177"/>
                  <a:gd name="connsiteY1261" fmla="*/ 1790855 h 4470535"/>
                  <a:gd name="connsiteX1262" fmla="*/ 3659425 w 7448177"/>
                  <a:gd name="connsiteY1262" fmla="*/ 1785675 h 4470535"/>
                  <a:gd name="connsiteX1263" fmla="*/ 3652952 w 7448177"/>
                  <a:gd name="connsiteY1263" fmla="*/ 1783085 h 4470535"/>
                  <a:gd name="connsiteX1264" fmla="*/ 3660289 w 7448177"/>
                  <a:gd name="connsiteY1264" fmla="*/ 1801215 h 4470535"/>
                  <a:gd name="connsiteX1265" fmla="*/ 7407471 w 7448177"/>
                  <a:gd name="connsiteY1265" fmla="*/ 998341 h 4470535"/>
                  <a:gd name="connsiteX1266" fmla="*/ 7381571 w 7448177"/>
                  <a:gd name="connsiteY1266" fmla="*/ 998341 h 4470535"/>
                  <a:gd name="connsiteX1267" fmla="*/ 7385025 w 7448177"/>
                  <a:gd name="connsiteY1267" fmla="*/ 1016902 h 4470535"/>
                  <a:gd name="connsiteX1268" fmla="*/ 7419556 w 7448177"/>
                  <a:gd name="connsiteY1268" fmla="*/ 1022513 h 4470535"/>
                  <a:gd name="connsiteX1269" fmla="*/ 7447615 w 7448177"/>
                  <a:gd name="connsiteY1269" fmla="*/ 1019492 h 4470535"/>
                  <a:gd name="connsiteX1270" fmla="*/ 7407471 w 7448177"/>
                  <a:gd name="connsiteY1270" fmla="*/ 998341 h 4470535"/>
                  <a:gd name="connsiteX1271" fmla="*/ 3857555 w 7448177"/>
                  <a:gd name="connsiteY1271" fmla="*/ 1257332 h 4470535"/>
                  <a:gd name="connsiteX1272" fmla="*/ 3874820 w 7448177"/>
                  <a:gd name="connsiteY1272" fmla="*/ 1241793 h 4470535"/>
                  <a:gd name="connsiteX1273" fmla="*/ 3879138 w 7448177"/>
                  <a:gd name="connsiteY1273" fmla="*/ 1221505 h 4470535"/>
                  <a:gd name="connsiteX1274" fmla="*/ 3857555 w 7448177"/>
                  <a:gd name="connsiteY1274" fmla="*/ 1257764 h 4470535"/>
                  <a:gd name="connsiteX1275" fmla="*/ 3900720 w 7448177"/>
                  <a:gd name="connsiteY1275" fmla="*/ 1143376 h 4470535"/>
                  <a:gd name="connsiteX1276" fmla="*/ 3900720 w 7448177"/>
                  <a:gd name="connsiteY1276" fmla="*/ 1136038 h 4470535"/>
                  <a:gd name="connsiteX1277" fmla="*/ 3903742 w 7448177"/>
                  <a:gd name="connsiteY1277" fmla="*/ 1136038 h 4470535"/>
                  <a:gd name="connsiteX1278" fmla="*/ 3900288 w 7448177"/>
                  <a:gd name="connsiteY1278" fmla="*/ 1143808 h 4470535"/>
                  <a:gd name="connsiteX1279" fmla="*/ 3659425 w 7448177"/>
                  <a:gd name="connsiteY1279" fmla="*/ 1744668 h 4470535"/>
                  <a:gd name="connsiteX1280" fmla="*/ 3672374 w 7448177"/>
                  <a:gd name="connsiteY1280" fmla="*/ 1766251 h 4470535"/>
                  <a:gd name="connsiteX1281" fmla="*/ 3677124 w 7448177"/>
                  <a:gd name="connsiteY1281" fmla="*/ 1720064 h 4470535"/>
                  <a:gd name="connsiteX1282" fmla="*/ 3672806 w 7448177"/>
                  <a:gd name="connsiteY1282" fmla="*/ 1732150 h 4470535"/>
                  <a:gd name="connsiteX1283" fmla="*/ 3659425 w 7448177"/>
                  <a:gd name="connsiteY1283" fmla="*/ 1744668 h 4470535"/>
                  <a:gd name="connsiteX1284" fmla="*/ 6700855 w 7448177"/>
                  <a:gd name="connsiteY1284" fmla="*/ 3035309 h 4470535"/>
                  <a:gd name="connsiteX1285" fmla="*/ 6687474 w 7448177"/>
                  <a:gd name="connsiteY1285" fmla="*/ 3019338 h 4470535"/>
                  <a:gd name="connsiteX1286" fmla="*/ 6692222 w 7448177"/>
                  <a:gd name="connsiteY1286" fmla="*/ 3037899 h 4470535"/>
                  <a:gd name="connsiteX1287" fmla="*/ 6696108 w 7448177"/>
                  <a:gd name="connsiteY1287" fmla="*/ 3051712 h 4470535"/>
                  <a:gd name="connsiteX1288" fmla="*/ 6713372 w 7448177"/>
                  <a:gd name="connsiteY1288" fmla="*/ 3048259 h 4470535"/>
                  <a:gd name="connsiteX1289" fmla="*/ 6700855 w 7448177"/>
                  <a:gd name="connsiteY1289" fmla="*/ 3035309 h 4470535"/>
                  <a:gd name="connsiteX1290" fmla="*/ 6254957 w 7448177"/>
                  <a:gd name="connsiteY1290" fmla="*/ 2001502 h 4470535"/>
                  <a:gd name="connsiteX1291" fmla="*/ 6264884 w 7448177"/>
                  <a:gd name="connsiteY1291" fmla="*/ 2007113 h 4470535"/>
                  <a:gd name="connsiteX1292" fmla="*/ 6275246 w 7448177"/>
                  <a:gd name="connsiteY1292" fmla="*/ 1991573 h 4470535"/>
                  <a:gd name="connsiteX1293" fmla="*/ 6237689 w 7448177"/>
                  <a:gd name="connsiteY1293" fmla="*/ 1983372 h 4470535"/>
                  <a:gd name="connsiteX1294" fmla="*/ 6229920 w 7448177"/>
                  <a:gd name="connsiteY1294" fmla="*/ 2019631 h 4470535"/>
                  <a:gd name="connsiteX1295" fmla="*/ 6254957 w 7448177"/>
                  <a:gd name="connsiteY1295" fmla="*/ 2001502 h 4470535"/>
                  <a:gd name="connsiteX1296" fmla="*/ 6132798 w 7448177"/>
                  <a:gd name="connsiteY1296" fmla="*/ 2963655 h 4470535"/>
                  <a:gd name="connsiteX1297" fmla="*/ 6147475 w 7448177"/>
                  <a:gd name="connsiteY1297" fmla="*/ 2976605 h 4470535"/>
                  <a:gd name="connsiteX1298" fmla="*/ 6153519 w 7448177"/>
                  <a:gd name="connsiteY1298" fmla="*/ 2967972 h 4470535"/>
                  <a:gd name="connsiteX1299" fmla="*/ 6167332 w 7448177"/>
                  <a:gd name="connsiteY1299" fmla="*/ 2972720 h 4470535"/>
                  <a:gd name="connsiteX1300" fmla="*/ 6194524 w 7448177"/>
                  <a:gd name="connsiteY1300" fmla="*/ 2982648 h 4470535"/>
                  <a:gd name="connsiteX1301" fmla="*/ 6162150 w 7448177"/>
                  <a:gd name="connsiteY1301" fmla="*/ 2952000 h 4470535"/>
                  <a:gd name="connsiteX1302" fmla="*/ 6132798 w 7448177"/>
                  <a:gd name="connsiteY1302" fmla="*/ 2963655 h 4470535"/>
                  <a:gd name="connsiteX1303" fmla="*/ 7072076 w 7448177"/>
                  <a:gd name="connsiteY1303" fmla="*/ 3996168 h 4470535"/>
                  <a:gd name="connsiteX1304" fmla="*/ 7065603 w 7448177"/>
                  <a:gd name="connsiteY1304" fmla="*/ 3969837 h 4470535"/>
                  <a:gd name="connsiteX1305" fmla="*/ 7049632 w 7448177"/>
                  <a:gd name="connsiteY1305" fmla="*/ 3988830 h 4470535"/>
                  <a:gd name="connsiteX1306" fmla="*/ 7037112 w 7448177"/>
                  <a:gd name="connsiteY1306" fmla="*/ 4006096 h 4470535"/>
                  <a:gd name="connsiteX1307" fmla="*/ 7029343 w 7448177"/>
                  <a:gd name="connsiteY1307" fmla="*/ 4031995 h 4470535"/>
                  <a:gd name="connsiteX1308" fmla="*/ 7010350 w 7448177"/>
                  <a:gd name="connsiteY1308" fmla="*/ 4050557 h 4470535"/>
                  <a:gd name="connsiteX1309" fmla="*/ 6991357 w 7448177"/>
                  <a:gd name="connsiteY1309" fmla="*/ 4066959 h 4470535"/>
                  <a:gd name="connsiteX1310" fmla="*/ 6970206 w 7448177"/>
                  <a:gd name="connsiteY1310" fmla="*/ 4078182 h 4470535"/>
                  <a:gd name="connsiteX1311" fmla="*/ 6935243 w 7448177"/>
                  <a:gd name="connsiteY1311" fmla="*/ 4130412 h 4470535"/>
                  <a:gd name="connsiteX1312" fmla="*/ 6963301 w 7448177"/>
                  <a:gd name="connsiteY1312" fmla="*/ 4149405 h 4470535"/>
                  <a:gd name="connsiteX1313" fmla="*/ 7002580 w 7448177"/>
                  <a:gd name="connsiteY1313" fmla="*/ 4155016 h 4470535"/>
                  <a:gd name="connsiteX1314" fmla="*/ 7029343 w 7448177"/>
                  <a:gd name="connsiteY1314" fmla="*/ 4105808 h 4470535"/>
                  <a:gd name="connsiteX1315" fmla="*/ 7059127 w 7448177"/>
                  <a:gd name="connsiteY1315" fmla="*/ 4065233 h 4470535"/>
                  <a:gd name="connsiteX1316" fmla="*/ 7068193 w 7448177"/>
                  <a:gd name="connsiteY1316" fmla="*/ 4074729 h 4470535"/>
                  <a:gd name="connsiteX1317" fmla="*/ 7068193 w 7448177"/>
                  <a:gd name="connsiteY1317" fmla="*/ 4046671 h 4470535"/>
                  <a:gd name="connsiteX1318" fmla="*/ 7094091 w 7448177"/>
                  <a:gd name="connsiteY1318" fmla="*/ 4009550 h 4470535"/>
                  <a:gd name="connsiteX1319" fmla="*/ 7086753 w 7448177"/>
                  <a:gd name="connsiteY1319" fmla="*/ 3981923 h 4470535"/>
                  <a:gd name="connsiteX1320" fmla="*/ 6962437 w 7448177"/>
                  <a:gd name="connsiteY1320" fmla="*/ 4159765 h 4470535"/>
                  <a:gd name="connsiteX1321" fmla="*/ 6954668 w 7448177"/>
                  <a:gd name="connsiteY1321" fmla="*/ 4179189 h 4470535"/>
                  <a:gd name="connsiteX1322" fmla="*/ 6962437 w 7448177"/>
                  <a:gd name="connsiteY1322" fmla="*/ 4159765 h 4470535"/>
                  <a:gd name="connsiteX1323" fmla="*/ 7174378 w 7448177"/>
                  <a:gd name="connsiteY1323" fmla="*/ 3882643 h 4470535"/>
                  <a:gd name="connsiteX1324" fmla="*/ 7135962 w 7448177"/>
                  <a:gd name="connsiteY1324" fmla="*/ 3887823 h 4470535"/>
                  <a:gd name="connsiteX1325" fmla="*/ 7119989 w 7448177"/>
                  <a:gd name="connsiteY1325" fmla="*/ 3854154 h 4470535"/>
                  <a:gd name="connsiteX1326" fmla="*/ 7105746 w 7448177"/>
                  <a:gd name="connsiteY1326" fmla="*/ 3861492 h 4470535"/>
                  <a:gd name="connsiteX1327" fmla="*/ 7105746 w 7448177"/>
                  <a:gd name="connsiteY1327" fmla="*/ 3844226 h 4470535"/>
                  <a:gd name="connsiteX1328" fmla="*/ 7097545 w 7448177"/>
                  <a:gd name="connsiteY1328" fmla="*/ 3831277 h 4470535"/>
                  <a:gd name="connsiteX1329" fmla="*/ 7083731 w 7448177"/>
                  <a:gd name="connsiteY1329" fmla="*/ 3808399 h 4470535"/>
                  <a:gd name="connsiteX1330" fmla="*/ 7062581 w 7448177"/>
                  <a:gd name="connsiteY1330" fmla="*/ 3792428 h 4470535"/>
                  <a:gd name="connsiteX1331" fmla="*/ 7075530 w 7448177"/>
                  <a:gd name="connsiteY1331" fmla="*/ 3823075 h 4470535"/>
                  <a:gd name="connsiteX1332" fmla="*/ 7080710 w 7448177"/>
                  <a:gd name="connsiteY1332" fmla="*/ 3818759 h 4470535"/>
                  <a:gd name="connsiteX1333" fmla="*/ 7106178 w 7448177"/>
                  <a:gd name="connsiteY1333" fmla="*/ 3865809 h 4470535"/>
                  <a:gd name="connsiteX1334" fmla="*/ 7106178 w 7448177"/>
                  <a:gd name="connsiteY1334" fmla="*/ 3902931 h 4470535"/>
                  <a:gd name="connsiteX1335" fmla="*/ 7086321 w 7448177"/>
                  <a:gd name="connsiteY1335" fmla="*/ 3934873 h 4470535"/>
                  <a:gd name="connsiteX1336" fmla="*/ 7100996 w 7448177"/>
                  <a:gd name="connsiteY1336" fmla="*/ 3949118 h 4470535"/>
                  <a:gd name="connsiteX1337" fmla="*/ 7116538 w 7448177"/>
                  <a:gd name="connsiteY1337" fmla="*/ 3956025 h 4470535"/>
                  <a:gd name="connsiteX1338" fmla="*/ 7102724 w 7448177"/>
                  <a:gd name="connsiteY1338" fmla="*/ 3991852 h 4470535"/>
                  <a:gd name="connsiteX1339" fmla="*/ 7133370 w 7448177"/>
                  <a:gd name="connsiteY1339" fmla="*/ 3987967 h 4470535"/>
                  <a:gd name="connsiteX1340" fmla="*/ 7152363 w 7448177"/>
                  <a:gd name="connsiteY1340" fmla="*/ 3937463 h 4470535"/>
                  <a:gd name="connsiteX1341" fmla="*/ 7168766 w 7448177"/>
                  <a:gd name="connsiteY1341" fmla="*/ 3928830 h 4470535"/>
                  <a:gd name="connsiteX1342" fmla="*/ 7172220 w 7448177"/>
                  <a:gd name="connsiteY1342" fmla="*/ 3920197 h 4470535"/>
                  <a:gd name="connsiteX1343" fmla="*/ 7174378 w 7448177"/>
                  <a:gd name="connsiteY1343" fmla="*/ 3882643 h 4470535"/>
                  <a:gd name="connsiteX1344" fmla="*/ 3532519 w 7448177"/>
                  <a:gd name="connsiteY1344" fmla="*/ 1821502 h 4470535"/>
                  <a:gd name="connsiteX1345" fmla="*/ 3545468 w 7448177"/>
                  <a:gd name="connsiteY1345" fmla="*/ 1832725 h 4470535"/>
                  <a:gd name="connsiteX1346" fmla="*/ 3556259 w 7448177"/>
                  <a:gd name="connsiteY1346" fmla="*/ 1822366 h 4470535"/>
                  <a:gd name="connsiteX1347" fmla="*/ 3532519 w 7448177"/>
                  <a:gd name="connsiteY1347" fmla="*/ 1821502 h 4470535"/>
                  <a:gd name="connsiteX1348" fmla="*/ 7371643 w 7448177"/>
                  <a:gd name="connsiteY1348" fmla="*/ 920212 h 4470535"/>
                  <a:gd name="connsiteX1349" fmla="*/ 7362580 w 7448177"/>
                  <a:gd name="connsiteY1349" fmla="*/ 946111 h 4470535"/>
                  <a:gd name="connsiteX1350" fmla="*/ 7362580 w 7448177"/>
                  <a:gd name="connsiteY1350" fmla="*/ 974168 h 4470535"/>
                  <a:gd name="connsiteX1351" fmla="*/ 7328910 w 7448177"/>
                  <a:gd name="connsiteY1351" fmla="*/ 959060 h 4470535"/>
                  <a:gd name="connsiteX1352" fmla="*/ 7302148 w 7448177"/>
                  <a:gd name="connsiteY1352" fmla="*/ 953449 h 4470535"/>
                  <a:gd name="connsiteX1353" fmla="*/ 7287041 w 7448177"/>
                  <a:gd name="connsiteY1353" fmla="*/ 922802 h 4470535"/>
                  <a:gd name="connsiteX1354" fmla="*/ 7243876 w 7448177"/>
                  <a:gd name="connsiteY1354" fmla="*/ 919348 h 4470535"/>
                  <a:gd name="connsiteX1355" fmla="*/ 7230924 w 7448177"/>
                  <a:gd name="connsiteY1355" fmla="*/ 893017 h 4470535"/>
                  <a:gd name="connsiteX1356" fmla="*/ 7224019 w 7448177"/>
                  <a:gd name="connsiteY1356" fmla="*/ 933161 h 4470535"/>
                  <a:gd name="connsiteX1357" fmla="*/ 7160996 w 7448177"/>
                  <a:gd name="connsiteY1357" fmla="*/ 959492 h 4470535"/>
                  <a:gd name="connsiteX1358" fmla="*/ 7186465 w 7448177"/>
                  <a:gd name="connsiteY1358" fmla="*/ 990139 h 4470535"/>
                  <a:gd name="connsiteX1359" fmla="*/ 7205026 w 7448177"/>
                  <a:gd name="connsiteY1359" fmla="*/ 1033305 h 4470535"/>
                  <a:gd name="connsiteX1360" fmla="*/ 7195960 w 7448177"/>
                  <a:gd name="connsiteY1360" fmla="*/ 1047981 h 4470535"/>
                  <a:gd name="connsiteX1361" fmla="*/ 7177399 w 7448177"/>
                  <a:gd name="connsiteY1361" fmla="*/ 1043664 h 4470535"/>
                  <a:gd name="connsiteX1362" fmla="*/ 7147183 w 7448177"/>
                  <a:gd name="connsiteY1362" fmla="*/ 1038916 h 4470535"/>
                  <a:gd name="connsiteX1363" fmla="*/ 7066032 w 7448177"/>
                  <a:gd name="connsiteY1363" fmla="*/ 1093304 h 4470535"/>
                  <a:gd name="connsiteX1364" fmla="*/ 7012076 w 7448177"/>
                  <a:gd name="connsiteY1364" fmla="*/ 1142513 h 4470535"/>
                  <a:gd name="connsiteX1365" fmla="*/ 6968910 w 7448177"/>
                  <a:gd name="connsiteY1365" fmla="*/ 1123088 h 4470535"/>
                  <a:gd name="connsiteX1366" fmla="*/ 6929631 w 7448177"/>
                  <a:gd name="connsiteY1366" fmla="*/ 1151146 h 4470535"/>
                  <a:gd name="connsiteX1367" fmla="*/ 6929631 w 7448177"/>
                  <a:gd name="connsiteY1367" fmla="*/ 1126542 h 4470535"/>
                  <a:gd name="connsiteX1368" fmla="*/ 6901143 w 7448177"/>
                  <a:gd name="connsiteY1368" fmla="*/ 1140786 h 4470535"/>
                  <a:gd name="connsiteX1369" fmla="*/ 6875674 w 7448177"/>
                  <a:gd name="connsiteY1369" fmla="*/ 1143808 h 4470535"/>
                  <a:gd name="connsiteX1370" fmla="*/ 6835531 w 7448177"/>
                  <a:gd name="connsiteY1370" fmla="*/ 1215894 h 4470535"/>
                  <a:gd name="connsiteX1371" fmla="*/ 6865747 w 7448177"/>
                  <a:gd name="connsiteY1371" fmla="*/ 1231865 h 4470535"/>
                  <a:gd name="connsiteX1372" fmla="*/ 6871788 w 7448177"/>
                  <a:gd name="connsiteY1372" fmla="*/ 1275030 h 4470535"/>
                  <a:gd name="connsiteX1373" fmla="*/ 6842868 w 7448177"/>
                  <a:gd name="connsiteY1373" fmla="*/ 1326397 h 4470535"/>
                  <a:gd name="connsiteX1374" fmla="*/ 6822150 w 7448177"/>
                  <a:gd name="connsiteY1374" fmla="*/ 1341073 h 4470535"/>
                  <a:gd name="connsiteX1375" fmla="*/ 6801861 w 7448177"/>
                  <a:gd name="connsiteY1375" fmla="*/ 1357044 h 4470535"/>
                  <a:gd name="connsiteX1376" fmla="*/ 6791501 w 7448177"/>
                  <a:gd name="connsiteY1376" fmla="*/ 1390281 h 4470535"/>
                  <a:gd name="connsiteX1377" fmla="*/ 6770783 w 7448177"/>
                  <a:gd name="connsiteY1377" fmla="*/ 1414022 h 4470535"/>
                  <a:gd name="connsiteX1378" fmla="*/ 6733229 w 7448177"/>
                  <a:gd name="connsiteY1378" fmla="*/ 1470569 h 4470535"/>
                  <a:gd name="connsiteX1379" fmla="*/ 6750064 w 7448177"/>
                  <a:gd name="connsiteY1379" fmla="*/ 1219347 h 4470535"/>
                  <a:gd name="connsiteX1380" fmla="*/ 6798409 w 7448177"/>
                  <a:gd name="connsiteY1380" fmla="*/ 1178771 h 4470535"/>
                  <a:gd name="connsiteX1381" fmla="*/ 6841575 w 7448177"/>
                  <a:gd name="connsiteY1381" fmla="*/ 1129995 h 4470535"/>
                  <a:gd name="connsiteX1382" fmla="*/ 6876538 w 7448177"/>
                  <a:gd name="connsiteY1382" fmla="*/ 1094168 h 4470535"/>
                  <a:gd name="connsiteX1383" fmla="*/ 6885601 w 7448177"/>
                  <a:gd name="connsiteY1383" fmla="*/ 1051002 h 4470535"/>
                  <a:gd name="connsiteX1384" fmla="*/ 6907616 w 7448177"/>
                  <a:gd name="connsiteY1384" fmla="*/ 1045391 h 4470535"/>
                  <a:gd name="connsiteX1385" fmla="*/ 6874810 w 7448177"/>
                  <a:gd name="connsiteY1385" fmla="*/ 1042369 h 4470535"/>
                  <a:gd name="connsiteX1386" fmla="*/ 6854524 w 7448177"/>
                  <a:gd name="connsiteY1386" fmla="*/ 1069563 h 4470535"/>
                  <a:gd name="connsiteX1387" fmla="*/ 6806179 w 7448177"/>
                  <a:gd name="connsiteY1387" fmla="*/ 1116182 h 4470535"/>
                  <a:gd name="connsiteX1388" fmla="*/ 6806179 w 7448177"/>
                  <a:gd name="connsiteY1388" fmla="*/ 1063089 h 4470535"/>
                  <a:gd name="connsiteX1389" fmla="*/ 6770351 w 7448177"/>
                  <a:gd name="connsiteY1389" fmla="*/ 1075607 h 4470535"/>
                  <a:gd name="connsiteX1390" fmla="*/ 6737113 w 7448177"/>
                  <a:gd name="connsiteY1390" fmla="*/ 1085966 h 4470535"/>
                  <a:gd name="connsiteX1391" fmla="*/ 6682727 w 7448177"/>
                  <a:gd name="connsiteY1391" fmla="*/ 1147692 h 4470535"/>
                  <a:gd name="connsiteX1392" fmla="*/ 6697401 w 7448177"/>
                  <a:gd name="connsiteY1392" fmla="*/ 1168412 h 4470535"/>
                  <a:gd name="connsiteX1393" fmla="*/ 6673661 w 7448177"/>
                  <a:gd name="connsiteY1393" fmla="*/ 1173592 h 4470535"/>
                  <a:gd name="connsiteX1394" fmla="*/ 6617114 w 7448177"/>
                  <a:gd name="connsiteY1394" fmla="*/ 1180930 h 4470535"/>
                  <a:gd name="connsiteX1395" fmla="*/ 6637401 w 7448177"/>
                  <a:gd name="connsiteY1395" fmla="*/ 1164959 h 4470535"/>
                  <a:gd name="connsiteX1396" fmla="*/ 6584308 w 7448177"/>
                  <a:gd name="connsiteY1396" fmla="*/ 1155462 h 4470535"/>
                  <a:gd name="connsiteX1397" fmla="*/ 6562294 w 7448177"/>
                  <a:gd name="connsiteY1397" fmla="*/ 1169707 h 4470535"/>
                  <a:gd name="connsiteX1398" fmla="*/ 6543301 w 7448177"/>
                  <a:gd name="connsiteY1398" fmla="*/ 1169707 h 4470535"/>
                  <a:gd name="connsiteX1399" fmla="*/ 6495388 w 7448177"/>
                  <a:gd name="connsiteY1399" fmla="*/ 1167117 h 4470535"/>
                  <a:gd name="connsiteX1400" fmla="*/ 6447043 w 7448177"/>
                  <a:gd name="connsiteY1400" fmla="*/ 1170570 h 4470535"/>
                  <a:gd name="connsiteX1401" fmla="*/ 6365028 w 7448177"/>
                  <a:gd name="connsiteY1401" fmla="*/ 1256901 h 4470535"/>
                  <a:gd name="connsiteX1402" fmla="*/ 6282151 w 7448177"/>
                  <a:gd name="connsiteY1402" fmla="*/ 1329850 h 4470535"/>
                  <a:gd name="connsiteX1403" fmla="*/ 6300712 w 7448177"/>
                  <a:gd name="connsiteY1403" fmla="*/ 1340210 h 4470535"/>
                  <a:gd name="connsiteX1404" fmla="*/ 6316251 w 7448177"/>
                  <a:gd name="connsiteY1404" fmla="*/ 1351432 h 4470535"/>
                  <a:gd name="connsiteX1405" fmla="*/ 6324452 w 7448177"/>
                  <a:gd name="connsiteY1405" fmla="*/ 1372584 h 4470535"/>
                  <a:gd name="connsiteX1406" fmla="*/ 6358122 w 7448177"/>
                  <a:gd name="connsiteY1406" fmla="*/ 1355318 h 4470535"/>
                  <a:gd name="connsiteX1407" fmla="*/ 6415533 w 7448177"/>
                  <a:gd name="connsiteY1407" fmla="*/ 1398483 h 4470535"/>
                  <a:gd name="connsiteX1408" fmla="*/ 6394380 w 7448177"/>
                  <a:gd name="connsiteY1408" fmla="*/ 1509417 h 4470535"/>
                  <a:gd name="connsiteX1409" fmla="*/ 6358987 w 7448177"/>
                  <a:gd name="connsiteY1409" fmla="*/ 1595748 h 4470535"/>
                  <a:gd name="connsiteX1410" fmla="*/ 6308913 w 7448177"/>
                  <a:gd name="connsiteY1410" fmla="*/ 1673877 h 4470535"/>
                  <a:gd name="connsiteX1411" fmla="*/ 6265748 w 7448177"/>
                  <a:gd name="connsiteY1411" fmla="*/ 1720064 h 4470535"/>
                  <a:gd name="connsiteX1412" fmla="*/ 6232080 w 7448177"/>
                  <a:gd name="connsiteY1412" fmla="*/ 1731287 h 4470535"/>
                  <a:gd name="connsiteX1413" fmla="*/ 6217835 w 7448177"/>
                  <a:gd name="connsiteY1413" fmla="*/ 1715316 h 4470535"/>
                  <a:gd name="connsiteX1414" fmla="*/ 6199274 w 7448177"/>
                  <a:gd name="connsiteY1414" fmla="*/ 1727402 h 4470535"/>
                  <a:gd name="connsiteX1415" fmla="*/ 6176827 w 7448177"/>
                  <a:gd name="connsiteY1415" fmla="*/ 1763661 h 4470535"/>
                  <a:gd name="connsiteX1416" fmla="*/ 6122007 w 7448177"/>
                  <a:gd name="connsiteY1416" fmla="*/ 1837473 h 4470535"/>
                  <a:gd name="connsiteX1417" fmla="*/ 6161721 w 7448177"/>
                  <a:gd name="connsiteY1417" fmla="*/ 1923804 h 4470535"/>
                  <a:gd name="connsiteX1418" fmla="*/ 6142296 w 7448177"/>
                  <a:gd name="connsiteY1418" fmla="*/ 1966969 h 4470535"/>
                  <a:gd name="connsiteX1419" fmla="*/ 6099130 w 7448177"/>
                  <a:gd name="connsiteY1419" fmla="*/ 1974739 h 4470535"/>
                  <a:gd name="connsiteX1420" fmla="*/ 6104742 w 7448177"/>
                  <a:gd name="connsiteY1420" fmla="*/ 1931574 h 4470535"/>
                  <a:gd name="connsiteX1421" fmla="*/ 6104742 w 7448177"/>
                  <a:gd name="connsiteY1421" fmla="*/ 1900495 h 4470535"/>
                  <a:gd name="connsiteX1422" fmla="*/ 6097834 w 7448177"/>
                  <a:gd name="connsiteY1422" fmla="*/ 1878480 h 4470535"/>
                  <a:gd name="connsiteX1423" fmla="*/ 6068482 w 7448177"/>
                  <a:gd name="connsiteY1423" fmla="*/ 1869847 h 4470535"/>
                  <a:gd name="connsiteX1424" fmla="*/ 6079705 w 7448177"/>
                  <a:gd name="connsiteY1424" fmla="*/ 1830567 h 4470535"/>
                  <a:gd name="connsiteX1425" fmla="*/ 6054669 w 7448177"/>
                  <a:gd name="connsiteY1425" fmla="*/ 1813732 h 4470535"/>
                  <a:gd name="connsiteX1426" fmla="*/ 6024885 w 7448177"/>
                  <a:gd name="connsiteY1426" fmla="*/ 1833589 h 4470535"/>
                  <a:gd name="connsiteX1427" fmla="*/ 5994671 w 7448177"/>
                  <a:gd name="connsiteY1427" fmla="*/ 1853876 h 4470535"/>
                  <a:gd name="connsiteX1428" fmla="*/ 6017115 w 7448177"/>
                  <a:gd name="connsiteY1428" fmla="*/ 1801646 h 4470535"/>
                  <a:gd name="connsiteX1429" fmla="*/ 5990353 w 7448177"/>
                  <a:gd name="connsiteY1429" fmla="*/ 1795171 h 4470535"/>
                  <a:gd name="connsiteX1430" fmla="*/ 5966180 w 7448177"/>
                  <a:gd name="connsiteY1430" fmla="*/ 1814164 h 4470535"/>
                  <a:gd name="connsiteX1431" fmla="*/ 5937692 w 7448177"/>
                  <a:gd name="connsiteY1431" fmla="*/ 1834452 h 4470535"/>
                  <a:gd name="connsiteX1432" fmla="*/ 5919993 w 7448177"/>
                  <a:gd name="connsiteY1432" fmla="*/ 1851286 h 4470535"/>
                  <a:gd name="connsiteX1433" fmla="*/ 5942872 w 7448177"/>
                  <a:gd name="connsiteY1433" fmla="*/ 1881502 h 4470535"/>
                  <a:gd name="connsiteX1434" fmla="*/ 5965316 w 7448177"/>
                  <a:gd name="connsiteY1434" fmla="*/ 1887545 h 4470535"/>
                  <a:gd name="connsiteX1435" fmla="*/ 6024885 w 7448177"/>
                  <a:gd name="connsiteY1435" fmla="*/ 1892293 h 4470535"/>
                  <a:gd name="connsiteX1436" fmla="*/ 5951935 w 7448177"/>
                  <a:gd name="connsiteY1436" fmla="*/ 1960494 h 4470535"/>
                  <a:gd name="connsiteX1437" fmla="*/ 5981290 w 7448177"/>
                  <a:gd name="connsiteY1437" fmla="*/ 1993300 h 4470535"/>
                  <a:gd name="connsiteX1438" fmla="*/ 6004166 w 7448177"/>
                  <a:gd name="connsiteY1438" fmla="*/ 2049415 h 4470535"/>
                  <a:gd name="connsiteX1439" fmla="*/ 5966613 w 7448177"/>
                  <a:gd name="connsiteY1439" fmla="*/ 2041645 h 4470535"/>
                  <a:gd name="connsiteX1440" fmla="*/ 6006324 w 7448177"/>
                  <a:gd name="connsiteY1440" fmla="*/ 2074019 h 4470535"/>
                  <a:gd name="connsiteX1441" fmla="*/ 5976972 w 7448177"/>
                  <a:gd name="connsiteY1441" fmla="*/ 2097328 h 4470535"/>
                  <a:gd name="connsiteX1442" fmla="*/ 6013664 w 7448177"/>
                  <a:gd name="connsiteY1442" fmla="*/ 2108983 h 4470535"/>
                  <a:gd name="connsiteX1443" fmla="*/ 5966613 w 7448177"/>
                  <a:gd name="connsiteY1443" fmla="*/ 2206105 h 4470535"/>
                  <a:gd name="connsiteX1444" fmla="*/ 5900568 w 7448177"/>
                  <a:gd name="connsiteY1444" fmla="*/ 2280781 h 4470535"/>
                  <a:gd name="connsiteX1445" fmla="*/ 5804743 w 7448177"/>
                  <a:gd name="connsiteY1445" fmla="*/ 2323946 h 4470535"/>
                  <a:gd name="connsiteX1446" fmla="*/ 5774958 w 7448177"/>
                  <a:gd name="connsiteY1446" fmla="*/ 2335601 h 4470535"/>
                  <a:gd name="connsiteX1447" fmla="*/ 5770643 w 7448177"/>
                  <a:gd name="connsiteY1447" fmla="*/ 2349845 h 4470535"/>
                  <a:gd name="connsiteX1448" fmla="*/ 5760713 w 7448177"/>
                  <a:gd name="connsiteY1448" fmla="*/ 2364953 h 4470535"/>
                  <a:gd name="connsiteX1449" fmla="*/ 5752944 w 7448177"/>
                  <a:gd name="connsiteY1449" fmla="*/ 2342507 h 4470535"/>
                  <a:gd name="connsiteX1450" fmla="*/ 5763735 w 7448177"/>
                  <a:gd name="connsiteY1450" fmla="*/ 2337759 h 4470535"/>
                  <a:gd name="connsiteX1451" fmla="*/ 5720570 w 7448177"/>
                  <a:gd name="connsiteY1451" fmla="*/ 2331716 h 4470535"/>
                  <a:gd name="connsiteX1452" fmla="*/ 5680426 w 7448177"/>
                  <a:gd name="connsiteY1452" fmla="*/ 2370564 h 4470535"/>
                  <a:gd name="connsiteX1453" fmla="*/ 5672657 w 7448177"/>
                  <a:gd name="connsiteY1453" fmla="*/ 2399917 h 4470535"/>
                  <a:gd name="connsiteX1454" fmla="*/ 5691650 w 7448177"/>
                  <a:gd name="connsiteY1454" fmla="*/ 2433586 h 4470535"/>
                  <a:gd name="connsiteX1455" fmla="*/ 5722298 w 7448177"/>
                  <a:gd name="connsiteY1455" fmla="*/ 2478909 h 4470535"/>
                  <a:gd name="connsiteX1456" fmla="*/ 5743449 w 7448177"/>
                  <a:gd name="connsiteY1456" fmla="*/ 2527686 h 4470535"/>
                  <a:gd name="connsiteX1457" fmla="*/ 5743449 w 7448177"/>
                  <a:gd name="connsiteY1457" fmla="*/ 2586822 h 4470535"/>
                  <a:gd name="connsiteX1458" fmla="*/ 5657118 w 7448177"/>
                  <a:gd name="connsiteY1458" fmla="*/ 2666246 h 4470535"/>
                  <a:gd name="connsiteX1459" fmla="*/ 5653664 w 7448177"/>
                  <a:gd name="connsiteY1459" fmla="*/ 2629988 h 4470535"/>
                  <a:gd name="connsiteX1460" fmla="*/ 5625176 w 7448177"/>
                  <a:gd name="connsiteY1460" fmla="*/ 2595887 h 4470535"/>
                  <a:gd name="connsiteX1461" fmla="*/ 5571649 w 7448177"/>
                  <a:gd name="connsiteY1461" fmla="*/ 2563081 h 4470535"/>
                  <a:gd name="connsiteX1462" fmla="*/ 5573809 w 7448177"/>
                  <a:gd name="connsiteY1462" fmla="*/ 2544089 h 4470535"/>
                  <a:gd name="connsiteX1463" fmla="*/ 5553520 w 7448177"/>
                  <a:gd name="connsiteY1463" fmla="*/ 2576031 h 4470535"/>
                  <a:gd name="connsiteX1464" fmla="*/ 5540139 w 7448177"/>
                  <a:gd name="connsiteY1464" fmla="*/ 2622650 h 4470535"/>
                  <a:gd name="connsiteX1465" fmla="*/ 5540139 w 7448177"/>
                  <a:gd name="connsiteY1465" fmla="*/ 2643369 h 4470535"/>
                  <a:gd name="connsiteX1466" fmla="*/ 5552226 w 7448177"/>
                  <a:gd name="connsiteY1466" fmla="*/ 2653729 h 4470535"/>
                  <a:gd name="connsiteX1467" fmla="*/ 5566901 w 7448177"/>
                  <a:gd name="connsiteY1467" fmla="*/ 2700779 h 4470535"/>
                  <a:gd name="connsiteX1468" fmla="*/ 5599707 w 7448177"/>
                  <a:gd name="connsiteY1468" fmla="*/ 2730994 h 4470535"/>
                  <a:gd name="connsiteX1469" fmla="*/ 5624312 w 7448177"/>
                  <a:gd name="connsiteY1469" fmla="*/ 2762073 h 4470535"/>
                  <a:gd name="connsiteX1470" fmla="*/ 5626902 w 7448177"/>
                  <a:gd name="connsiteY1470" fmla="*/ 2811713 h 4470535"/>
                  <a:gd name="connsiteX1471" fmla="*/ 5642440 w 7448177"/>
                  <a:gd name="connsiteY1471" fmla="*/ 2854879 h 4470535"/>
                  <a:gd name="connsiteX1472" fmla="*/ 5595821 w 7448177"/>
                  <a:gd name="connsiteY1472" fmla="*/ 2824231 h 4470535"/>
                  <a:gd name="connsiteX1473" fmla="*/ 5574239 w 7448177"/>
                  <a:gd name="connsiteY1473" fmla="*/ 2781066 h 4470535"/>
                  <a:gd name="connsiteX1474" fmla="*/ 5556974 w 7448177"/>
                  <a:gd name="connsiteY1474" fmla="*/ 2722793 h 4470535"/>
                  <a:gd name="connsiteX1475" fmla="*/ 5513809 w 7448177"/>
                  <a:gd name="connsiteY1475" fmla="*/ 2674448 h 4470535"/>
                  <a:gd name="connsiteX1476" fmla="*/ 5517263 w 7448177"/>
                  <a:gd name="connsiteY1476" fmla="*/ 2616175 h 4470535"/>
                  <a:gd name="connsiteX1477" fmla="*/ 5488772 w 7448177"/>
                  <a:gd name="connsiteY1477" fmla="*/ 2438766 h 4470535"/>
                  <a:gd name="connsiteX1478" fmla="*/ 5466757 w 7448177"/>
                  <a:gd name="connsiteY1478" fmla="*/ 2468550 h 4470535"/>
                  <a:gd name="connsiteX1479" fmla="*/ 5444743 w 7448177"/>
                  <a:gd name="connsiteY1479" fmla="*/ 2477183 h 4470535"/>
                  <a:gd name="connsiteX1480" fmla="*/ 5433522 w 7448177"/>
                  <a:gd name="connsiteY1480" fmla="*/ 2457327 h 4470535"/>
                  <a:gd name="connsiteX1481" fmla="*/ 5437405 w 7448177"/>
                  <a:gd name="connsiteY1481" fmla="*/ 2422363 h 4470535"/>
                  <a:gd name="connsiteX1482" fmla="*/ 5404167 w 7448177"/>
                  <a:gd name="connsiteY1482" fmla="*/ 2359341 h 4470535"/>
                  <a:gd name="connsiteX1483" fmla="*/ 5374383 w 7448177"/>
                  <a:gd name="connsiteY1483" fmla="*/ 2298910 h 4470535"/>
                  <a:gd name="connsiteX1484" fmla="*/ 5345031 w 7448177"/>
                  <a:gd name="connsiteY1484" fmla="*/ 2320061 h 4470535"/>
                  <a:gd name="connsiteX1485" fmla="*/ 5294528 w 7448177"/>
                  <a:gd name="connsiteY1485" fmla="*/ 2327831 h 4470535"/>
                  <a:gd name="connsiteX1486" fmla="*/ 5279853 w 7448177"/>
                  <a:gd name="connsiteY1486" fmla="*/ 2330421 h 4470535"/>
                  <a:gd name="connsiteX1487" fmla="*/ 5279853 w 7448177"/>
                  <a:gd name="connsiteY1487" fmla="*/ 2350277 h 4470535"/>
                  <a:gd name="connsiteX1488" fmla="*/ 5255249 w 7448177"/>
                  <a:gd name="connsiteY1488" fmla="*/ 2378334 h 4470535"/>
                  <a:gd name="connsiteX1489" fmla="*/ 5184457 w 7448177"/>
                  <a:gd name="connsiteY1489" fmla="*/ 2459053 h 4470535"/>
                  <a:gd name="connsiteX1490" fmla="*/ 5150787 w 7448177"/>
                  <a:gd name="connsiteY1490" fmla="*/ 2478046 h 4470535"/>
                  <a:gd name="connsiteX1491" fmla="*/ 5143017 w 7448177"/>
                  <a:gd name="connsiteY1491" fmla="*/ 2511715 h 4470535"/>
                  <a:gd name="connsiteX1492" fmla="*/ 5143017 w 7448177"/>
                  <a:gd name="connsiteY1492" fmla="*/ 2560060 h 4470535"/>
                  <a:gd name="connsiteX1493" fmla="*/ 5133954 w 7448177"/>
                  <a:gd name="connsiteY1493" fmla="*/ 2605815 h 4470535"/>
                  <a:gd name="connsiteX1494" fmla="*/ 5152515 w 7448177"/>
                  <a:gd name="connsiteY1494" fmla="*/ 2648980 h 4470535"/>
                  <a:gd name="connsiteX1495" fmla="*/ 5173666 w 7448177"/>
                  <a:gd name="connsiteY1495" fmla="*/ 2692146 h 4470535"/>
                  <a:gd name="connsiteX1496" fmla="*/ 5136544 w 7448177"/>
                  <a:gd name="connsiteY1496" fmla="*/ 2707685 h 4470535"/>
                  <a:gd name="connsiteX1497" fmla="*/ 5136544 w 7448177"/>
                  <a:gd name="connsiteY1497" fmla="*/ 2655887 h 4470535"/>
                  <a:gd name="connsiteX1498" fmla="*/ 5121435 w 7448177"/>
                  <a:gd name="connsiteY1498" fmla="*/ 2623513 h 4470535"/>
                  <a:gd name="connsiteX1499" fmla="*/ 5113233 w 7448177"/>
                  <a:gd name="connsiteY1499" fmla="*/ 2655024 h 4470535"/>
                  <a:gd name="connsiteX1500" fmla="*/ 5084313 w 7448177"/>
                  <a:gd name="connsiteY1500" fmla="*/ 2675743 h 4470535"/>
                  <a:gd name="connsiteX1501" fmla="*/ 5012228 w 7448177"/>
                  <a:gd name="connsiteY1501" fmla="*/ 2503082 h 4470535"/>
                  <a:gd name="connsiteX1502" fmla="*/ 4992803 w 7448177"/>
                  <a:gd name="connsiteY1502" fmla="*/ 2453873 h 4470535"/>
                  <a:gd name="connsiteX1503" fmla="*/ 4992803 w 7448177"/>
                  <a:gd name="connsiteY1503" fmla="*/ 2415025 h 4470535"/>
                  <a:gd name="connsiteX1504" fmla="*/ 4989781 w 7448177"/>
                  <a:gd name="connsiteY1504" fmla="*/ 2303658 h 4470535"/>
                  <a:gd name="connsiteX1505" fmla="*/ 4968630 w 7448177"/>
                  <a:gd name="connsiteY1505" fmla="*/ 2336032 h 4470535"/>
                  <a:gd name="connsiteX1506" fmla="*/ 4949205 w 7448177"/>
                  <a:gd name="connsiteY1506" fmla="*/ 2345097 h 4470535"/>
                  <a:gd name="connsiteX1507" fmla="*/ 4911652 w 7448177"/>
                  <a:gd name="connsiteY1507" fmla="*/ 2305385 h 4470535"/>
                  <a:gd name="connsiteX1508" fmla="*/ 4942300 w 7448177"/>
                  <a:gd name="connsiteY1508" fmla="*/ 2290277 h 4470535"/>
                  <a:gd name="connsiteX1509" fmla="*/ 4925465 w 7448177"/>
                  <a:gd name="connsiteY1509" fmla="*/ 2290277 h 4470535"/>
                  <a:gd name="connsiteX1510" fmla="*/ 4884457 w 7448177"/>
                  <a:gd name="connsiteY1510" fmla="*/ 2264378 h 4470535"/>
                  <a:gd name="connsiteX1511" fmla="*/ 4866329 w 7448177"/>
                  <a:gd name="connsiteY1511" fmla="*/ 2224234 h 4470535"/>
                  <a:gd name="connsiteX1512" fmla="*/ 4779998 w 7448177"/>
                  <a:gd name="connsiteY1512" fmla="*/ 2232436 h 4470535"/>
                  <a:gd name="connsiteX1513" fmla="*/ 4701437 w 7448177"/>
                  <a:gd name="connsiteY1513" fmla="*/ 2217759 h 4470535"/>
                  <a:gd name="connsiteX1514" fmla="*/ 4671653 w 7448177"/>
                  <a:gd name="connsiteY1514" fmla="*/ 2203515 h 4470535"/>
                  <a:gd name="connsiteX1515" fmla="*/ 4643165 w 7448177"/>
                  <a:gd name="connsiteY1515" fmla="*/ 2182364 h 4470535"/>
                  <a:gd name="connsiteX1516" fmla="*/ 4597407 w 7448177"/>
                  <a:gd name="connsiteY1516" fmla="*/ 2182364 h 4470535"/>
                  <a:gd name="connsiteX1517" fmla="*/ 4568919 w 7448177"/>
                  <a:gd name="connsiteY1517" fmla="*/ 2159486 h 4470535"/>
                  <a:gd name="connsiteX1518" fmla="*/ 4539567 w 7448177"/>
                  <a:gd name="connsiteY1518" fmla="*/ 2125817 h 4470535"/>
                  <a:gd name="connsiteX1519" fmla="*/ 4517552 w 7448177"/>
                  <a:gd name="connsiteY1519" fmla="*/ 2090422 h 4470535"/>
                  <a:gd name="connsiteX1520" fmla="*/ 4477841 w 7448177"/>
                  <a:gd name="connsiteY1520" fmla="*/ 2108983 h 4470535"/>
                  <a:gd name="connsiteX1521" fmla="*/ 4495969 w 7448177"/>
                  <a:gd name="connsiteY1521" fmla="*/ 2152148 h 4470535"/>
                  <a:gd name="connsiteX1522" fmla="*/ 4536545 w 7448177"/>
                  <a:gd name="connsiteY1522" fmla="*/ 2238479 h 4470535"/>
                  <a:gd name="connsiteX1523" fmla="*/ 4542157 w 7448177"/>
                  <a:gd name="connsiteY1523" fmla="*/ 2200062 h 4470535"/>
                  <a:gd name="connsiteX1524" fmla="*/ 4550790 w 7448177"/>
                  <a:gd name="connsiteY1524" fmla="*/ 2260493 h 4470535"/>
                  <a:gd name="connsiteX1525" fmla="*/ 4611652 w 7448177"/>
                  <a:gd name="connsiteY1525" fmla="*/ 2252292 h 4470535"/>
                  <a:gd name="connsiteX1526" fmla="*/ 4654818 w 7448177"/>
                  <a:gd name="connsiteY1526" fmla="*/ 2199198 h 4470535"/>
                  <a:gd name="connsiteX1527" fmla="*/ 4664315 w 7448177"/>
                  <a:gd name="connsiteY1527" fmla="*/ 2250565 h 4470535"/>
                  <a:gd name="connsiteX1528" fmla="*/ 4685898 w 7448177"/>
                  <a:gd name="connsiteY1528" fmla="*/ 2267399 h 4470535"/>
                  <a:gd name="connsiteX1529" fmla="*/ 4704891 w 7448177"/>
                  <a:gd name="connsiteY1529" fmla="*/ 2276033 h 4470535"/>
                  <a:gd name="connsiteX1530" fmla="*/ 4718272 w 7448177"/>
                  <a:gd name="connsiteY1530" fmla="*/ 2299342 h 4470535"/>
                  <a:gd name="connsiteX1531" fmla="*/ 4723884 w 7448177"/>
                  <a:gd name="connsiteY1531" fmla="*/ 2321356 h 4470535"/>
                  <a:gd name="connsiteX1532" fmla="*/ 4694529 w 7448177"/>
                  <a:gd name="connsiteY1532" fmla="*/ 2364521 h 4470535"/>
                  <a:gd name="connsiteX1533" fmla="*/ 4691078 w 7448177"/>
                  <a:gd name="connsiteY1533" fmla="*/ 2353298 h 4470535"/>
                  <a:gd name="connsiteX1534" fmla="*/ 4682012 w 7448177"/>
                  <a:gd name="connsiteY1534" fmla="*/ 2391284 h 4470535"/>
                  <a:gd name="connsiteX1535" fmla="*/ 4666473 w 7448177"/>
                  <a:gd name="connsiteY1535" fmla="*/ 2409413 h 4470535"/>
                  <a:gd name="connsiteX1536" fmla="*/ 4634099 w 7448177"/>
                  <a:gd name="connsiteY1536" fmla="*/ 2426248 h 4470535"/>
                  <a:gd name="connsiteX1537" fmla="*/ 4622011 w 7448177"/>
                  <a:gd name="connsiteY1537" fmla="*/ 2453010 h 4470535"/>
                  <a:gd name="connsiteX1538" fmla="*/ 4603451 w 7448177"/>
                  <a:gd name="connsiteY1538" fmla="*/ 2453010 h 4470535"/>
                  <a:gd name="connsiteX1539" fmla="*/ 4579710 w 7448177"/>
                  <a:gd name="connsiteY1539" fmla="*/ 2464665 h 4470535"/>
                  <a:gd name="connsiteX1540" fmla="*/ 4560285 w 7448177"/>
                  <a:gd name="connsiteY1540" fmla="*/ 2490564 h 4470535"/>
                  <a:gd name="connsiteX1541" fmla="*/ 4506761 w 7448177"/>
                  <a:gd name="connsiteY1541" fmla="*/ 2511715 h 4470535"/>
                  <a:gd name="connsiteX1542" fmla="*/ 4496834 w 7448177"/>
                  <a:gd name="connsiteY1542" fmla="*/ 2522938 h 4470535"/>
                  <a:gd name="connsiteX1543" fmla="*/ 4479566 w 7448177"/>
                  <a:gd name="connsiteY1543" fmla="*/ 2531139 h 4470535"/>
                  <a:gd name="connsiteX1544" fmla="*/ 4433811 w 7448177"/>
                  <a:gd name="connsiteY1544" fmla="*/ 2544520 h 4470535"/>
                  <a:gd name="connsiteX1545" fmla="*/ 4407481 w 7448177"/>
                  <a:gd name="connsiteY1545" fmla="*/ 2562218 h 4470535"/>
                  <a:gd name="connsiteX1546" fmla="*/ 4382876 w 7448177"/>
                  <a:gd name="connsiteY1546" fmla="*/ 2544520 h 4470535"/>
                  <a:gd name="connsiteX1547" fmla="*/ 4371653 w 7448177"/>
                  <a:gd name="connsiteY1547" fmla="*/ 2477614 h 4470535"/>
                  <a:gd name="connsiteX1548" fmla="*/ 4334532 w 7448177"/>
                  <a:gd name="connsiteY1548" fmla="*/ 2391284 h 4470535"/>
                  <a:gd name="connsiteX1549" fmla="*/ 4306905 w 7448177"/>
                  <a:gd name="connsiteY1549" fmla="*/ 2363226 h 4470535"/>
                  <a:gd name="connsiteX1550" fmla="*/ 4295682 w 7448177"/>
                  <a:gd name="connsiteY1550" fmla="*/ 2315745 h 4470535"/>
                  <a:gd name="connsiteX1551" fmla="*/ 4276259 w 7448177"/>
                  <a:gd name="connsiteY1551" fmla="*/ 2268263 h 4470535"/>
                  <a:gd name="connsiteX1552" fmla="*/ 4257696 w 7448177"/>
                  <a:gd name="connsiteY1552" fmla="*/ 2244522 h 4470535"/>
                  <a:gd name="connsiteX1553" fmla="*/ 4225754 w 7448177"/>
                  <a:gd name="connsiteY1553" fmla="*/ 2180637 h 4470535"/>
                  <a:gd name="connsiteX1554" fmla="*/ 4203739 w 7448177"/>
                  <a:gd name="connsiteY1554" fmla="*/ 2155602 h 4470535"/>
                  <a:gd name="connsiteX1555" fmla="*/ 4208489 w 7448177"/>
                  <a:gd name="connsiteY1555" fmla="*/ 2116321 h 4470535"/>
                  <a:gd name="connsiteX1556" fmla="*/ 4194676 w 7448177"/>
                  <a:gd name="connsiteY1556" fmla="*/ 2163371 h 4470535"/>
                  <a:gd name="connsiteX1557" fmla="*/ 4159712 w 7448177"/>
                  <a:gd name="connsiteY1557" fmla="*/ 2104235 h 4470535"/>
                  <a:gd name="connsiteX1558" fmla="*/ 4174819 w 7448177"/>
                  <a:gd name="connsiteY1558" fmla="*/ 2161645 h 4470535"/>
                  <a:gd name="connsiteX1559" fmla="*/ 4214101 w 7448177"/>
                  <a:gd name="connsiteY1559" fmla="*/ 2250565 h 4470535"/>
                  <a:gd name="connsiteX1560" fmla="*/ 4230934 w 7448177"/>
                  <a:gd name="connsiteY1560" fmla="*/ 2302363 h 4470535"/>
                  <a:gd name="connsiteX1561" fmla="*/ 4249494 w 7448177"/>
                  <a:gd name="connsiteY1561" fmla="*/ 2326536 h 4470535"/>
                  <a:gd name="connsiteX1562" fmla="*/ 4255970 w 7448177"/>
                  <a:gd name="connsiteY1562" fmla="*/ 2371859 h 4470535"/>
                  <a:gd name="connsiteX1563" fmla="*/ 4262014 w 7448177"/>
                  <a:gd name="connsiteY1563" fmla="*/ 2403370 h 4470535"/>
                  <a:gd name="connsiteX1564" fmla="*/ 4286187 w 7448177"/>
                  <a:gd name="connsiteY1564" fmla="*/ 2429269 h 4470535"/>
                  <a:gd name="connsiteX1565" fmla="*/ 4309495 w 7448177"/>
                  <a:gd name="connsiteY1565" fmla="*/ 2499628 h 4470535"/>
                  <a:gd name="connsiteX1566" fmla="*/ 4335396 w 7448177"/>
                  <a:gd name="connsiteY1566" fmla="*/ 2511715 h 4470535"/>
                  <a:gd name="connsiteX1567" fmla="*/ 4357408 w 7448177"/>
                  <a:gd name="connsiteY1567" fmla="*/ 2540204 h 4470535"/>
                  <a:gd name="connsiteX1568" fmla="*/ 4375107 w 7448177"/>
                  <a:gd name="connsiteY1568" fmla="*/ 2593729 h 4470535"/>
                  <a:gd name="connsiteX1569" fmla="*/ 4412229 w 7448177"/>
                  <a:gd name="connsiteY1569" fmla="*/ 2624376 h 4470535"/>
                  <a:gd name="connsiteX1570" fmla="*/ 4517120 w 7448177"/>
                  <a:gd name="connsiteY1570" fmla="*/ 2592866 h 4470535"/>
                  <a:gd name="connsiteX1571" fmla="*/ 4547768 w 7448177"/>
                  <a:gd name="connsiteY1571" fmla="*/ 2592866 h 4470535"/>
                  <a:gd name="connsiteX1572" fmla="*/ 4537409 w 7448177"/>
                  <a:gd name="connsiteY1572" fmla="*/ 2644664 h 4470535"/>
                  <a:gd name="connsiteX1573" fmla="*/ 4497266 w 7448177"/>
                  <a:gd name="connsiteY1573" fmla="*/ 2730994 h 4470535"/>
                  <a:gd name="connsiteX1574" fmla="*/ 4460574 w 7448177"/>
                  <a:gd name="connsiteY1574" fmla="*/ 2798332 h 4470535"/>
                  <a:gd name="connsiteX1575" fmla="*/ 4337121 w 7448177"/>
                  <a:gd name="connsiteY1575" fmla="*/ 2954159 h 4470535"/>
                  <a:gd name="connsiteX1576" fmla="*/ 4293956 w 7448177"/>
                  <a:gd name="connsiteY1576" fmla="*/ 3048259 h 4470535"/>
                  <a:gd name="connsiteX1577" fmla="*/ 4305611 w 7448177"/>
                  <a:gd name="connsiteY1577" fmla="*/ 3099194 h 4470535"/>
                  <a:gd name="connsiteX1578" fmla="*/ 4317696 w 7448177"/>
                  <a:gd name="connsiteY1578" fmla="*/ 3142359 h 4470535"/>
                  <a:gd name="connsiteX1579" fmla="*/ 4331942 w 7448177"/>
                  <a:gd name="connsiteY1579" fmla="*/ 3251136 h 4470535"/>
                  <a:gd name="connsiteX1580" fmla="*/ 4294388 w 7448177"/>
                  <a:gd name="connsiteY1580" fmla="*/ 3318905 h 4470535"/>
                  <a:gd name="connsiteX1581" fmla="*/ 4253813 w 7448177"/>
                  <a:gd name="connsiteY1581" fmla="*/ 3340920 h 4470535"/>
                  <a:gd name="connsiteX1582" fmla="*/ 4222303 w 7448177"/>
                  <a:gd name="connsiteY1582" fmla="*/ 3381926 h 4470535"/>
                  <a:gd name="connsiteX1583" fmla="*/ 4207625 w 7448177"/>
                  <a:gd name="connsiteY1583" fmla="*/ 3415164 h 4470535"/>
                  <a:gd name="connsiteX1584" fmla="*/ 4224460 w 7448177"/>
                  <a:gd name="connsiteY1584" fmla="*/ 3460919 h 4470535"/>
                  <a:gd name="connsiteX1585" fmla="*/ 4219281 w 7448177"/>
                  <a:gd name="connsiteY1585" fmla="*/ 3516170 h 4470535"/>
                  <a:gd name="connsiteX1586" fmla="*/ 4176115 w 7448177"/>
                  <a:gd name="connsiteY1586" fmla="*/ 3538185 h 4470535"/>
                  <a:gd name="connsiteX1587" fmla="*/ 4162734 w 7448177"/>
                  <a:gd name="connsiteY1587" fmla="*/ 3574012 h 4470535"/>
                  <a:gd name="connsiteX1588" fmla="*/ 4157984 w 7448177"/>
                  <a:gd name="connsiteY1588" fmla="*/ 3622789 h 4470535"/>
                  <a:gd name="connsiteX1589" fmla="*/ 4104027 w 7448177"/>
                  <a:gd name="connsiteY1589" fmla="*/ 3709119 h 4470535"/>
                  <a:gd name="connsiteX1590" fmla="*/ 4067770 w 7448177"/>
                  <a:gd name="connsiteY1590" fmla="*/ 3743652 h 4470535"/>
                  <a:gd name="connsiteX1591" fmla="*/ 4039279 w 7448177"/>
                  <a:gd name="connsiteY1591" fmla="*/ 3770414 h 4470535"/>
                  <a:gd name="connsiteX1592" fmla="*/ 3945611 w 7448177"/>
                  <a:gd name="connsiteY1592" fmla="*/ 3792428 h 4470535"/>
                  <a:gd name="connsiteX1593" fmla="*/ 3902446 w 7448177"/>
                  <a:gd name="connsiteY1593" fmla="*/ 3802356 h 4470535"/>
                  <a:gd name="connsiteX1594" fmla="*/ 3876548 w 7448177"/>
                  <a:gd name="connsiteY1594" fmla="*/ 3778615 h 4470535"/>
                  <a:gd name="connsiteX1595" fmla="*/ 3862735 w 7448177"/>
                  <a:gd name="connsiteY1595" fmla="*/ 3735450 h 4470535"/>
                  <a:gd name="connsiteX1596" fmla="*/ 3849786 w 7448177"/>
                  <a:gd name="connsiteY1596" fmla="*/ 3697033 h 4470535"/>
                  <a:gd name="connsiteX1597" fmla="*/ 3827771 w 7448177"/>
                  <a:gd name="connsiteY1597" fmla="*/ 3636602 h 4470535"/>
                  <a:gd name="connsiteX1598" fmla="*/ 3801870 w 7448177"/>
                  <a:gd name="connsiteY1598" fmla="*/ 3606386 h 4470535"/>
                  <a:gd name="connsiteX1599" fmla="*/ 3795829 w 7448177"/>
                  <a:gd name="connsiteY1599" fmla="*/ 3563221 h 4470535"/>
                  <a:gd name="connsiteX1600" fmla="*/ 3785899 w 7448177"/>
                  <a:gd name="connsiteY1600" fmla="*/ 3493725 h 4470535"/>
                  <a:gd name="connsiteX1601" fmla="*/ 3755683 w 7448177"/>
                  <a:gd name="connsiteY1601" fmla="*/ 3410847 h 4470535"/>
                  <a:gd name="connsiteX1602" fmla="*/ 3731510 w 7448177"/>
                  <a:gd name="connsiteY1602" fmla="*/ 3356459 h 4470535"/>
                  <a:gd name="connsiteX1603" fmla="*/ 3731510 w 7448177"/>
                  <a:gd name="connsiteY1603" fmla="*/ 3325380 h 4470535"/>
                  <a:gd name="connsiteX1604" fmla="*/ 3755253 w 7448177"/>
                  <a:gd name="connsiteY1604" fmla="*/ 3214445 h 4470535"/>
                  <a:gd name="connsiteX1605" fmla="*/ 3755253 w 7448177"/>
                  <a:gd name="connsiteY1605" fmla="*/ 3121208 h 4470535"/>
                  <a:gd name="connsiteX1606" fmla="*/ 3731942 w 7448177"/>
                  <a:gd name="connsiteY1606" fmla="*/ 3010273 h 4470535"/>
                  <a:gd name="connsiteX1607" fmla="*/ 3710360 w 7448177"/>
                  <a:gd name="connsiteY1607" fmla="*/ 2977036 h 4470535"/>
                  <a:gd name="connsiteX1608" fmla="*/ 3676692 w 7448177"/>
                  <a:gd name="connsiteY1608" fmla="*/ 2926533 h 4470535"/>
                  <a:gd name="connsiteX1609" fmla="*/ 3676692 w 7448177"/>
                  <a:gd name="connsiteY1609" fmla="*/ 2894591 h 4470535"/>
                  <a:gd name="connsiteX1610" fmla="*/ 3684030 w 7448177"/>
                  <a:gd name="connsiteY1610" fmla="*/ 2825526 h 4470535"/>
                  <a:gd name="connsiteX1611" fmla="*/ 3676692 w 7448177"/>
                  <a:gd name="connsiteY1611" fmla="*/ 2789268 h 4470535"/>
                  <a:gd name="connsiteX1612" fmla="*/ 3647340 w 7448177"/>
                  <a:gd name="connsiteY1612" fmla="*/ 2770707 h 4470535"/>
                  <a:gd name="connsiteX1613" fmla="*/ 3607626 w 7448177"/>
                  <a:gd name="connsiteY1613" fmla="*/ 2770707 h 4470535"/>
                  <a:gd name="connsiteX1614" fmla="*/ 3575252 w 7448177"/>
                  <a:gd name="connsiteY1614" fmla="*/ 2727541 h 4470535"/>
                  <a:gd name="connsiteX1615" fmla="*/ 3496261 w 7448177"/>
                  <a:gd name="connsiteY1615" fmla="*/ 2737469 h 4470535"/>
                  <a:gd name="connsiteX1616" fmla="*/ 3449210 w 7448177"/>
                  <a:gd name="connsiteY1616" fmla="*/ 2764232 h 4470535"/>
                  <a:gd name="connsiteX1617" fmla="*/ 3418132 w 7448177"/>
                  <a:gd name="connsiteY1617" fmla="*/ 2764232 h 4470535"/>
                  <a:gd name="connsiteX1618" fmla="*/ 3381872 w 7448177"/>
                  <a:gd name="connsiteY1618" fmla="*/ 2760778 h 4470535"/>
                  <a:gd name="connsiteX1619" fmla="*/ 3330505 w 7448177"/>
                  <a:gd name="connsiteY1619" fmla="*/ 2781066 h 4470535"/>
                  <a:gd name="connsiteX1620" fmla="*/ 3306333 w 7448177"/>
                  <a:gd name="connsiteY1620" fmla="*/ 2766390 h 4470535"/>
                  <a:gd name="connsiteX1621" fmla="*/ 3257124 w 7448177"/>
                  <a:gd name="connsiteY1621" fmla="*/ 2727109 h 4470535"/>
                  <a:gd name="connsiteX1622" fmla="*/ 3213958 w 7448177"/>
                  <a:gd name="connsiteY1622" fmla="*/ 2677901 h 4470535"/>
                  <a:gd name="connsiteX1623" fmla="*/ 3151368 w 7448177"/>
                  <a:gd name="connsiteY1623" fmla="*/ 2556607 h 4470535"/>
                  <a:gd name="connsiteX1624" fmla="*/ 3131082 w 7448177"/>
                  <a:gd name="connsiteY1624" fmla="*/ 2517758 h 4470535"/>
                  <a:gd name="connsiteX1625" fmla="*/ 3141441 w 7448177"/>
                  <a:gd name="connsiteY1625" fmla="*/ 2482794 h 4470535"/>
                  <a:gd name="connsiteX1626" fmla="*/ 3153529 w 7448177"/>
                  <a:gd name="connsiteY1626" fmla="*/ 2439629 h 4470535"/>
                  <a:gd name="connsiteX1627" fmla="*/ 3141441 w 7448177"/>
                  <a:gd name="connsiteY1627" fmla="*/ 2381356 h 4470535"/>
                  <a:gd name="connsiteX1628" fmla="*/ 3131514 w 7448177"/>
                  <a:gd name="connsiteY1628" fmla="*/ 2332147 h 4470535"/>
                  <a:gd name="connsiteX1629" fmla="*/ 3144895 w 7448177"/>
                  <a:gd name="connsiteY1629" fmla="*/ 2305385 h 4470535"/>
                  <a:gd name="connsiteX1630" fmla="*/ 3205325 w 7448177"/>
                  <a:gd name="connsiteY1630" fmla="*/ 2184090 h 4470535"/>
                  <a:gd name="connsiteX1631" fmla="*/ 3261010 w 7448177"/>
                  <a:gd name="connsiteY1631" fmla="*/ 2130134 h 4470535"/>
                  <a:gd name="connsiteX1632" fmla="*/ 3281296 w 7448177"/>
                  <a:gd name="connsiteY1632" fmla="*/ 2103803 h 4470535"/>
                  <a:gd name="connsiteX1633" fmla="*/ 3290362 w 7448177"/>
                  <a:gd name="connsiteY1633" fmla="*/ 2039919 h 4470535"/>
                  <a:gd name="connsiteX1634" fmla="*/ 3347773 w 7448177"/>
                  <a:gd name="connsiteY1634" fmla="*/ 1985530 h 4470535"/>
                  <a:gd name="connsiteX1635" fmla="*/ 3372377 w 7448177"/>
                  <a:gd name="connsiteY1635" fmla="*/ 1939343 h 4470535"/>
                  <a:gd name="connsiteX1636" fmla="*/ 3400001 w 7448177"/>
                  <a:gd name="connsiteY1636" fmla="*/ 1958336 h 4470535"/>
                  <a:gd name="connsiteX1637" fmla="*/ 3423744 w 7448177"/>
                  <a:gd name="connsiteY1637" fmla="*/ 1954019 h 4470535"/>
                  <a:gd name="connsiteX1638" fmla="*/ 3441009 w 7448177"/>
                  <a:gd name="connsiteY1638" fmla="*/ 1963516 h 4470535"/>
                  <a:gd name="connsiteX1639" fmla="*/ 3478130 w 7448177"/>
                  <a:gd name="connsiteY1639" fmla="*/ 1939343 h 4470535"/>
                  <a:gd name="connsiteX1640" fmla="*/ 3555830 w 7448177"/>
                  <a:gd name="connsiteY1640" fmla="*/ 1912581 h 4470535"/>
                  <a:gd name="connsiteX1641" fmla="*/ 3579570 w 7448177"/>
                  <a:gd name="connsiteY1641" fmla="*/ 1909559 h 4470535"/>
                  <a:gd name="connsiteX1642" fmla="*/ 3598563 w 7448177"/>
                  <a:gd name="connsiteY1642" fmla="*/ 1916466 h 4470535"/>
                  <a:gd name="connsiteX1643" fmla="*/ 3617556 w 7448177"/>
                  <a:gd name="connsiteY1643" fmla="*/ 1906538 h 4470535"/>
                  <a:gd name="connsiteX1644" fmla="*/ 3635253 w 7448177"/>
                  <a:gd name="connsiteY1644" fmla="*/ 1906538 h 4470535"/>
                  <a:gd name="connsiteX1645" fmla="*/ 3678418 w 7448177"/>
                  <a:gd name="connsiteY1645" fmla="*/ 1900926 h 4470535"/>
                  <a:gd name="connsiteX1646" fmla="*/ 3713814 w 7448177"/>
                  <a:gd name="connsiteY1646" fmla="*/ 1909128 h 4470535"/>
                  <a:gd name="connsiteX1647" fmla="*/ 3713814 w 7448177"/>
                  <a:gd name="connsiteY1647" fmla="*/ 1952293 h 4470535"/>
                  <a:gd name="connsiteX1648" fmla="*/ 3693957 w 7448177"/>
                  <a:gd name="connsiteY1648" fmla="*/ 1984235 h 4470535"/>
                  <a:gd name="connsiteX1649" fmla="*/ 3728491 w 7448177"/>
                  <a:gd name="connsiteY1649" fmla="*/ 2016178 h 4470535"/>
                  <a:gd name="connsiteX1650" fmla="*/ 3792807 w 7448177"/>
                  <a:gd name="connsiteY1650" fmla="*/ 2035170 h 4470535"/>
                  <a:gd name="connsiteX1651" fmla="*/ 3821295 w 7448177"/>
                  <a:gd name="connsiteY1651" fmla="*/ 2067976 h 4470535"/>
                  <a:gd name="connsiteX1652" fmla="*/ 3864460 w 7448177"/>
                  <a:gd name="connsiteY1652" fmla="*/ 2082652 h 4470535"/>
                  <a:gd name="connsiteX1653" fmla="*/ 3905036 w 7448177"/>
                  <a:gd name="connsiteY1653" fmla="*/ 2074451 h 4470535"/>
                  <a:gd name="connsiteX1654" fmla="*/ 3901582 w 7448177"/>
                  <a:gd name="connsiteY1654" fmla="*/ 2053300 h 4470535"/>
                  <a:gd name="connsiteX1655" fmla="*/ 3913237 w 7448177"/>
                  <a:gd name="connsiteY1655" fmla="*/ 2032580 h 4470535"/>
                  <a:gd name="connsiteX1656" fmla="*/ 3965036 w 7448177"/>
                  <a:gd name="connsiteY1656" fmla="*/ 2028264 h 4470535"/>
                  <a:gd name="connsiteX1657" fmla="*/ 3971510 w 7448177"/>
                  <a:gd name="connsiteY1657" fmla="*/ 2041645 h 4470535"/>
                  <a:gd name="connsiteX1658" fmla="*/ 3994388 w 7448177"/>
                  <a:gd name="connsiteY1658" fmla="*/ 2042508 h 4470535"/>
                  <a:gd name="connsiteX1659" fmla="*/ 4006905 w 7448177"/>
                  <a:gd name="connsiteY1659" fmla="*/ 2057184 h 4470535"/>
                  <a:gd name="connsiteX1660" fmla="*/ 4019857 w 7448177"/>
                  <a:gd name="connsiteY1660" fmla="*/ 2052868 h 4470535"/>
                  <a:gd name="connsiteX1661" fmla="*/ 4066042 w 7448177"/>
                  <a:gd name="connsiteY1661" fmla="*/ 2067976 h 4470535"/>
                  <a:gd name="connsiteX1662" fmla="*/ 4101870 w 7448177"/>
                  <a:gd name="connsiteY1662" fmla="*/ 2064954 h 4470535"/>
                  <a:gd name="connsiteX1663" fmla="*/ 4138991 w 7448177"/>
                  <a:gd name="connsiteY1663" fmla="*/ 2061501 h 4470535"/>
                  <a:gd name="connsiteX1664" fmla="*/ 4198475 w 7448177"/>
                  <a:gd name="connsiteY1664" fmla="*/ 2047710 h 4470535"/>
                  <a:gd name="connsiteX1665" fmla="*/ 4202446 w 7448177"/>
                  <a:gd name="connsiteY1665" fmla="*/ 2039487 h 4470535"/>
                  <a:gd name="connsiteX1666" fmla="*/ 4226186 w 7448177"/>
                  <a:gd name="connsiteY1666" fmla="*/ 1944955 h 4470535"/>
                  <a:gd name="connsiteX1667" fmla="*/ 4230934 w 7448177"/>
                  <a:gd name="connsiteY1667" fmla="*/ 1901790 h 4470535"/>
                  <a:gd name="connsiteX1668" fmla="*/ 4217120 w 7448177"/>
                  <a:gd name="connsiteY1668" fmla="*/ 1907833 h 4470535"/>
                  <a:gd name="connsiteX1669" fmla="*/ 4202446 w 7448177"/>
                  <a:gd name="connsiteY1669" fmla="*/ 1903084 h 4470535"/>
                  <a:gd name="connsiteX1670" fmla="*/ 4186043 w 7448177"/>
                  <a:gd name="connsiteY1670" fmla="*/ 1921214 h 4470535"/>
                  <a:gd name="connsiteX1671" fmla="*/ 4164460 w 7448177"/>
                  <a:gd name="connsiteY1671" fmla="*/ 1921214 h 4470535"/>
                  <a:gd name="connsiteX1672" fmla="*/ 4132950 w 7448177"/>
                  <a:gd name="connsiteY1672" fmla="*/ 1903516 h 4470535"/>
                  <a:gd name="connsiteX1673" fmla="*/ 4114819 w 7448177"/>
                  <a:gd name="connsiteY1673" fmla="*/ 1906538 h 4470535"/>
                  <a:gd name="connsiteX1674" fmla="*/ 4101005 w 7448177"/>
                  <a:gd name="connsiteY1674" fmla="*/ 1920351 h 4470535"/>
                  <a:gd name="connsiteX1675" fmla="*/ 4065612 w 7448177"/>
                  <a:gd name="connsiteY1675" fmla="*/ 1901358 h 4470535"/>
                  <a:gd name="connsiteX1676" fmla="*/ 4040144 w 7448177"/>
                  <a:gd name="connsiteY1676" fmla="*/ 1821502 h 4470535"/>
                  <a:gd name="connsiteX1677" fmla="*/ 4023740 w 7448177"/>
                  <a:gd name="connsiteY1677" fmla="*/ 1821502 h 4470535"/>
                  <a:gd name="connsiteX1678" fmla="*/ 4055250 w 7448177"/>
                  <a:gd name="connsiteY1678" fmla="*/ 1795603 h 4470535"/>
                  <a:gd name="connsiteX1679" fmla="*/ 4100576 w 7448177"/>
                  <a:gd name="connsiteY1679" fmla="*/ 1783949 h 4470535"/>
                  <a:gd name="connsiteX1680" fmla="*/ 4085035 w 7448177"/>
                  <a:gd name="connsiteY1680" fmla="*/ 1775315 h 4470535"/>
                  <a:gd name="connsiteX1681" fmla="*/ 4116115 w 7448177"/>
                  <a:gd name="connsiteY1681" fmla="*/ 1770999 h 4470535"/>
                  <a:gd name="connsiteX1682" fmla="*/ 4145467 w 7448177"/>
                  <a:gd name="connsiteY1682" fmla="*/ 1758913 h 4470535"/>
                  <a:gd name="connsiteX1683" fmla="*/ 4175251 w 7448177"/>
                  <a:gd name="connsiteY1683" fmla="*/ 1744668 h 4470535"/>
                  <a:gd name="connsiteX1684" fmla="*/ 4212373 w 7448177"/>
                  <a:gd name="connsiteY1684" fmla="*/ 1744668 h 4470535"/>
                  <a:gd name="connsiteX1685" fmla="*/ 4220142 w 7448177"/>
                  <a:gd name="connsiteY1685" fmla="*/ 1758481 h 4470535"/>
                  <a:gd name="connsiteX1686" fmla="*/ 4234388 w 7448177"/>
                  <a:gd name="connsiteY1686" fmla="*/ 1764093 h 4470535"/>
                  <a:gd name="connsiteX1687" fmla="*/ 4269784 w 7448177"/>
                  <a:gd name="connsiteY1687" fmla="*/ 1777042 h 4470535"/>
                  <a:gd name="connsiteX1688" fmla="*/ 4304315 w 7448177"/>
                  <a:gd name="connsiteY1688" fmla="*/ 1777042 h 4470535"/>
                  <a:gd name="connsiteX1689" fmla="*/ 4342301 w 7448177"/>
                  <a:gd name="connsiteY1689" fmla="*/ 1764093 h 4470535"/>
                  <a:gd name="connsiteX1690" fmla="*/ 4342301 w 7448177"/>
                  <a:gd name="connsiteY1690" fmla="*/ 1727402 h 4470535"/>
                  <a:gd name="connsiteX1691" fmla="*/ 4310791 w 7448177"/>
                  <a:gd name="connsiteY1691" fmla="*/ 1702798 h 4470535"/>
                  <a:gd name="connsiteX1692" fmla="*/ 4276689 w 7448177"/>
                  <a:gd name="connsiteY1692" fmla="*/ 1674741 h 4470535"/>
                  <a:gd name="connsiteX1693" fmla="*/ 4262014 w 7448177"/>
                  <a:gd name="connsiteY1693" fmla="*/ 1665244 h 4470535"/>
                  <a:gd name="connsiteX1694" fmla="*/ 4244747 w 7448177"/>
                  <a:gd name="connsiteY1694" fmla="*/ 1650999 h 4470535"/>
                  <a:gd name="connsiteX1695" fmla="*/ 4249494 w 7448177"/>
                  <a:gd name="connsiteY1695" fmla="*/ 1643230 h 4470535"/>
                  <a:gd name="connsiteX1696" fmla="*/ 4265897 w 7448177"/>
                  <a:gd name="connsiteY1696" fmla="*/ 1647114 h 4470535"/>
                  <a:gd name="connsiteX1697" fmla="*/ 4284890 w 7448177"/>
                  <a:gd name="connsiteY1697" fmla="*/ 1622079 h 4470535"/>
                  <a:gd name="connsiteX1698" fmla="*/ 4267194 w 7448177"/>
                  <a:gd name="connsiteY1698" fmla="*/ 1603518 h 4470535"/>
                  <a:gd name="connsiteX1699" fmla="*/ 4283597 w 7448177"/>
                  <a:gd name="connsiteY1699" fmla="*/ 1603518 h 4470535"/>
                  <a:gd name="connsiteX1700" fmla="*/ 4298271 w 7448177"/>
                  <a:gd name="connsiteY1700" fmla="*/ 1591432 h 4470535"/>
                  <a:gd name="connsiteX1701" fmla="*/ 4284029 w 7448177"/>
                  <a:gd name="connsiteY1701" fmla="*/ 1586252 h 4470535"/>
                  <a:gd name="connsiteX1702" fmla="*/ 4246475 w 7448177"/>
                  <a:gd name="connsiteY1702" fmla="*/ 1603086 h 4470535"/>
                  <a:gd name="connsiteX1703" fmla="*/ 4246475 w 7448177"/>
                  <a:gd name="connsiteY1703" fmla="*/ 1598338 h 4470535"/>
                  <a:gd name="connsiteX1704" fmla="*/ 4214101 w 7448177"/>
                  <a:gd name="connsiteY1704" fmla="*/ 1617331 h 4470535"/>
                  <a:gd name="connsiteX1705" fmla="*/ 4216691 w 7448177"/>
                  <a:gd name="connsiteY1705" fmla="*/ 1610856 h 4470535"/>
                  <a:gd name="connsiteX1706" fmla="*/ 4214531 w 7448177"/>
                  <a:gd name="connsiteY1706" fmla="*/ 1638050 h 4470535"/>
                  <a:gd name="connsiteX1707" fmla="*/ 4247337 w 7448177"/>
                  <a:gd name="connsiteY1707" fmla="*/ 1643230 h 4470535"/>
                  <a:gd name="connsiteX1708" fmla="*/ 4218417 w 7448177"/>
                  <a:gd name="connsiteY1708" fmla="*/ 1654021 h 4470535"/>
                  <a:gd name="connsiteX1709" fmla="*/ 4175251 w 7448177"/>
                  <a:gd name="connsiteY1709" fmla="*/ 1669992 h 4470535"/>
                  <a:gd name="connsiteX1710" fmla="*/ 4157555 w 7448177"/>
                  <a:gd name="connsiteY1710" fmla="*/ 1643230 h 4470535"/>
                  <a:gd name="connsiteX1711" fmla="*/ 4174819 w 7448177"/>
                  <a:gd name="connsiteY1711" fmla="*/ 1619057 h 4470535"/>
                  <a:gd name="connsiteX1712" fmla="*/ 4154533 w 7448177"/>
                  <a:gd name="connsiteY1712" fmla="*/ 1619057 h 4470535"/>
                  <a:gd name="connsiteX1713" fmla="*/ 4138991 w 7448177"/>
                  <a:gd name="connsiteY1713" fmla="*/ 1608266 h 4470535"/>
                  <a:gd name="connsiteX1714" fmla="*/ 4162302 w 7448177"/>
                  <a:gd name="connsiteY1714" fmla="*/ 1603086 h 4470535"/>
                  <a:gd name="connsiteX1715" fmla="*/ 4125181 w 7448177"/>
                  <a:gd name="connsiteY1715" fmla="*/ 1603086 h 4470535"/>
                  <a:gd name="connsiteX1716" fmla="*/ 4100576 w 7448177"/>
                  <a:gd name="connsiteY1716" fmla="*/ 1635460 h 4470535"/>
                  <a:gd name="connsiteX1717" fmla="*/ 4097122 w 7448177"/>
                  <a:gd name="connsiteY1717" fmla="*/ 1660064 h 4470535"/>
                  <a:gd name="connsiteX1718" fmla="*/ 4081151 w 7448177"/>
                  <a:gd name="connsiteY1718" fmla="*/ 1669992 h 4470535"/>
                  <a:gd name="connsiteX1719" fmla="*/ 4065180 w 7448177"/>
                  <a:gd name="connsiteY1719" fmla="*/ 1713158 h 4470535"/>
                  <a:gd name="connsiteX1720" fmla="*/ 4061726 w 7448177"/>
                  <a:gd name="connsiteY1720" fmla="*/ 1752870 h 4470535"/>
                  <a:gd name="connsiteX1721" fmla="*/ 4085467 w 7448177"/>
                  <a:gd name="connsiteY1721" fmla="*/ 1776179 h 4470535"/>
                  <a:gd name="connsiteX1722" fmla="*/ 4056114 w 7448177"/>
                  <a:gd name="connsiteY1722" fmla="*/ 1780495 h 4470535"/>
                  <a:gd name="connsiteX1723" fmla="*/ 4025037 w 7448177"/>
                  <a:gd name="connsiteY1723" fmla="*/ 1812437 h 4470535"/>
                  <a:gd name="connsiteX1724" fmla="*/ 4037986 w 7448177"/>
                  <a:gd name="connsiteY1724" fmla="*/ 1792150 h 4470535"/>
                  <a:gd name="connsiteX1725" fmla="*/ 4018129 w 7448177"/>
                  <a:gd name="connsiteY1725" fmla="*/ 1786538 h 4470535"/>
                  <a:gd name="connsiteX1726" fmla="*/ 3991799 w 7448177"/>
                  <a:gd name="connsiteY1726" fmla="*/ 1781790 h 4470535"/>
                  <a:gd name="connsiteX1727" fmla="*/ 3976260 w 7448177"/>
                  <a:gd name="connsiteY1727" fmla="*/ 1786970 h 4470535"/>
                  <a:gd name="connsiteX1728" fmla="*/ 3976260 w 7448177"/>
                  <a:gd name="connsiteY1728" fmla="*/ 1799488 h 4470535"/>
                  <a:gd name="connsiteX1729" fmla="*/ 3954677 w 7448177"/>
                  <a:gd name="connsiteY1729" fmla="*/ 1794308 h 4470535"/>
                  <a:gd name="connsiteX1730" fmla="*/ 3959857 w 7448177"/>
                  <a:gd name="connsiteY1730" fmla="*/ 1822366 h 4470535"/>
                  <a:gd name="connsiteX1731" fmla="*/ 3957267 w 7448177"/>
                  <a:gd name="connsiteY1731" fmla="*/ 1846106 h 4470535"/>
                  <a:gd name="connsiteX1732" fmla="*/ 3981871 w 7448177"/>
                  <a:gd name="connsiteY1732" fmla="*/ 1880639 h 4470535"/>
                  <a:gd name="connsiteX1733" fmla="*/ 3960289 w 7448177"/>
                  <a:gd name="connsiteY1733" fmla="*/ 1877185 h 4470535"/>
                  <a:gd name="connsiteX1734" fmla="*/ 3964172 w 7448177"/>
                  <a:gd name="connsiteY1734" fmla="*/ 1892725 h 4470535"/>
                  <a:gd name="connsiteX1735" fmla="*/ 3964172 w 7448177"/>
                  <a:gd name="connsiteY1735" fmla="*/ 1913444 h 4470535"/>
                  <a:gd name="connsiteX1736" fmla="*/ 3945179 w 7448177"/>
                  <a:gd name="connsiteY1736" fmla="*/ 1903516 h 4470535"/>
                  <a:gd name="connsiteX1737" fmla="*/ 3931798 w 7448177"/>
                  <a:gd name="connsiteY1737" fmla="*/ 1903516 h 4470535"/>
                  <a:gd name="connsiteX1738" fmla="*/ 3937842 w 7448177"/>
                  <a:gd name="connsiteY1738" fmla="*/ 1860351 h 4470535"/>
                  <a:gd name="connsiteX1739" fmla="*/ 3911512 w 7448177"/>
                  <a:gd name="connsiteY1739" fmla="*/ 1841358 h 4470535"/>
                  <a:gd name="connsiteX1740" fmla="*/ 3894677 w 7448177"/>
                  <a:gd name="connsiteY1740" fmla="*/ 1809848 h 4470535"/>
                  <a:gd name="connsiteX1741" fmla="*/ 3888201 w 7448177"/>
                  <a:gd name="connsiteY1741" fmla="*/ 1769704 h 4470535"/>
                  <a:gd name="connsiteX1742" fmla="*/ 3871798 w 7448177"/>
                  <a:gd name="connsiteY1742" fmla="*/ 1740783 h 4470535"/>
                  <a:gd name="connsiteX1743" fmla="*/ 3817412 w 7448177"/>
                  <a:gd name="connsiteY1743" fmla="*/ 1703661 h 4470535"/>
                  <a:gd name="connsiteX1744" fmla="*/ 3798848 w 7448177"/>
                  <a:gd name="connsiteY1744" fmla="*/ 1679920 h 4470535"/>
                  <a:gd name="connsiteX1745" fmla="*/ 3780719 w 7448177"/>
                  <a:gd name="connsiteY1745" fmla="*/ 1647114 h 4470535"/>
                  <a:gd name="connsiteX1746" fmla="*/ 3766474 w 7448177"/>
                  <a:gd name="connsiteY1746" fmla="*/ 1643230 h 4470535"/>
                  <a:gd name="connsiteX1747" fmla="*/ 3753525 w 7448177"/>
                  <a:gd name="connsiteY1747" fmla="*/ 1637187 h 4470535"/>
                  <a:gd name="connsiteX1748" fmla="*/ 3741440 w 7448177"/>
                  <a:gd name="connsiteY1748" fmla="*/ 1658338 h 4470535"/>
                  <a:gd name="connsiteX1749" fmla="*/ 3741440 w 7448177"/>
                  <a:gd name="connsiteY1749" fmla="*/ 1684668 h 4470535"/>
                  <a:gd name="connsiteX1750" fmla="*/ 3766906 w 7448177"/>
                  <a:gd name="connsiteY1750" fmla="*/ 1705819 h 4470535"/>
                  <a:gd name="connsiteX1751" fmla="*/ 3778994 w 7448177"/>
                  <a:gd name="connsiteY1751" fmla="*/ 1736035 h 4470535"/>
                  <a:gd name="connsiteX1752" fmla="*/ 3804030 w 7448177"/>
                  <a:gd name="connsiteY1752" fmla="*/ 1752006 h 4470535"/>
                  <a:gd name="connsiteX1753" fmla="*/ 3812661 w 7448177"/>
                  <a:gd name="connsiteY1753" fmla="*/ 1762366 h 4470535"/>
                  <a:gd name="connsiteX1754" fmla="*/ 3862735 w 7448177"/>
                  <a:gd name="connsiteY1754" fmla="*/ 1816323 h 4470535"/>
                  <a:gd name="connsiteX1755" fmla="*/ 3835972 w 7448177"/>
                  <a:gd name="connsiteY1755" fmla="*/ 1796467 h 4470535"/>
                  <a:gd name="connsiteX1756" fmla="*/ 3826475 w 7448177"/>
                  <a:gd name="connsiteY1756" fmla="*/ 1814596 h 4470535"/>
                  <a:gd name="connsiteX1757" fmla="*/ 3835108 w 7448177"/>
                  <a:gd name="connsiteY1757" fmla="*/ 1827114 h 4470535"/>
                  <a:gd name="connsiteX1758" fmla="*/ 3825613 w 7448177"/>
                  <a:gd name="connsiteY1758" fmla="*/ 1852149 h 4470535"/>
                  <a:gd name="connsiteX1759" fmla="*/ 3806620 w 7448177"/>
                  <a:gd name="connsiteY1759" fmla="*/ 1865099 h 4470535"/>
                  <a:gd name="connsiteX1760" fmla="*/ 3799280 w 7448177"/>
                  <a:gd name="connsiteY1760" fmla="*/ 1897041 h 4470535"/>
                  <a:gd name="connsiteX1761" fmla="*/ 3781152 w 7448177"/>
                  <a:gd name="connsiteY1761" fmla="*/ 1903084 h 4470535"/>
                  <a:gd name="connsiteX1762" fmla="*/ 3746188 w 7448177"/>
                  <a:gd name="connsiteY1762" fmla="*/ 1864236 h 4470535"/>
                  <a:gd name="connsiteX1763" fmla="*/ 3782448 w 7448177"/>
                  <a:gd name="connsiteY1763" fmla="*/ 1868984 h 4470535"/>
                  <a:gd name="connsiteX1764" fmla="*/ 3808778 w 7448177"/>
                  <a:gd name="connsiteY1764" fmla="*/ 1862078 h 4470535"/>
                  <a:gd name="connsiteX1765" fmla="*/ 3816115 w 7448177"/>
                  <a:gd name="connsiteY1765" fmla="*/ 1847833 h 4470535"/>
                  <a:gd name="connsiteX1766" fmla="*/ 3805756 w 7448177"/>
                  <a:gd name="connsiteY1766" fmla="*/ 1809848 h 4470535"/>
                  <a:gd name="connsiteX1767" fmla="*/ 3792807 w 7448177"/>
                  <a:gd name="connsiteY1767" fmla="*/ 1802078 h 4470535"/>
                  <a:gd name="connsiteX1768" fmla="*/ 3787237 w 7448177"/>
                  <a:gd name="connsiteY1768" fmla="*/ 1791899 h 4470535"/>
                  <a:gd name="connsiteX1769" fmla="*/ 3780287 w 7448177"/>
                  <a:gd name="connsiteY1769" fmla="*/ 1793013 h 4470535"/>
                  <a:gd name="connsiteX1770" fmla="*/ 3760433 w 7448177"/>
                  <a:gd name="connsiteY1770" fmla="*/ 1773589 h 4470535"/>
                  <a:gd name="connsiteX1771" fmla="*/ 3735828 w 7448177"/>
                  <a:gd name="connsiteY1771" fmla="*/ 1754596 h 4470535"/>
                  <a:gd name="connsiteX1772" fmla="*/ 3698707 w 7448177"/>
                  <a:gd name="connsiteY1772" fmla="*/ 1711431 h 4470535"/>
                  <a:gd name="connsiteX1773" fmla="*/ 3679714 w 7448177"/>
                  <a:gd name="connsiteY1773" fmla="*/ 1682510 h 4470535"/>
                  <a:gd name="connsiteX1774" fmla="*/ 3657267 w 7448177"/>
                  <a:gd name="connsiteY1774" fmla="*/ 1682510 h 4470535"/>
                  <a:gd name="connsiteX1775" fmla="*/ 3608490 w 7448177"/>
                  <a:gd name="connsiteY1775" fmla="*/ 1718337 h 4470535"/>
                  <a:gd name="connsiteX1776" fmla="*/ 3569211 w 7448177"/>
                  <a:gd name="connsiteY1776" fmla="*/ 1704093 h 4470535"/>
                  <a:gd name="connsiteX1777" fmla="*/ 3546764 w 7448177"/>
                  <a:gd name="connsiteY1777" fmla="*/ 1722654 h 4470535"/>
                  <a:gd name="connsiteX1778" fmla="*/ 3546764 w 7448177"/>
                  <a:gd name="connsiteY1778" fmla="*/ 1755459 h 4470535"/>
                  <a:gd name="connsiteX1779" fmla="*/ 3516548 w 7448177"/>
                  <a:gd name="connsiteY1779" fmla="*/ 1772294 h 4470535"/>
                  <a:gd name="connsiteX1780" fmla="*/ 3475972 w 7448177"/>
                  <a:gd name="connsiteY1780" fmla="*/ 1828409 h 4470535"/>
                  <a:gd name="connsiteX1781" fmla="*/ 3480720 w 7448177"/>
                  <a:gd name="connsiteY1781" fmla="*/ 1853876 h 4470535"/>
                  <a:gd name="connsiteX1782" fmla="*/ 3466477 w 7448177"/>
                  <a:gd name="connsiteY1782" fmla="*/ 1882365 h 4470535"/>
                  <a:gd name="connsiteX1783" fmla="*/ 3448346 w 7448177"/>
                  <a:gd name="connsiteY1783" fmla="*/ 1888840 h 4470535"/>
                  <a:gd name="connsiteX1784" fmla="*/ 3436693 w 7448177"/>
                  <a:gd name="connsiteY1784" fmla="*/ 1907401 h 4470535"/>
                  <a:gd name="connsiteX1785" fmla="*/ 3393528 w 7448177"/>
                  <a:gd name="connsiteY1785" fmla="*/ 1907401 h 4470535"/>
                  <a:gd name="connsiteX1786" fmla="*/ 3364605 w 7448177"/>
                  <a:gd name="connsiteY1786" fmla="*/ 1926394 h 4470535"/>
                  <a:gd name="connsiteX1787" fmla="*/ 3351224 w 7448177"/>
                  <a:gd name="connsiteY1787" fmla="*/ 1900063 h 4470535"/>
                  <a:gd name="connsiteX1788" fmla="*/ 3322304 w 7448177"/>
                  <a:gd name="connsiteY1788" fmla="*/ 1894020 h 4470535"/>
                  <a:gd name="connsiteX1789" fmla="*/ 3294248 w 7448177"/>
                  <a:gd name="connsiteY1789" fmla="*/ 1898768 h 4470535"/>
                  <a:gd name="connsiteX1790" fmla="*/ 3297267 w 7448177"/>
                  <a:gd name="connsiteY1790" fmla="*/ 1872437 h 4470535"/>
                  <a:gd name="connsiteX1791" fmla="*/ 3297267 w 7448177"/>
                  <a:gd name="connsiteY1791" fmla="*/ 1857761 h 4470535"/>
                  <a:gd name="connsiteX1792" fmla="*/ 3290794 w 7448177"/>
                  <a:gd name="connsiteY1792" fmla="*/ 1857761 h 4470535"/>
                  <a:gd name="connsiteX1793" fmla="*/ 3290794 w 7448177"/>
                  <a:gd name="connsiteY1793" fmla="*/ 1825387 h 4470535"/>
                  <a:gd name="connsiteX1794" fmla="*/ 3298131 w 7448177"/>
                  <a:gd name="connsiteY1794" fmla="*/ 1772726 h 4470535"/>
                  <a:gd name="connsiteX1795" fmla="*/ 3298131 w 7448177"/>
                  <a:gd name="connsiteY1795" fmla="*/ 1729560 h 4470535"/>
                  <a:gd name="connsiteX1796" fmla="*/ 3289066 w 7448177"/>
                  <a:gd name="connsiteY1796" fmla="*/ 1715747 h 4470535"/>
                  <a:gd name="connsiteX1797" fmla="*/ 3310648 w 7448177"/>
                  <a:gd name="connsiteY1797" fmla="*/ 1707546 h 4470535"/>
                  <a:gd name="connsiteX1798" fmla="*/ 3308059 w 7448177"/>
                  <a:gd name="connsiteY1798" fmla="*/ 1702798 h 4470535"/>
                  <a:gd name="connsiteX1799" fmla="*/ 3338275 w 7448177"/>
                  <a:gd name="connsiteY1799" fmla="*/ 1702798 h 4470535"/>
                  <a:gd name="connsiteX1800" fmla="*/ 3375396 w 7448177"/>
                  <a:gd name="connsiteY1800" fmla="*/ 1702798 h 4470535"/>
                  <a:gd name="connsiteX1801" fmla="*/ 3408635 w 7448177"/>
                  <a:gd name="connsiteY1801" fmla="*/ 1702798 h 4470535"/>
                  <a:gd name="connsiteX1802" fmla="*/ 3438419 w 7448177"/>
                  <a:gd name="connsiteY1802" fmla="*/ 1706251 h 4470535"/>
                  <a:gd name="connsiteX1803" fmla="*/ 3456980 w 7448177"/>
                  <a:gd name="connsiteY1803" fmla="*/ 1636323 h 4470535"/>
                  <a:gd name="connsiteX1804" fmla="*/ 3444463 w 7448177"/>
                  <a:gd name="connsiteY1804" fmla="*/ 1607402 h 4470535"/>
                  <a:gd name="connsiteX1805" fmla="*/ 3436261 w 7448177"/>
                  <a:gd name="connsiteY1805" fmla="*/ 1581503 h 4470535"/>
                  <a:gd name="connsiteX1806" fmla="*/ 3428059 w 7448177"/>
                  <a:gd name="connsiteY1806" fmla="*/ 1576755 h 4470535"/>
                  <a:gd name="connsiteX1807" fmla="*/ 3413814 w 7448177"/>
                  <a:gd name="connsiteY1807" fmla="*/ 1572870 h 4470535"/>
                  <a:gd name="connsiteX1808" fmla="*/ 3396550 w 7448177"/>
                  <a:gd name="connsiteY1808" fmla="*/ 1564237 h 4470535"/>
                  <a:gd name="connsiteX1809" fmla="*/ 3383598 w 7448177"/>
                  <a:gd name="connsiteY1809" fmla="*/ 1556899 h 4470535"/>
                  <a:gd name="connsiteX1810" fmla="*/ 3390074 w 7448177"/>
                  <a:gd name="connsiteY1810" fmla="*/ 1556899 h 4470535"/>
                  <a:gd name="connsiteX1811" fmla="*/ 3381440 w 7448177"/>
                  <a:gd name="connsiteY1811" fmla="*/ 1542223 h 4470535"/>
                  <a:gd name="connsiteX1812" fmla="*/ 3408202 w 7448177"/>
                  <a:gd name="connsiteY1812" fmla="*/ 1537043 h 4470535"/>
                  <a:gd name="connsiteX1813" fmla="*/ 3425470 w 7448177"/>
                  <a:gd name="connsiteY1813" fmla="*/ 1544381 h 4470535"/>
                  <a:gd name="connsiteX1814" fmla="*/ 3448778 w 7448177"/>
                  <a:gd name="connsiteY1814" fmla="*/ 1533590 h 4470535"/>
                  <a:gd name="connsiteX1815" fmla="*/ 3440576 w 7448177"/>
                  <a:gd name="connsiteY1815" fmla="*/ 1505532 h 4470535"/>
                  <a:gd name="connsiteX1816" fmla="*/ 3454390 w 7448177"/>
                  <a:gd name="connsiteY1816" fmla="*/ 1509849 h 4470535"/>
                  <a:gd name="connsiteX1817" fmla="*/ 3461727 w 7448177"/>
                  <a:gd name="connsiteY1817" fmla="*/ 1518482 h 4470535"/>
                  <a:gd name="connsiteX1818" fmla="*/ 3490218 w 7448177"/>
                  <a:gd name="connsiteY1818" fmla="*/ 1514166 h 4470535"/>
                  <a:gd name="connsiteX1819" fmla="*/ 3482016 w 7448177"/>
                  <a:gd name="connsiteY1819" fmla="*/ 1511144 h 4470535"/>
                  <a:gd name="connsiteX1820" fmla="*/ 3507914 w 7448177"/>
                  <a:gd name="connsiteY1820" fmla="*/ 1493878 h 4470535"/>
                  <a:gd name="connsiteX1821" fmla="*/ 3513526 w 7448177"/>
                  <a:gd name="connsiteY1821" fmla="*/ 1467115 h 4470535"/>
                  <a:gd name="connsiteX1822" fmla="*/ 3541152 w 7448177"/>
                  <a:gd name="connsiteY1822" fmla="*/ 1454597 h 4470535"/>
                  <a:gd name="connsiteX1823" fmla="*/ 3567483 w 7448177"/>
                  <a:gd name="connsiteY1823" fmla="*/ 1450713 h 4470535"/>
                  <a:gd name="connsiteX1824" fmla="*/ 3553240 w 7448177"/>
                  <a:gd name="connsiteY1824" fmla="*/ 1442943 h 4470535"/>
                  <a:gd name="connsiteX1825" fmla="*/ 3564031 w 7448177"/>
                  <a:gd name="connsiteY1825" fmla="*/ 1439921 h 4470535"/>
                  <a:gd name="connsiteX1826" fmla="*/ 3564031 w 7448177"/>
                  <a:gd name="connsiteY1826" fmla="*/ 1429993 h 4470535"/>
                  <a:gd name="connsiteX1827" fmla="*/ 3574823 w 7448177"/>
                  <a:gd name="connsiteY1827" fmla="*/ 1401936 h 4470535"/>
                  <a:gd name="connsiteX1828" fmla="*/ 3588204 w 7448177"/>
                  <a:gd name="connsiteY1828" fmla="*/ 1392871 h 4470535"/>
                  <a:gd name="connsiteX1829" fmla="*/ 3623597 w 7448177"/>
                  <a:gd name="connsiteY1829" fmla="*/ 1382080 h 4470535"/>
                  <a:gd name="connsiteX1830" fmla="*/ 3627051 w 7448177"/>
                  <a:gd name="connsiteY1830" fmla="*/ 1373447 h 4470535"/>
                  <a:gd name="connsiteX1831" fmla="*/ 3637842 w 7448177"/>
                  <a:gd name="connsiteY1831" fmla="*/ 1373447 h 4470535"/>
                  <a:gd name="connsiteX1832" fmla="*/ 3655110 w 7448177"/>
                  <a:gd name="connsiteY1832" fmla="*/ 1375605 h 4470535"/>
                  <a:gd name="connsiteX1833" fmla="*/ 3669352 w 7448177"/>
                  <a:gd name="connsiteY1833" fmla="*/ 1366109 h 4470535"/>
                  <a:gd name="connsiteX1834" fmla="*/ 3659857 w 7448177"/>
                  <a:gd name="connsiteY1834" fmla="*/ 1349274 h 4470535"/>
                  <a:gd name="connsiteX1835" fmla="*/ 3659857 w 7448177"/>
                  <a:gd name="connsiteY1835" fmla="*/ 1331577 h 4470535"/>
                  <a:gd name="connsiteX1836" fmla="*/ 3654245 w 7448177"/>
                  <a:gd name="connsiteY1836" fmla="*/ 1306972 h 4470535"/>
                  <a:gd name="connsiteX1837" fmla="*/ 3648634 w 7448177"/>
                  <a:gd name="connsiteY1837" fmla="*/ 1286685 h 4470535"/>
                  <a:gd name="connsiteX1838" fmla="*/ 3667194 w 7448177"/>
                  <a:gd name="connsiteY1838" fmla="*/ 1249994 h 4470535"/>
                  <a:gd name="connsiteX1839" fmla="*/ 3700865 w 7448177"/>
                  <a:gd name="connsiteY1839" fmla="*/ 1228412 h 4470535"/>
                  <a:gd name="connsiteX1840" fmla="*/ 3706476 w 7448177"/>
                  <a:gd name="connsiteY1840" fmla="*/ 1275030 h 4470535"/>
                  <a:gd name="connsiteX1841" fmla="*/ 3680144 w 7448177"/>
                  <a:gd name="connsiteY1841" fmla="*/ 1323807 h 4470535"/>
                  <a:gd name="connsiteX1842" fmla="*/ 3712518 w 7448177"/>
                  <a:gd name="connsiteY1842" fmla="*/ 1348843 h 4470535"/>
                  <a:gd name="connsiteX1843" fmla="*/ 3706476 w 7448177"/>
                  <a:gd name="connsiteY1843" fmla="*/ 1363519 h 4470535"/>
                  <a:gd name="connsiteX1844" fmla="*/ 3746620 w 7448177"/>
                  <a:gd name="connsiteY1844" fmla="*/ 1347980 h 4470535"/>
                  <a:gd name="connsiteX1845" fmla="*/ 3764749 w 7448177"/>
                  <a:gd name="connsiteY1845" fmla="*/ 1361361 h 4470535"/>
                  <a:gd name="connsiteX1846" fmla="*/ 3782016 w 7448177"/>
                  <a:gd name="connsiteY1846" fmla="*/ 1377332 h 4470535"/>
                  <a:gd name="connsiteX1847" fmla="*/ 3782016 w 7448177"/>
                  <a:gd name="connsiteY1847" fmla="*/ 1368267 h 4470535"/>
                  <a:gd name="connsiteX1848" fmla="*/ 3769928 w 7448177"/>
                  <a:gd name="connsiteY1848" fmla="*/ 1368267 h 4470535"/>
                  <a:gd name="connsiteX1849" fmla="*/ 3816980 w 7448177"/>
                  <a:gd name="connsiteY1849" fmla="*/ 1352296 h 4470535"/>
                  <a:gd name="connsiteX1850" fmla="*/ 3870072 w 7448177"/>
                  <a:gd name="connsiteY1850" fmla="*/ 1341073 h 4470535"/>
                  <a:gd name="connsiteX1851" fmla="*/ 3861006 w 7448177"/>
                  <a:gd name="connsiteY1851" fmla="*/ 1336756 h 4470535"/>
                  <a:gd name="connsiteX1852" fmla="*/ 3876374 w 7448177"/>
                  <a:gd name="connsiteY1852" fmla="*/ 1350720 h 4470535"/>
                  <a:gd name="connsiteX1853" fmla="*/ 3887339 w 7448177"/>
                  <a:gd name="connsiteY1853" fmla="*/ 1344958 h 4470535"/>
                  <a:gd name="connsiteX1854" fmla="*/ 3892951 w 7448177"/>
                  <a:gd name="connsiteY1854" fmla="*/ 1330282 h 4470535"/>
                  <a:gd name="connsiteX1855" fmla="*/ 3900288 w 7448177"/>
                  <a:gd name="connsiteY1855" fmla="*/ 1330282 h 4470535"/>
                  <a:gd name="connsiteX1856" fmla="*/ 3914534 w 7448177"/>
                  <a:gd name="connsiteY1856" fmla="*/ 1316900 h 4470535"/>
                  <a:gd name="connsiteX1857" fmla="*/ 3905468 w 7448177"/>
                  <a:gd name="connsiteY1857" fmla="*/ 1331145 h 4470535"/>
                  <a:gd name="connsiteX1858" fmla="*/ 3914102 w 7448177"/>
                  <a:gd name="connsiteY1858" fmla="*/ 1284527 h 4470535"/>
                  <a:gd name="connsiteX1859" fmla="*/ 3921007 w 7448177"/>
                  <a:gd name="connsiteY1859" fmla="*/ 1260786 h 4470535"/>
                  <a:gd name="connsiteX1860" fmla="*/ 3930072 w 7448177"/>
                  <a:gd name="connsiteY1860" fmla="*/ 1237044 h 4470535"/>
                  <a:gd name="connsiteX1861" fmla="*/ 3971080 w 7448177"/>
                  <a:gd name="connsiteY1861" fmla="*/ 1258627 h 4470535"/>
                  <a:gd name="connsiteX1862" fmla="*/ 3984461 w 7448177"/>
                  <a:gd name="connsiteY1862" fmla="*/ 1237476 h 4470535"/>
                  <a:gd name="connsiteX1863" fmla="*/ 3984461 w 7448177"/>
                  <a:gd name="connsiteY1863" fmla="*/ 1209419 h 4470535"/>
                  <a:gd name="connsiteX1864" fmla="*/ 3976260 w 7448177"/>
                  <a:gd name="connsiteY1864" fmla="*/ 1212009 h 4470535"/>
                  <a:gd name="connsiteX1865" fmla="*/ 3966762 w 7448177"/>
                  <a:gd name="connsiteY1865" fmla="*/ 1201218 h 4470535"/>
                  <a:gd name="connsiteX1866" fmla="*/ 3962446 w 7448177"/>
                  <a:gd name="connsiteY1866" fmla="*/ 1177908 h 4470535"/>
                  <a:gd name="connsiteX1867" fmla="*/ 4010791 w 7448177"/>
                  <a:gd name="connsiteY1867" fmla="*/ 1163232 h 4470535"/>
                  <a:gd name="connsiteX1868" fmla="*/ 4046619 w 7448177"/>
                  <a:gd name="connsiteY1868" fmla="*/ 1167980 h 4470535"/>
                  <a:gd name="connsiteX1869" fmla="*/ 4058704 w 7448177"/>
                  <a:gd name="connsiteY1869" fmla="*/ 1156757 h 4470535"/>
                  <a:gd name="connsiteX1870" fmla="*/ 4081151 w 7448177"/>
                  <a:gd name="connsiteY1870" fmla="*/ 1149851 h 4470535"/>
                  <a:gd name="connsiteX1871" fmla="*/ 4103598 w 7448177"/>
                  <a:gd name="connsiteY1871" fmla="*/ 1152441 h 4470535"/>
                  <a:gd name="connsiteX1872" fmla="*/ 4069064 w 7448177"/>
                  <a:gd name="connsiteY1872" fmla="*/ 1131290 h 4470535"/>
                  <a:gd name="connsiteX1873" fmla="*/ 4072518 w 7448177"/>
                  <a:gd name="connsiteY1873" fmla="*/ 1121362 h 4470535"/>
                  <a:gd name="connsiteX1874" fmla="*/ 3971510 w 7448177"/>
                  <a:gd name="connsiteY1874" fmla="*/ 1144671 h 4470535"/>
                  <a:gd name="connsiteX1875" fmla="*/ 3951655 w 7448177"/>
                  <a:gd name="connsiteY1875" fmla="*/ 1147261 h 4470535"/>
                  <a:gd name="connsiteX1876" fmla="*/ 3932662 w 7448177"/>
                  <a:gd name="connsiteY1876" fmla="*/ 1128268 h 4470535"/>
                  <a:gd name="connsiteX1877" fmla="*/ 3922735 w 7448177"/>
                  <a:gd name="connsiteY1877" fmla="*/ 1106686 h 4470535"/>
                  <a:gd name="connsiteX1878" fmla="*/ 3922735 w 7448177"/>
                  <a:gd name="connsiteY1878" fmla="*/ 1078196 h 4470535"/>
                  <a:gd name="connsiteX1879" fmla="*/ 3914963 w 7448177"/>
                  <a:gd name="connsiteY1879" fmla="*/ 1044528 h 4470535"/>
                  <a:gd name="connsiteX1880" fmla="*/ 3934388 w 7448177"/>
                  <a:gd name="connsiteY1880" fmla="*/ 1020355 h 4470535"/>
                  <a:gd name="connsiteX1881" fmla="*/ 3969784 w 7448177"/>
                  <a:gd name="connsiteY1881" fmla="*/ 983665 h 4470535"/>
                  <a:gd name="connsiteX1882" fmla="*/ 3990502 w 7448177"/>
                  <a:gd name="connsiteY1882" fmla="*/ 955176 h 4470535"/>
                  <a:gd name="connsiteX1883" fmla="*/ 4003454 w 7448177"/>
                  <a:gd name="connsiteY1883" fmla="*/ 943952 h 4470535"/>
                  <a:gd name="connsiteX1884" fmla="*/ 3969784 w 7448177"/>
                  <a:gd name="connsiteY1884" fmla="*/ 916327 h 4470535"/>
                  <a:gd name="connsiteX1885" fmla="*/ 3928776 w 7448177"/>
                  <a:gd name="connsiteY1885" fmla="*/ 934456 h 4470535"/>
                  <a:gd name="connsiteX1886" fmla="*/ 3921439 w 7448177"/>
                  <a:gd name="connsiteY1886" fmla="*/ 973305 h 4470535"/>
                  <a:gd name="connsiteX1887" fmla="*/ 3861006 w 7448177"/>
                  <a:gd name="connsiteY1887" fmla="*/ 1031146 h 4470535"/>
                  <a:gd name="connsiteX1888" fmla="*/ 3835540 w 7448177"/>
                  <a:gd name="connsiteY1888" fmla="*/ 1120498 h 4470535"/>
                  <a:gd name="connsiteX1889" fmla="*/ 3870504 w 7448177"/>
                  <a:gd name="connsiteY1889" fmla="*/ 1149851 h 4470535"/>
                  <a:gd name="connsiteX1890" fmla="*/ 3850215 w 7448177"/>
                  <a:gd name="connsiteY1890" fmla="*/ 1178340 h 4470535"/>
                  <a:gd name="connsiteX1891" fmla="*/ 3824317 w 7448177"/>
                  <a:gd name="connsiteY1891" fmla="*/ 1215462 h 4470535"/>
                  <a:gd name="connsiteX1892" fmla="*/ 3821727 w 7448177"/>
                  <a:gd name="connsiteY1892" fmla="*/ 1265534 h 4470535"/>
                  <a:gd name="connsiteX1893" fmla="*/ 3785038 w 7448177"/>
                  <a:gd name="connsiteY1893" fmla="*/ 1289275 h 4470535"/>
                  <a:gd name="connsiteX1894" fmla="*/ 3777698 w 7448177"/>
                  <a:gd name="connsiteY1894" fmla="*/ 1305677 h 4470535"/>
                  <a:gd name="connsiteX1895" fmla="*/ 3763884 w 7448177"/>
                  <a:gd name="connsiteY1895" fmla="*/ 1312152 h 4470535"/>
                  <a:gd name="connsiteX1896" fmla="*/ 3750074 w 7448177"/>
                  <a:gd name="connsiteY1896" fmla="*/ 1302656 h 4470535"/>
                  <a:gd name="connsiteX1897" fmla="*/ 3747913 w 7448177"/>
                  <a:gd name="connsiteY1897" fmla="*/ 1278052 h 4470535"/>
                  <a:gd name="connsiteX1898" fmla="*/ 3727195 w 7448177"/>
                  <a:gd name="connsiteY1898" fmla="*/ 1234886 h 4470535"/>
                  <a:gd name="connsiteX1899" fmla="*/ 3723741 w 7448177"/>
                  <a:gd name="connsiteY1899" fmla="*/ 1216325 h 4470535"/>
                  <a:gd name="connsiteX1900" fmla="*/ 3714246 w 7448177"/>
                  <a:gd name="connsiteY1900" fmla="*/ 1193879 h 4470535"/>
                  <a:gd name="connsiteX1901" fmla="*/ 3711224 w 7448177"/>
                  <a:gd name="connsiteY1901" fmla="*/ 1172728 h 4470535"/>
                  <a:gd name="connsiteX1902" fmla="*/ 3701726 w 7448177"/>
                  <a:gd name="connsiteY1902" fmla="*/ 1152009 h 4470535"/>
                  <a:gd name="connsiteX1903" fmla="*/ 3680576 w 7448177"/>
                  <a:gd name="connsiteY1903" fmla="*/ 1183520 h 4470535"/>
                  <a:gd name="connsiteX1904" fmla="*/ 3653813 w 7448177"/>
                  <a:gd name="connsiteY1904" fmla="*/ 1209419 h 4470535"/>
                  <a:gd name="connsiteX1905" fmla="*/ 3599857 w 7448177"/>
                  <a:gd name="connsiteY1905" fmla="*/ 1188268 h 4470535"/>
                  <a:gd name="connsiteX1906" fmla="*/ 3589497 w 7448177"/>
                  <a:gd name="connsiteY1906" fmla="*/ 1094168 h 4470535"/>
                  <a:gd name="connsiteX1907" fmla="*/ 3610216 w 7448177"/>
                  <a:gd name="connsiteY1907" fmla="*/ 1051002 h 4470535"/>
                  <a:gd name="connsiteX1908" fmla="*/ 3642160 w 7448177"/>
                  <a:gd name="connsiteY1908" fmla="*/ 1030283 h 4470535"/>
                  <a:gd name="connsiteX1909" fmla="*/ 3678418 w 7448177"/>
                  <a:gd name="connsiteY1909" fmla="*/ 1004384 h 4470535"/>
                  <a:gd name="connsiteX1910" fmla="*/ 3707770 w 7448177"/>
                  <a:gd name="connsiteY1910" fmla="*/ 970715 h 4470535"/>
                  <a:gd name="connsiteX1911" fmla="*/ 3756115 w 7448177"/>
                  <a:gd name="connsiteY1911" fmla="*/ 889133 h 4470535"/>
                  <a:gd name="connsiteX1912" fmla="*/ 3812232 w 7448177"/>
                  <a:gd name="connsiteY1912" fmla="*/ 815320 h 4470535"/>
                  <a:gd name="connsiteX1913" fmla="*/ 3874388 w 7448177"/>
                  <a:gd name="connsiteY1913" fmla="*/ 751867 h 4470535"/>
                  <a:gd name="connsiteX1914" fmla="*/ 3960718 w 7448177"/>
                  <a:gd name="connsiteY1914" fmla="*/ 716903 h 4470535"/>
                  <a:gd name="connsiteX1915" fmla="*/ 3988345 w 7448177"/>
                  <a:gd name="connsiteY1915" fmla="*/ 685824 h 4470535"/>
                  <a:gd name="connsiteX1916" fmla="*/ 4024173 w 7448177"/>
                  <a:gd name="connsiteY1916" fmla="*/ 678918 h 4470535"/>
                  <a:gd name="connsiteX1917" fmla="*/ 3998704 w 7448177"/>
                  <a:gd name="connsiteY1917" fmla="*/ 726831 h 4470535"/>
                  <a:gd name="connsiteX1918" fmla="*/ 4031078 w 7448177"/>
                  <a:gd name="connsiteY1918" fmla="*/ 688414 h 4470535"/>
                  <a:gd name="connsiteX1919" fmla="*/ 4034964 w 7448177"/>
                  <a:gd name="connsiteY1919" fmla="*/ 709997 h 4470535"/>
                  <a:gd name="connsiteX1920" fmla="*/ 4052661 w 7448177"/>
                  <a:gd name="connsiteY1920" fmla="*/ 684098 h 4470535"/>
                  <a:gd name="connsiteX1921" fmla="*/ 4074243 w 7448177"/>
                  <a:gd name="connsiteY1921" fmla="*/ 684098 h 4470535"/>
                  <a:gd name="connsiteX1922" fmla="*/ 4063452 w 7448177"/>
                  <a:gd name="connsiteY1922" fmla="*/ 704385 h 4470535"/>
                  <a:gd name="connsiteX1923" fmla="*/ 4082445 w 7448177"/>
                  <a:gd name="connsiteY1923" fmla="*/ 691004 h 4470535"/>
                  <a:gd name="connsiteX1924" fmla="*/ 4122159 w 7448177"/>
                  <a:gd name="connsiteY1924" fmla="*/ 708270 h 4470535"/>
                  <a:gd name="connsiteX1925" fmla="*/ 4108345 w 7448177"/>
                  <a:gd name="connsiteY1925" fmla="*/ 725968 h 4470535"/>
                  <a:gd name="connsiteX1926" fmla="*/ 4075971 w 7448177"/>
                  <a:gd name="connsiteY1926" fmla="*/ 722515 h 4470535"/>
                  <a:gd name="connsiteX1927" fmla="*/ 4095396 w 7448177"/>
                  <a:gd name="connsiteY1927" fmla="*/ 740644 h 4470535"/>
                  <a:gd name="connsiteX1928" fmla="*/ 4114819 w 7448177"/>
                  <a:gd name="connsiteY1928" fmla="*/ 740644 h 4470535"/>
                  <a:gd name="connsiteX1929" fmla="*/ 4144603 w 7448177"/>
                  <a:gd name="connsiteY1929" fmla="*/ 735896 h 4470535"/>
                  <a:gd name="connsiteX1930" fmla="*/ 4167050 w 7448177"/>
                  <a:gd name="connsiteY1930" fmla="*/ 744961 h 4470535"/>
                  <a:gd name="connsiteX1931" fmla="*/ 4146763 w 7448177"/>
                  <a:gd name="connsiteY1931" fmla="*/ 744961 h 4470535"/>
                  <a:gd name="connsiteX1932" fmla="*/ 4189929 w 7448177"/>
                  <a:gd name="connsiteY1932" fmla="*/ 760500 h 4470535"/>
                  <a:gd name="connsiteX1933" fmla="*/ 4239999 w 7448177"/>
                  <a:gd name="connsiteY1933" fmla="*/ 779493 h 4470535"/>
                  <a:gd name="connsiteX1934" fmla="*/ 4293092 w 7448177"/>
                  <a:gd name="connsiteY1934" fmla="*/ 807119 h 4470535"/>
                  <a:gd name="connsiteX1935" fmla="*/ 4331942 w 7448177"/>
                  <a:gd name="connsiteY1935" fmla="*/ 841219 h 4470535"/>
                  <a:gd name="connsiteX1936" fmla="*/ 4327194 w 7448177"/>
                  <a:gd name="connsiteY1936" fmla="*/ 874888 h 4470535"/>
                  <a:gd name="connsiteX1937" fmla="*/ 4310359 w 7448177"/>
                  <a:gd name="connsiteY1937" fmla="*/ 894313 h 4470535"/>
                  <a:gd name="connsiteX1938" fmla="*/ 4262014 w 7448177"/>
                  <a:gd name="connsiteY1938" fmla="*/ 897766 h 4470535"/>
                  <a:gd name="connsiteX1939" fmla="*/ 4155394 w 7448177"/>
                  <a:gd name="connsiteY1939" fmla="*/ 857622 h 4470535"/>
                  <a:gd name="connsiteX1940" fmla="*/ 4195970 w 7448177"/>
                  <a:gd name="connsiteY1940" fmla="*/ 908989 h 4470535"/>
                  <a:gd name="connsiteX1941" fmla="*/ 4207625 w 7448177"/>
                  <a:gd name="connsiteY1941" fmla="*/ 968988 h 4470535"/>
                  <a:gd name="connsiteX1942" fmla="*/ 4261150 w 7448177"/>
                  <a:gd name="connsiteY1942" fmla="*/ 990571 h 4470535"/>
                  <a:gd name="connsiteX1943" fmla="*/ 4256402 w 7448177"/>
                  <a:gd name="connsiteY1943" fmla="*/ 969420 h 4470535"/>
                  <a:gd name="connsiteX1944" fmla="*/ 4236545 w 7448177"/>
                  <a:gd name="connsiteY1944" fmla="*/ 950427 h 4470535"/>
                  <a:gd name="connsiteX1945" fmla="*/ 4270648 w 7448177"/>
                  <a:gd name="connsiteY1945" fmla="*/ 946111 h 4470535"/>
                  <a:gd name="connsiteX1946" fmla="*/ 4313813 w 7448177"/>
                  <a:gd name="connsiteY1946" fmla="*/ 963377 h 4470535"/>
                  <a:gd name="connsiteX1947" fmla="*/ 4302158 w 7448177"/>
                  <a:gd name="connsiteY1947" fmla="*/ 925391 h 4470535"/>
                  <a:gd name="connsiteX1948" fmla="*/ 4335825 w 7448177"/>
                  <a:gd name="connsiteY1948" fmla="*/ 900356 h 4470535"/>
                  <a:gd name="connsiteX1949" fmla="*/ 4359568 w 7448177"/>
                  <a:gd name="connsiteY1949" fmla="*/ 885679 h 4470535"/>
                  <a:gd name="connsiteX1950" fmla="*/ 4395393 w 7448177"/>
                  <a:gd name="connsiteY1950" fmla="*/ 897766 h 4470535"/>
                  <a:gd name="connsiteX1951" fmla="*/ 4400144 w 7448177"/>
                  <a:gd name="connsiteY1951" fmla="*/ 868845 h 4470535"/>
                  <a:gd name="connsiteX1952" fmla="*/ 4387192 w 7448177"/>
                  <a:gd name="connsiteY1952" fmla="*/ 848557 h 4470535"/>
                  <a:gd name="connsiteX1953" fmla="*/ 4394964 w 7448177"/>
                  <a:gd name="connsiteY1953" fmla="*/ 812298 h 4470535"/>
                  <a:gd name="connsiteX1954" fmla="*/ 4380719 w 7448177"/>
                  <a:gd name="connsiteY1954" fmla="*/ 791579 h 4470535"/>
                  <a:gd name="connsiteX1955" fmla="*/ 4423884 w 7448177"/>
                  <a:gd name="connsiteY1955" fmla="*/ 798054 h 4470535"/>
                  <a:gd name="connsiteX1956" fmla="*/ 4448489 w 7448177"/>
                  <a:gd name="connsiteY1956" fmla="*/ 827406 h 4470535"/>
                  <a:gd name="connsiteX1957" fmla="*/ 4416547 w 7448177"/>
                  <a:gd name="connsiteY1957" fmla="*/ 833450 h 4470535"/>
                  <a:gd name="connsiteX1958" fmla="*/ 4428632 w 7448177"/>
                  <a:gd name="connsiteY1958" fmla="*/ 863233 h 4470535"/>
                  <a:gd name="connsiteX1959" fmla="*/ 4458416 w 7448177"/>
                  <a:gd name="connsiteY1959" fmla="*/ 865392 h 4470535"/>
                  <a:gd name="connsiteX1960" fmla="*/ 4469207 w 7448177"/>
                  <a:gd name="connsiteY1960" fmla="*/ 841219 h 4470535"/>
                  <a:gd name="connsiteX1961" fmla="*/ 4489494 w 7448177"/>
                  <a:gd name="connsiteY1961" fmla="*/ 830860 h 4470535"/>
                  <a:gd name="connsiteX1962" fmla="*/ 4528776 w 7448177"/>
                  <a:gd name="connsiteY1962" fmla="*/ 811435 h 4470535"/>
                  <a:gd name="connsiteX1963" fmla="*/ 4587912 w 7448177"/>
                  <a:gd name="connsiteY1963" fmla="*/ 781219 h 4470535"/>
                  <a:gd name="connsiteX1964" fmla="*/ 4610791 w 7448177"/>
                  <a:gd name="connsiteY1964" fmla="*/ 806687 h 4470535"/>
                  <a:gd name="connsiteX1965" fmla="*/ 4637982 w 7448177"/>
                  <a:gd name="connsiteY1965" fmla="*/ 787694 h 4470535"/>
                  <a:gd name="connsiteX1966" fmla="*/ 4674675 w 7448177"/>
                  <a:gd name="connsiteY1966" fmla="*/ 784673 h 4470535"/>
                  <a:gd name="connsiteX1967" fmla="*/ 4710932 w 7448177"/>
                  <a:gd name="connsiteY1967" fmla="*/ 781219 h 4470535"/>
                  <a:gd name="connsiteX1968" fmla="*/ 4703162 w 7448177"/>
                  <a:gd name="connsiteY1968" fmla="*/ 795896 h 4470535"/>
                  <a:gd name="connsiteX1969" fmla="*/ 4732947 w 7448177"/>
                  <a:gd name="connsiteY1969" fmla="*/ 785104 h 4470535"/>
                  <a:gd name="connsiteX1970" fmla="*/ 4725609 w 7448177"/>
                  <a:gd name="connsiteY1970" fmla="*/ 750572 h 4470535"/>
                  <a:gd name="connsiteX1971" fmla="*/ 4814098 w 7448177"/>
                  <a:gd name="connsiteY1971" fmla="*/ 754457 h 4470535"/>
                  <a:gd name="connsiteX1972" fmla="*/ 4867190 w 7448177"/>
                  <a:gd name="connsiteY1972" fmla="*/ 777766 h 4470535"/>
                  <a:gd name="connsiteX1973" fmla="*/ 4904314 w 7448177"/>
                  <a:gd name="connsiteY1973" fmla="*/ 808845 h 4470535"/>
                  <a:gd name="connsiteX1974" fmla="*/ 4906472 w 7448177"/>
                  <a:gd name="connsiteY1974" fmla="*/ 772155 h 4470535"/>
                  <a:gd name="connsiteX1975" fmla="*/ 4867190 w 7448177"/>
                  <a:gd name="connsiteY1975" fmla="*/ 739781 h 4470535"/>
                  <a:gd name="connsiteX1976" fmla="*/ 4876256 w 7448177"/>
                  <a:gd name="connsiteY1976" fmla="*/ 702659 h 4470535"/>
                  <a:gd name="connsiteX1977" fmla="*/ 4853380 w 7448177"/>
                  <a:gd name="connsiteY1977" fmla="*/ 681508 h 4470535"/>
                  <a:gd name="connsiteX1978" fmla="*/ 4891795 w 7448177"/>
                  <a:gd name="connsiteY1978" fmla="*/ 647407 h 4470535"/>
                  <a:gd name="connsiteX1979" fmla="*/ 4907766 w 7448177"/>
                  <a:gd name="connsiteY1979" fmla="*/ 599925 h 4470535"/>
                  <a:gd name="connsiteX1980" fmla="*/ 4988055 w 7448177"/>
                  <a:gd name="connsiteY1980" fmla="*/ 602084 h 4470535"/>
                  <a:gd name="connsiteX1981" fmla="*/ 4971652 w 7448177"/>
                  <a:gd name="connsiteY1981" fmla="*/ 652155 h 4470535"/>
                  <a:gd name="connsiteX1982" fmla="*/ 4985465 w 7448177"/>
                  <a:gd name="connsiteY1982" fmla="*/ 689278 h 4470535"/>
                  <a:gd name="connsiteX1983" fmla="*/ 4981147 w 7448177"/>
                  <a:gd name="connsiteY1983" fmla="*/ 775608 h 4470535"/>
                  <a:gd name="connsiteX1984" fmla="*/ 5001436 w 7448177"/>
                  <a:gd name="connsiteY1984" fmla="*/ 804529 h 4470535"/>
                  <a:gd name="connsiteX1985" fmla="*/ 4985033 w 7448177"/>
                  <a:gd name="connsiteY1985" fmla="*/ 842946 h 4470535"/>
                  <a:gd name="connsiteX1986" fmla="*/ 4941868 w 7448177"/>
                  <a:gd name="connsiteY1986" fmla="*/ 871003 h 4470535"/>
                  <a:gd name="connsiteX1987" fmla="*/ 4909926 w 7448177"/>
                  <a:gd name="connsiteY1987" fmla="*/ 867118 h 4470535"/>
                  <a:gd name="connsiteX1988" fmla="*/ 4971652 w 7448177"/>
                  <a:gd name="connsiteY1988" fmla="*/ 888701 h 4470535"/>
                  <a:gd name="connsiteX1989" fmla="*/ 5025609 w 7448177"/>
                  <a:gd name="connsiteY1989" fmla="*/ 836903 h 4470535"/>
                  <a:gd name="connsiteX1990" fmla="*/ 5033810 w 7448177"/>
                  <a:gd name="connsiteY1990" fmla="*/ 781651 h 4470535"/>
                  <a:gd name="connsiteX1991" fmla="*/ 5062730 w 7448177"/>
                  <a:gd name="connsiteY1991" fmla="*/ 775176 h 4470535"/>
                  <a:gd name="connsiteX1992" fmla="*/ 5088199 w 7448177"/>
                  <a:gd name="connsiteY1992" fmla="*/ 807550 h 4470535"/>
                  <a:gd name="connsiteX1993" fmla="*/ 5077408 w 7448177"/>
                  <a:gd name="connsiteY1993" fmla="*/ 771723 h 4470535"/>
                  <a:gd name="connsiteX1994" fmla="*/ 5046759 w 7448177"/>
                  <a:gd name="connsiteY1994" fmla="*/ 763522 h 4470535"/>
                  <a:gd name="connsiteX1995" fmla="*/ 5009638 w 7448177"/>
                  <a:gd name="connsiteY1995" fmla="*/ 768702 h 4470535"/>
                  <a:gd name="connsiteX1996" fmla="*/ 5003162 w 7448177"/>
                  <a:gd name="connsiteY1996" fmla="*/ 732011 h 4470535"/>
                  <a:gd name="connsiteX1997" fmla="*/ 5013089 w 7448177"/>
                  <a:gd name="connsiteY1997" fmla="*/ 692731 h 4470535"/>
                  <a:gd name="connsiteX1998" fmla="*/ 4996257 w 7448177"/>
                  <a:gd name="connsiteY1998" fmla="*/ 654745 h 4470535"/>
                  <a:gd name="connsiteX1999" fmla="*/ 5028631 w 7448177"/>
                  <a:gd name="connsiteY1999" fmla="*/ 632731 h 4470535"/>
                  <a:gd name="connsiteX2000" fmla="*/ 5028631 w 7448177"/>
                  <a:gd name="connsiteY2000" fmla="*/ 597335 h 4470535"/>
                  <a:gd name="connsiteX2001" fmla="*/ 5045463 w 7448177"/>
                  <a:gd name="connsiteY2001" fmla="*/ 625393 h 4470535"/>
                  <a:gd name="connsiteX2002" fmla="*/ 5045463 w 7448177"/>
                  <a:gd name="connsiteY2002" fmla="*/ 665105 h 4470535"/>
                  <a:gd name="connsiteX2003" fmla="*/ 5116255 w 7448177"/>
                  <a:gd name="connsiteY2003" fmla="*/ 680213 h 4470535"/>
                  <a:gd name="connsiteX2004" fmla="*/ 5061866 w 7448177"/>
                  <a:gd name="connsiteY2004" fmla="*/ 655177 h 4470535"/>
                  <a:gd name="connsiteX2005" fmla="*/ 5085177 w 7448177"/>
                  <a:gd name="connsiteY2005" fmla="*/ 624530 h 4470535"/>
                  <a:gd name="connsiteX2006" fmla="*/ 5144746 w 7448177"/>
                  <a:gd name="connsiteY2006" fmla="*/ 633163 h 4470535"/>
                  <a:gd name="connsiteX2007" fmla="*/ 5166328 w 7448177"/>
                  <a:gd name="connsiteY2007" fmla="*/ 647839 h 4470535"/>
                  <a:gd name="connsiteX2008" fmla="*/ 5190069 w 7448177"/>
                  <a:gd name="connsiteY2008" fmla="*/ 647839 h 4470535"/>
                  <a:gd name="connsiteX2009" fmla="*/ 5180139 w 7448177"/>
                  <a:gd name="connsiteY2009" fmla="*/ 618055 h 4470535"/>
                  <a:gd name="connsiteX2010" fmla="*/ 5151651 w 7448177"/>
                  <a:gd name="connsiteY2010" fmla="*/ 612443 h 4470535"/>
                  <a:gd name="connsiteX2011" fmla="*/ 5139995 w 7448177"/>
                  <a:gd name="connsiteY2011" fmla="*/ 559782 h 4470535"/>
                  <a:gd name="connsiteX2012" fmla="*/ 5222875 w 7448177"/>
                  <a:gd name="connsiteY2012" fmla="*/ 550285 h 4470535"/>
                  <a:gd name="connsiteX2013" fmla="*/ 5269923 w 7448177"/>
                  <a:gd name="connsiteY2013" fmla="*/ 545106 h 4470535"/>
                  <a:gd name="connsiteX2014" fmla="*/ 5276399 w 7448177"/>
                  <a:gd name="connsiteY2014" fmla="*/ 520070 h 4470535"/>
                  <a:gd name="connsiteX2015" fmla="*/ 5291506 w 7448177"/>
                  <a:gd name="connsiteY2015" fmla="*/ 486401 h 4470535"/>
                  <a:gd name="connsiteX2016" fmla="*/ 5326902 w 7448177"/>
                  <a:gd name="connsiteY2016" fmla="*/ 463091 h 4470535"/>
                  <a:gd name="connsiteX2017" fmla="*/ 5410643 w 7448177"/>
                  <a:gd name="connsiteY2017" fmla="*/ 445825 h 4470535"/>
                  <a:gd name="connsiteX2018" fmla="*/ 5558700 w 7448177"/>
                  <a:gd name="connsiteY2018" fmla="*/ 408272 h 4470535"/>
                  <a:gd name="connsiteX2019" fmla="*/ 5574239 w 7448177"/>
                  <a:gd name="connsiteY2019" fmla="*/ 377624 h 4470535"/>
                  <a:gd name="connsiteX2020" fmla="*/ 5617404 w 7448177"/>
                  <a:gd name="connsiteY2020" fmla="*/ 353452 h 4470535"/>
                  <a:gd name="connsiteX2021" fmla="*/ 5677836 w 7448177"/>
                  <a:gd name="connsiteY2021" fmla="*/ 364243 h 4470535"/>
                  <a:gd name="connsiteX2022" fmla="*/ 5637261 w 7448177"/>
                  <a:gd name="connsiteY2022" fmla="*/ 378056 h 4470535"/>
                  <a:gd name="connsiteX2023" fmla="*/ 5701577 w 7448177"/>
                  <a:gd name="connsiteY2023" fmla="*/ 387984 h 4470535"/>
                  <a:gd name="connsiteX2024" fmla="*/ 5675247 w 7448177"/>
                  <a:gd name="connsiteY2024" fmla="*/ 413883 h 4470535"/>
                  <a:gd name="connsiteX2025" fmla="*/ 5710642 w 7448177"/>
                  <a:gd name="connsiteY2025" fmla="*/ 416473 h 4470535"/>
                  <a:gd name="connsiteX2026" fmla="*/ 5713232 w 7448177"/>
                  <a:gd name="connsiteY2026" fmla="*/ 391869 h 4470535"/>
                  <a:gd name="connsiteX2027" fmla="*/ 5740859 w 7448177"/>
                  <a:gd name="connsiteY2027" fmla="*/ 391869 h 4470535"/>
                  <a:gd name="connsiteX2028" fmla="*/ 5784024 w 7448177"/>
                  <a:gd name="connsiteY2028" fmla="*/ 398344 h 4470535"/>
                  <a:gd name="connsiteX2029" fmla="*/ 5827189 w 7448177"/>
                  <a:gd name="connsiteY2029" fmla="*/ 430286 h 4470535"/>
                  <a:gd name="connsiteX2030" fmla="*/ 5840138 w 7448177"/>
                  <a:gd name="connsiteY2030" fmla="*/ 451005 h 4470535"/>
                  <a:gd name="connsiteX2031" fmla="*/ 5830641 w 7448177"/>
                  <a:gd name="connsiteY2031" fmla="*/ 473883 h 4470535"/>
                  <a:gd name="connsiteX2032" fmla="*/ 5657979 w 7448177"/>
                  <a:gd name="connsiteY2032" fmla="*/ 591292 h 4470535"/>
                  <a:gd name="connsiteX2033" fmla="*/ 5777116 w 7448177"/>
                  <a:gd name="connsiteY2033" fmla="*/ 553738 h 4470535"/>
                  <a:gd name="connsiteX2034" fmla="*/ 5746470 w 7448177"/>
                  <a:gd name="connsiteY2034" fmla="*/ 548559 h 4470535"/>
                  <a:gd name="connsiteX2035" fmla="*/ 5792226 w 7448177"/>
                  <a:gd name="connsiteY2035" fmla="*/ 538199 h 4470535"/>
                  <a:gd name="connsiteX2036" fmla="*/ 5845318 w 7448177"/>
                  <a:gd name="connsiteY2036" fmla="*/ 552444 h 4470535"/>
                  <a:gd name="connsiteX2037" fmla="*/ 5948052 w 7448177"/>
                  <a:gd name="connsiteY2037" fmla="*/ 560645 h 4470535"/>
                  <a:gd name="connsiteX2038" fmla="*/ 5928627 w 7448177"/>
                  <a:gd name="connsiteY2038" fmla="*/ 573595 h 4470535"/>
                  <a:gd name="connsiteX2039" fmla="*/ 5961001 w 7448177"/>
                  <a:gd name="connsiteY2039" fmla="*/ 590429 h 4470535"/>
                  <a:gd name="connsiteX2040" fmla="*/ 6004166 w 7448177"/>
                  <a:gd name="connsiteY2040" fmla="*/ 590429 h 4470535"/>
                  <a:gd name="connsiteX2041" fmla="*/ 6036108 w 7448177"/>
                  <a:gd name="connsiteY2041" fmla="*/ 582659 h 4470535"/>
                  <a:gd name="connsiteX2042" fmla="*/ 6055965 w 7448177"/>
                  <a:gd name="connsiteY2042" fmla="*/ 560213 h 4470535"/>
                  <a:gd name="connsiteX2043" fmla="*/ 6094812 w 7448177"/>
                  <a:gd name="connsiteY2043" fmla="*/ 560213 h 4470535"/>
                  <a:gd name="connsiteX2044" fmla="*/ 6133230 w 7448177"/>
                  <a:gd name="connsiteY2044" fmla="*/ 552012 h 4470535"/>
                  <a:gd name="connsiteX2045" fmla="*/ 6161289 w 7448177"/>
                  <a:gd name="connsiteY2045" fmla="*/ 587407 h 4470535"/>
                  <a:gd name="connsiteX2046" fmla="*/ 6156541 w 7448177"/>
                  <a:gd name="connsiteY2046" fmla="*/ 627983 h 4470535"/>
                  <a:gd name="connsiteX2047" fmla="*/ 6161289 w 7448177"/>
                  <a:gd name="connsiteY2047" fmla="*/ 671148 h 4470535"/>
                  <a:gd name="connsiteX2048" fmla="*/ 6198842 w 7448177"/>
                  <a:gd name="connsiteY2048" fmla="*/ 694889 h 4470535"/>
                  <a:gd name="connsiteX2049" fmla="*/ 6224740 w 7448177"/>
                  <a:gd name="connsiteY2049" fmla="*/ 661652 h 4470535"/>
                  <a:gd name="connsiteX2050" fmla="*/ 6248481 w 7448177"/>
                  <a:gd name="connsiteY2050" fmla="*/ 654314 h 4470535"/>
                  <a:gd name="connsiteX2051" fmla="*/ 6282583 w 7448177"/>
                  <a:gd name="connsiteY2051" fmla="*/ 664242 h 4470535"/>
                  <a:gd name="connsiteX2052" fmla="*/ 6316251 w 7448177"/>
                  <a:gd name="connsiteY2052" fmla="*/ 657767 h 4470535"/>
                  <a:gd name="connsiteX2053" fmla="*/ 6348195 w 7448177"/>
                  <a:gd name="connsiteY2053" fmla="*/ 673306 h 4470535"/>
                  <a:gd name="connsiteX2054" fmla="*/ 6386610 w 7448177"/>
                  <a:gd name="connsiteY2054" fmla="*/ 655609 h 4470535"/>
                  <a:gd name="connsiteX2055" fmla="*/ 6375819 w 7448177"/>
                  <a:gd name="connsiteY2055" fmla="*/ 625825 h 4470535"/>
                  <a:gd name="connsiteX2056" fmla="*/ 6396540 w 7448177"/>
                  <a:gd name="connsiteY2056" fmla="*/ 596904 h 4470535"/>
                  <a:gd name="connsiteX2057" fmla="*/ 6470783 w 7448177"/>
                  <a:gd name="connsiteY2057" fmla="*/ 607695 h 4470535"/>
                  <a:gd name="connsiteX2058" fmla="*/ 6526898 w 7448177"/>
                  <a:gd name="connsiteY2058" fmla="*/ 623235 h 4470535"/>
                  <a:gd name="connsiteX2059" fmla="*/ 6591214 w 7448177"/>
                  <a:gd name="connsiteY2059" fmla="*/ 641796 h 4470535"/>
                  <a:gd name="connsiteX2060" fmla="*/ 6637833 w 7448177"/>
                  <a:gd name="connsiteY2060" fmla="*/ 691436 h 4470535"/>
                  <a:gd name="connsiteX2061" fmla="*/ 6711647 w 7448177"/>
                  <a:gd name="connsiteY2061" fmla="*/ 677191 h 4470535"/>
                  <a:gd name="connsiteX2062" fmla="*/ 6770783 w 7448177"/>
                  <a:gd name="connsiteY2062" fmla="*/ 690572 h 4470535"/>
                  <a:gd name="connsiteX2063" fmla="*/ 6792365 w 7448177"/>
                  <a:gd name="connsiteY2063" fmla="*/ 706544 h 4470535"/>
                  <a:gd name="connsiteX2064" fmla="*/ 6792365 w 7448177"/>
                  <a:gd name="connsiteY2064" fmla="*/ 740213 h 4470535"/>
                  <a:gd name="connsiteX2065" fmla="*/ 6850638 w 7448177"/>
                  <a:gd name="connsiteY2065" fmla="*/ 752299 h 4470535"/>
                  <a:gd name="connsiteX2066" fmla="*/ 6915818 w 7448177"/>
                  <a:gd name="connsiteY2066" fmla="*/ 752299 h 4470535"/>
                  <a:gd name="connsiteX2067" fmla="*/ 6945170 w 7448177"/>
                  <a:gd name="connsiteY2067" fmla="*/ 752299 h 4470535"/>
                  <a:gd name="connsiteX2068" fmla="*/ 6966320 w 7448177"/>
                  <a:gd name="connsiteY2068" fmla="*/ 752299 h 4470535"/>
                  <a:gd name="connsiteX2069" fmla="*/ 6994811 w 7448177"/>
                  <a:gd name="connsiteY2069" fmla="*/ 783378 h 4470535"/>
                  <a:gd name="connsiteX2070" fmla="*/ 7024163 w 7448177"/>
                  <a:gd name="connsiteY2070" fmla="*/ 779925 h 4470535"/>
                  <a:gd name="connsiteX2071" fmla="*/ 7017258 w 7448177"/>
                  <a:gd name="connsiteY2071" fmla="*/ 725105 h 4470535"/>
                  <a:gd name="connsiteX2072" fmla="*/ 7123011 w 7448177"/>
                  <a:gd name="connsiteY2072" fmla="*/ 734169 h 4470535"/>
                  <a:gd name="connsiteX2073" fmla="*/ 7202004 w 7448177"/>
                  <a:gd name="connsiteY2073" fmla="*/ 771723 h 4470535"/>
                  <a:gd name="connsiteX2074" fmla="*/ 7288335 w 7448177"/>
                  <a:gd name="connsiteY2074" fmla="*/ 821795 h 4470535"/>
                  <a:gd name="connsiteX2075" fmla="*/ 7315097 w 7448177"/>
                  <a:gd name="connsiteY2075" fmla="*/ 855464 h 4470535"/>
                  <a:gd name="connsiteX2076" fmla="*/ 7343156 w 7448177"/>
                  <a:gd name="connsiteY2076" fmla="*/ 888269 h 4470535"/>
                  <a:gd name="connsiteX2077" fmla="*/ 7335386 w 7448177"/>
                  <a:gd name="connsiteY2077" fmla="*/ 858485 h 4470535"/>
                  <a:gd name="connsiteX2078" fmla="*/ 7389343 w 7448177"/>
                  <a:gd name="connsiteY2078" fmla="*/ 867118 h 4470535"/>
                  <a:gd name="connsiteX2079" fmla="*/ 7429054 w 7448177"/>
                  <a:gd name="connsiteY2079" fmla="*/ 901651 h 4470535"/>
                  <a:gd name="connsiteX2080" fmla="*/ 7402292 w 7448177"/>
                  <a:gd name="connsiteY2080" fmla="*/ 925823 h 4470535"/>
                  <a:gd name="connsiteX2081" fmla="*/ 7371643 w 7448177"/>
                  <a:gd name="connsiteY2081" fmla="*/ 920212 h 4470535"/>
                  <a:gd name="connsiteX2082" fmla="*/ 4604315 w 7448177"/>
                  <a:gd name="connsiteY2082" fmla="*/ 1765819 h 4470535"/>
                  <a:gd name="connsiteX2083" fmla="*/ 4596977 w 7448177"/>
                  <a:gd name="connsiteY2083" fmla="*/ 1747690 h 4470535"/>
                  <a:gd name="connsiteX2084" fmla="*/ 4577120 w 7448177"/>
                  <a:gd name="connsiteY2084" fmla="*/ 1777042 h 4470535"/>
                  <a:gd name="connsiteX2085" fmla="*/ 4573234 w 7448177"/>
                  <a:gd name="connsiteY2085" fmla="*/ 1730855 h 4470535"/>
                  <a:gd name="connsiteX2086" fmla="*/ 4545179 w 7448177"/>
                  <a:gd name="connsiteY2086" fmla="*/ 1716611 h 4470535"/>
                  <a:gd name="connsiteX2087" fmla="*/ 4540431 w 7448177"/>
                  <a:gd name="connsiteY2087" fmla="*/ 1683805 h 4470535"/>
                  <a:gd name="connsiteX2088" fmla="*/ 4527050 w 7448177"/>
                  <a:gd name="connsiteY2088" fmla="*/ 1669992 h 4470535"/>
                  <a:gd name="connsiteX2089" fmla="*/ 4550358 w 7448177"/>
                  <a:gd name="connsiteY2089" fmla="*/ 1669992 h 4470535"/>
                  <a:gd name="connsiteX2090" fmla="*/ 4542589 w 7448177"/>
                  <a:gd name="connsiteY2090" fmla="*/ 1651863 h 4470535"/>
                  <a:gd name="connsiteX2091" fmla="*/ 4558992 w 7448177"/>
                  <a:gd name="connsiteY2091" fmla="*/ 1644525 h 4470535"/>
                  <a:gd name="connsiteX2092" fmla="*/ 4598703 w 7448177"/>
                  <a:gd name="connsiteY2092" fmla="*/ 1654021 h 4470535"/>
                  <a:gd name="connsiteX2093" fmla="*/ 4584458 w 7448177"/>
                  <a:gd name="connsiteY2093" fmla="*/ 1678193 h 4470535"/>
                  <a:gd name="connsiteX2094" fmla="*/ 4607769 w 7448177"/>
                  <a:gd name="connsiteY2094" fmla="*/ 1657043 h 4470535"/>
                  <a:gd name="connsiteX2095" fmla="*/ 4579710 w 7448177"/>
                  <a:gd name="connsiteY2095" fmla="*/ 1643661 h 4470535"/>
                  <a:gd name="connsiteX2096" fmla="*/ 4583596 w 7448177"/>
                  <a:gd name="connsiteY2096" fmla="*/ 1613446 h 4470535"/>
                  <a:gd name="connsiteX2097" fmla="*/ 4568055 w 7448177"/>
                  <a:gd name="connsiteY2097" fmla="*/ 1597475 h 4470535"/>
                  <a:gd name="connsiteX2098" fmla="*/ 4543450 w 7448177"/>
                  <a:gd name="connsiteY2098" fmla="*/ 1593590 h 4470535"/>
                  <a:gd name="connsiteX2099" fmla="*/ 4519710 w 7448177"/>
                  <a:gd name="connsiteY2099" fmla="*/ 1603949 h 4470535"/>
                  <a:gd name="connsiteX2100" fmla="*/ 4499423 w 7448177"/>
                  <a:gd name="connsiteY2100" fmla="*/ 1620352 h 4470535"/>
                  <a:gd name="connsiteX2101" fmla="*/ 4473955 w 7448177"/>
                  <a:gd name="connsiteY2101" fmla="*/ 1634165 h 4470535"/>
                  <a:gd name="connsiteX2102" fmla="*/ 4460574 w 7448177"/>
                  <a:gd name="connsiteY2102" fmla="*/ 1655316 h 4470535"/>
                  <a:gd name="connsiteX2103" fmla="*/ 4445467 w 7448177"/>
                  <a:gd name="connsiteY2103" fmla="*/ 1674741 h 4470535"/>
                  <a:gd name="connsiteX2104" fmla="*/ 4467049 w 7448177"/>
                  <a:gd name="connsiteY2104" fmla="*/ 1698481 h 4470535"/>
                  <a:gd name="connsiteX2105" fmla="*/ 4476545 w 7448177"/>
                  <a:gd name="connsiteY2105" fmla="*/ 1744236 h 4470535"/>
                  <a:gd name="connsiteX2106" fmla="*/ 4497695 w 7448177"/>
                  <a:gd name="connsiteY2106" fmla="*/ 1769704 h 4470535"/>
                  <a:gd name="connsiteX2107" fmla="*/ 4524460 w 7448177"/>
                  <a:gd name="connsiteY2107" fmla="*/ 1799920 h 4470535"/>
                  <a:gd name="connsiteX2108" fmla="*/ 4506329 w 7448177"/>
                  <a:gd name="connsiteY2108" fmla="*/ 1817617 h 4470535"/>
                  <a:gd name="connsiteX2109" fmla="*/ 4497695 w 7448177"/>
                  <a:gd name="connsiteY2109" fmla="*/ 1844811 h 4470535"/>
                  <a:gd name="connsiteX2110" fmla="*/ 4497695 w 7448177"/>
                  <a:gd name="connsiteY2110" fmla="*/ 1874596 h 4470535"/>
                  <a:gd name="connsiteX2111" fmla="*/ 4512372 w 7448177"/>
                  <a:gd name="connsiteY2111" fmla="*/ 1888408 h 4470535"/>
                  <a:gd name="connsiteX2112" fmla="*/ 4529208 w 7448177"/>
                  <a:gd name="connsiteY2112" fmla="*/ 1900926 h 4470535"/>
                  <a:gd name="connsiteX2113" fmla="*/ 4556402 w 7448177"/>
                  <a:gd name="connsiteY2113" fmla="*/ 1910423 h 4470535"/>
                  <a:gd name="connsiteX2114" fmla="*/ 4599567 w 7448177"/>
                  <a:gd name="connsiteY2114" fmla="*/ 1904380 h 4470535"/>
                  <a:gd name="connsiteX2115" fmla="*/ 4599567 w 7448177"/>
                  <a:gd name="connsiteY2115" fmla="*/ 1856466 h 4470535"/>
                  <a:gd name="connsiteX2116" fmla="*/ 4585322 w 7448177"/>
                  <a:gd name="connsiteY2116" fmla="*/ 1825819 h 4470535"/>
                  <a:gd name="connsiteX2117" fmla="*/ 4593524 w 7448177"/>
                  <a:gd name="connsiteY2117" fmla="*/ 1825819 h 4470535"/>
                  <a:gd name="connsiteX2118" fmla="*/ 4589208 w 7448177"/>
                  <a:gd name="connsiteY2118" fmla="*/ 1811143 h 4470535"/>
                  <a:gd name="connsiteX2119" fmla="*/ 4577120 w 7448177"/>
                  <a:gd name="connsiteY2119" fmla="*/ 1811143 h 4470535"/>
                  <a:gd name="connsiteX2120" fmla="*/ 4577120 w 7448177"/>
                  <a:gd name="connsiteY2120" fmla="*/ 1786970 h 4470535"/>
                  <a:gd name="connsiteX2121" fmla="*/ 4616832 w 7448177"/>
                  <a:gd name="connsiteY2121" fmla="*/ 1789560 h 4470535"/>
                  <a:gd name="connsiteX2122" fmla="*/ 4604315 w 7448177"/>
                  <a:gd name="connsiteY2122" fmla="*/ 1765819 h 4470535"/>
                  <a:gd name="connsiteX2123" fmla="*/ 1102311 w 7448177"/>
                  <a:gd name="connsiteY2123" fmla="*/ 398344 h 4470535"/>
                  <a:gd name="connsiteX2124" fmla="*/ 1130799 w 7448177"/>
                  <a:gd name="connsiteY2124" fmla="*/ 398344 h 4470535"/>
                  <a:gd name="connsiteX2125" fmla="*/ 1124326 w 7448177"/>
                  <a:gd name="connsiteY2125" fmla="*/ 391869 h 4470535"/>
                  <a:gd name="connsiteX2126" fmla="*/ 1102311 w 7448177"/>
                  <a:gd name="connsiteY2126" fmla="*/ 398344 h 4470535"/>
                  <a:gd name="connsiteX2127" fmla="*/ 1860294 w 7448177"/>
                  <a:gd name="connsiteY2127" fmla="*/ 2414593 h 4470535"/>
                  <a:gd name="connsiteX2128" fmla="*/ 1883603 w 7448177"/>
                  <a:gd name="connsiteY2128" fmla="*/ 2428837 h 4470535"/>
                  <a:gd name="connsiteX2129" fmla="*/ 1903028 w 7448177"/>
                  <a:gd name="connsiteY2129" fmla="*/ 2424521 h 4470535"/>
                  <a:gd name="connsiteX2130" fmla="*/ 1898280 w 7448177"/>
                  <a:gd name="connsiteY2130" fmla="*/ 2415888 h 4470535"/>
                  <a:gd name="connsiteX2131" fmla="*/ 1859430 w 7448177"/>
                  <a:gd name="connsiteY2131" fmla="*/ 2414593 h 4470535"/>
                  <a:gd name="connsiteX2132" fmla="*/ 1787345 w 7448177"/>
                  <a:gd name="connsiteY2132" fmla="*/ 1637618 h 4470535"/>
                  <a:gd name="connsiteX2133" fmla="*/ 1784323 w 7448177"/>
                  <a:gd name="connsiteY2133" fmla="*/ 1640640 h 4470535"/>
                  <a:gd name="connsiteX2134" fmla="*/ 1786481 w 7448177"/>
                  <a:gd name="connsiteY2134" fmla="*/ 1640640 h 4470535"/>
                  <a:gd name="connsiteX2135" fmla="*/ 1789935 w 7448177"/>
                  <a:gd name="connsiteY2135" fmla="*/ 1628554 h 4470535"/>
                  <a:gd name="connsiteX2136" fmla="*/ 1789935 w 7448177"/>
                  <a:gd name="connsiteY2136" fmla="*/ 1632007 h 4470535"/>
                  <a:gd name="connsiteX2137" fmla="*/ 1779921 w 7448177"/>
                  <a:gd name="connsiteY2137" fmla="*/ 1625014 h 4470535"/>
                  <a:gd name="connsiteX2138" fmla="*/ 1776553 w 7448177"/>
                  <a:gd name="connsiteY2138" fmla="*/ 1626395 h 4470535"/>
                  <a:gd name="connsiteX2139" fmla="*/ 1759718 w 7448177"/>
                  <a:gd name="connsiteY2139" fmla="*/ 1626395 h 4470535"/>
                  <a:gd name="connsiteX2140" fmla="*/ 1765330 w 7448177"/>
                  <a:gd name="connsiteY2140" fmla="*/ 1626395 h 4470535"/>
                  <a:gd name="connsiteX2141" fmla="*/ 1786481 w 7448177"/>
                  <a:gd name="connsiteY2141" fmla="*/ 1638050 h 4470535"/>
                  <a:gd name="connsiteX2142" fmla="*/ 1744179 w 7448177"/>
                  <a:gd name="connsiteY2142" fmla="*/ 1619057 h 4470535"/>
                  <a:gd name="connsiteX2143" fmla="*/ 1737704 w 7448177"/>
                  <a:gd name="connsiteY2143" fmla="*/ 1619057 h 4470535"/>
                  <a:gd name="connsiteX2144" fmla="*/ 1742022 w 7448177"/>
                  <a:gd name="connsiteY2144" fmla="*/ 1623806 h 4470535"/>
                  <a:gd name="connsiteX2145" fmla="*/ 1745044 w 7448177"/>
                  <a:gd name="connsiteY2145" fmla="*/ 1619489 h 4470535"/>
                  <a:gd name="connsiteX2146" fmla="*/ 1754107 w 7448177"/>
                  <a:gd name="connsiteY2146" fmla="*/ 1630280 h 4470535"/>
                  <a:gd name="connsiteX2147" fmla="*/ 1754107 w 7448177"/>
                  <a:gd name="connsiteY2147" fmla="*/ 1627258 h 4470535"/>
                  <a:gd name="connsiteX2148" fmla="*/ 1749791 w 7448177"/>
                  <a:gd name="connsiteY2148" fmla="*/ 1623806 h 4470535"/>
                  <a:gd name="connsiteX2149" fmla="*/ 1745476 w 7448177"/>
                  <a:gd name="connsiteY2149" fmla="*/ 1628122 h 4470535"/>
                  <a:gd name="connsiteX2150" fmla="*/ 1754971 w 7448177"/>
                  <a:gd name="connsiteY2150" fmla="*/ 1630712 h 4470535"/>
                  <a:gd name="connsiteX2151" fmla="*/ 2324322 w 7448177"/>
                  <a:gd name="connsiteY2151" fmla="*/ 1463662 h 4470535"/>
                  <a:gd name="connsiteX2152" fmla="*/ 2332955 w 7448177"/>
                  <a:gd name="connsiteY2152" fmla="*/ 1443806 h 4470535"/>
                  <a:gd name="connsiteX2153" fmla="*/ 2289790 w 7448177"/>
                  <a:gd name="connsiteY2153" fmla="*/ 1478770 h 4470535"/>
                  <a:gd name="connsiteX2154" fmla="*/ 2251372 w 7448177"/>
                  <a:gd name="connsiteY2154" fmla="*/ 1542223 h 4470535"/>
                  <a:gd name="connsiteX2155" fmla="*/ 2248782 w 7448177"/>
                  <a:gd name="connsiteY2155" fmla="*/ 1571144 h 4470535"/>
                  <a:gd name="connsiteX2156" fmla="*/ 2273819 w 7448177"/>
                  <a:gd name="connsiteY2156" fmla="*/ 1575892 h 4470535"/>
                  <a:gd name="connsiteX2157" fmla="*/ 2332091 w 7448177"/>
                  <a:gd name="connsiteY2157" fmla="*/ 1584525 h 4470535"/>
                  <a:gd name="connsiteX2158" fmla="*/ 2321732 w 7448177"/>
                  <a:gd name="connsiteY2158" fmla="*/ 1600496 h 4470535"/>
                  <a:gd name="connsiteX2159" fmla="*/ 2360582 w 7448177"/>
                  <a:gd name="connsiteY2159" fmla="*/ 1581935 h 4470535"/>
                  <a:gd name="connsiteX2160" fmla="*/ 2368351 w 7448177"/>
                  <a:gd name="connsiteY2160" fmla="*/ 1601791 h 4470535"/>
                  <a:gd name="connsiteX2161" fmla="*/ 2385184 w 7448177"/>
                  <a:gd name="connsiteY2161" fmla="*/ 1596611 h 4470535"/>
                  <a:gd name="connsiteX2162" fmla="*/ 2382164 w 7448177"/>
                  <a:gd name="connsiteY2162" fmla="*/ 1548698 h 4470535"/>
                  <a:gd name="connsiteX2163" fmla="*/ 2368783 w 7448177"/>
                  <a:gd name="connsiteY2163" fmla="*/ 1533590 h 4470535"/>
                  <a:gd name="connsiteX2164" fmla="*/ 2361443 w 7448177"/>
                  <a:gd name="connsiteY2164" fmla="*/ 1510712 h 4470535"/>
                  <a:gd name="connsiteX2165" fmla="*/ 2324322 w 7448177"/>
                  <a:gd name="connsiteY2165" fmla="*/ 1515029 h 4470535"/>
                  <a:gd name="connsiteX2166" fmla="*/ 2320868 w 7448177"/>
                  <a:gd name="connsiteY2166" fmla="*/ 1497331 h 4470535"/>
                  <a:gd name="connsiteX2167" fmla="*/ 2310508 w 7448177"/>
                  <a:gd name="connsiteY2167" fmla="*/ 1489562 h 4470535"/>
                  <a:gd name="connsiteX2168" fmla="*/ 2325186 w 7448177"/>
                  <a:gd name="connsiteY2168" fmla="*/ 1464094 h 4470535"/>
                  <a:gd name="connsiteX2169" fmla="*/ 2090798 w 7448177"/>
                  <a:gd name="connsiteY2169" fmla="*/ 2419773 h 4470535"/>
                  <a:gd name="connsiteX2170" fmla="*/ 2121444 w 7448177"/>
                  <a:gd name="connsiteY2170" fmla="*/ 2414161 h 4470535"/>
                  <a:gd name="connsiteX2171" fmla="*/ 2117993 w 7448177"/>
                  <a:gd name="connsiteY2171" fmla="*/ 2410276 h 4470535"/>
                  <a:gd name="connsiteX2172" fmla="*/ 2090798 w 7448177"/>
                  <a:gd name="connsiteY2172" fmla="*/ 2419773 h 4470535"/>
                  <a:gd name="connsiteX2173" fmla="*/ 1918137 w 7448177"/>
                  <a:gd name="connsiteY2173" fmla="*/ 2372291 h 4470535"/>
                  <a:gd name="connsiteX2174" fmla="*/ 1943171 w 7448177"/>
                  <a:gd name="connsiteY2174" fmla="*/ 2364090 h 4470535"/>
                  <a:gd name="connsiteX2175" fmla="*/ 1923317 w 7448177"/>
                  <a:gd name="connsiteY2175" fmla="*/ 2351140 h 4470535"/>
                  <a:gd name="connsiteX2176" fmla="*/ 1911229 w 7448177"/>
                  <a:gd name="connsiteY2176" fmla="*/ 2339917 h 4470535"/>
                  <a:gd name="connsiteX2177" fmla="*/ 1877129 w 7448177"/>
                  <a:gd name="connsiteY2177" fmla="*/ 2321788 h 4470535"/>
                  <a:gd name="connsiteX2178" fmla="*/ 1877129 w 7448177"/>
                  <a:gd name="connsiteY2178" fmla="*/ 2325241 h 4470535"/>
                  <a:gd name="connsiteX2179" fmla="*/ 1796843 w 7448177"/>
                  <a:gd name="connsiteY2179" fmla="*/ 2287255 h 4470535"/>
                  <a:gd name="connsiteX2180" fmla="*/ 1750223 w 7448177"/>
                  <a:gd name="connsiteY2180" fmla="*/ 2293730 h 4470535"/>
                  <a:gd name="connsiteX2181" fmla="*/ 1722597 w 7448177"/>
                  <a:gd name="connsiteY2181" fmla="*/ 2319629 h 4470535"/>
                  <a:gd name="connsiteX2182" fmla="*/ 1789503 w 7448177"/>
                  <a:gd name="connsiteY2182" fmla="*/ 2302363 h 4470535"/>
                  <a:gd name="connsiteX2183" fmla="*/ 1778711 w 7448177"/>
                  <a:gd name="connsiteY2183" fmla="*/ 2302363 h 4470535"/>
                  <a:gd name="connsiteX2184" fmla="*/ 1793821 w 7448177"/>
                  <a:gd name="connsiteY2184" fmla="*/ 2308838 h 4470535"/>
                  <a:gd name="connsiteX2185" fmla="*/ 1808495 w 7448177"/>
                  <a:gd name="connsiteY2185" fmla="*/ 2312291 h 4470535"/>
                  <a:gd name="connsiteX2186" fmla="*/ 1843459 w 7448177"/>
                  <a:gd name="connsiteY2186" fmla="*/ 2323946 h 4470535"/>
                  <a:gd name="connsiteX2187" fmla="*/ 1868496 w 7448177"/>
                  <a:gd name="connsiteY2187" fmla="*/ 2347687 h 4470535"/>
                  <a:gd name="connsiteX2188" fmla="*/ 1884035 w 7448177"/>
                  <a:gd name="connsiteY2188" fmla="*/ 2355457 h 4470535"/>
                  <a:gd name="connsiteX2189" fmla="*/ 1871518 w 7448177"/>
                  <a:gd name="connsiteY2189" fmla="*/ 2370133 h 4470535"/>
                  <a:gd name="connsiteX2190" fmla="*/ 1918999 w 7448177"/>
                  <a:gd name="connsiteY2190" fmla="*/ 2372291 h 4470535"/>
                  <a:gd name="connsiteX2191" fmla="*/ 2152957 w 7448177"/>
                  <a:gd name="connsiteY2191" fmla="*/ 1595316 h 4470535"/>
                  <a:gd name="connsiteX2192" fmla="*/ 2172811 w 7448177"/>
                  <a:gd name="connsiteY2192" fmla="*/ 1625964 h 4470535"/>
                  <a:gd name="connsiteX2193" fmla="*/ 2197848 w 7448177"/>
                  <a:gd name="connsiteY2193" fmla="*/ 1613446 h 4470535"/>
                  <a:gd name="connsiteX2194" fmla="*/ 2158566 w 7448177"/>
                  <a:gd name="connsiteY2194" fmla="*/ 1609993 h 4470535"/>
                  <a:gd name="connsiteX2195" fmla="*/ 2153818 w 7448177"/>
                  <a:gd name="connsiteY2195" fmla="*/ 1593590 h 4470535"/>
                  <a:gd name="connsiteX2196" fmla="*/ 2145185 w 7448177"/>
                  <a:gd name="connsiteY2196" fmla="*/ 1503806 h 4470535"/>
                  <a:gd name="connsiteX2197" fmla="*/ 2203891 w 7448177"/>
                  <a:gd name="connsiteY2197" fmla="*/ 1527979 h 4470535"/>
                  <a:gd name="connsiteX2198" fmla="*/ 2146049 w 7448177"/>
                  <a:gd name="connsiteY2198" fmla="*/ 1502079 h 4470535"/>
                  <a:gd name="connsiteX2199" fmla="*/ 2752089 w 7448177"/>
                  <a:gd name="connsiteY2199" fmla="*/ 3057755 h 4470535"/>
                  <a:gd name="connsiteX2200" fmla="*/ 2743890 w 7448177"/>
                  <a:gd name="connsiteY2200" fmla="*/ 3111712 h 4470535"/>
                  <a:gd name="connsiteX2201" fmla="*/ 2688637 w 7448177"/>
                  <a:gd name="connsiteY2201" fmla="*/ 3200632 h 4470535"/>
                  <a:gd name="connsiteX2202" fmla="*/ 2668351 w 7448177"/>
                  <a:gd name="connsiteY2202" fmla="*/ 3243798 h 4470535"/>
                  <a:gd name="connsiteX2203" fmla="*/ 2660149 w 7448177"/>
                  <a:gd name="connsiteY2203" fmla="*/ 3373293 h 4470535"/>
                  <a:gd name="connsiteX2204" fmla="*/ 2616984 w 7448177"/>
                  <a:gd name="connsiteY2204" fmla="*/ 3454876 h 4470535"/>
                  <a:gd name="connsiteX2205" fmla="*/ 2595831 w 7448177"/>
                  <a:gd name="connsiteY2205" fmla="*/ 3481638 h 4470535"/>
                  <a:gd name="connsiteX2206" fmla="*/ 2552665 w 7448177"/>
                  <a:gd name="connsiteY2206" fmla="*/ 3485091 h 4470535"/>
                  <a:gd name="connsiteX2207" fmla="*/ 2474968 w 7448177"/>
                  <a:gd name="connsiteY2207" fmla="*/ 3544228 h 4470535"/>
                  <a:gd name="connsiteX2208" fmla="*/ 2469357 w 7448177"/>
                  <a:gd name="connsiteY2208" fmla="*/ 3599048 h 4470535"/>
                  <a:gd name="connsiteX2209" fmla="*/ 2464609 w 7448177"/>
                  <a:gd name="connsiteY2209" fmla="*/ 3630990 h 4470535"/>
                  <a:gd name="connsiteX2210" fmla="*/ 2400293 w 7448177"/>
                  <a:gd name="connsiteY2210" fmla="*/ 3722932 h 4470535"/>
                  <a:gd name="connsiteX2211" fmla="*/ 2341157 w 7448177"/>
                  <a:gd name="connsiteY2211" fmla="*/ 3809263 h 4470535"/>
                  <a:gd name="connsiteX2212" fmla="*/ 2265185 w 7448177"/>
                  <a:gd name="connsiteY2212" fmla="*/ 3782500 h 4470535"/>
                  <a:gd name="connsiteX2213" fmla="*/ 2298853 w 7448177"/>
                  <a:gd name="connsiteY2213" fmla="*/ 3829119 h 4470535"/>
                  <a:gd name="connsiteX2214" fmla="*/ 2305761 w 7448177"/>
                  <a:gd name="connsiteY2214" fmla="*/ 3867967 h 4470535"/>
                  <a:gd name="connsiteX2215" fmla="*/ 2288062 w 7448177"/>
                  <a:gd name="connsiteY2215" fmla="*/ 3897320 h 4470535"/>
                  <a:gd name="connsiteX2216" fmla="*/ 2236697 w 7448177"/>
                  <a:gd name="connsiteY2216" fmla="*/ 3924082 h 4470535"/>
                  <a:gd name="connsiteX2217" fmla="*/ 2186624 w 7448177"/>
                  <a:gd name="connsiteY2217" fmla="*/ 3924082 h 4470535"/>
                  <a:gd name="connsiteX2218" fmla="*/ 2188782 w 7448177"/>
                  <a:gd name="connsiteY2218" fmla="*/ 3958183 h 4470535"/>
                  <a:gd name="connsiteX2219" fmla="*/ 2184899 w 7448177"/>
                  <a:gd name="connsiteY2219" fmla="*/ 3984082 h 4470535"/>
                  <a:gd name="connsiteX2220" fmla="*/ 2131374 w 7448177"/>
                  <a:gd name="connsiteY2220" fmla="*/ 3981492 h 4470535"/>
                  <a:gd name="connsiteX2221" fmla="*/ 2131374 w 7448177"/>
                  <a:gd name="connsiteY2221" fmla="*/ 4020772 h 4470535"/>
                  <a:gd name="connsiteX2222" fmla="*/ 2142165 w 7448177"/>
                  <a:gd name="connsiteY2222" fmla="*/ 4051419 h 4470535"/>
                  <a:gd name="connsiteX2223" fmla="*/ 2122740 w 7448177"/>
                  <a:gd name="connsiteY2223" fmla="*/ 4098038 h 4470535"/>
                  <a:gd name="connsiteX2224" fmla="*/ 2099861 w 7448177"/>
                  <a:gd name="connsiteY2224" fmla="*/ 4115736 h 4470535"/>
                  <a:gd name="connsiteX2225" fmla="*/ 2078711 w 7448177"/>
                  <a:gd name="connsiteY2225" fmla="*/ 4144225 h 4470535"/>
                  <a:gd name="connsiteX2226" fmla="*/ 2094682 w 7448177"/>
                  <a:gd name="connsiteY2226" fmla="*/ 4175304 h 4470535"/>
                  <a:gd name="connsiteX2227" fmla="*/ 2114971 w 7448177"/>
                  <a:gd name="connsiteY2227" fmla="*/ 4190844 h 4470535"/>
                  <a:gd name="connsiteX2228" fmla="*/ 2100726 w 7448177"/>
                  <a:gd name="connsiteY2228" fmla="*/ 4221491 h 4470535"/>
                  <a:gd name="connsiteX2229" fmla="*/ 2079575 w 7448177"/>
                  <a:gd name="connsiteY2229" fmla="*/ 4253433 h 4470535"/>
                  <a:gd name="connsiteX2230" fmla="*/ 2055402 w 7448177"/>
                  <a:gd name="connsiteY2230" fmla="*/ 4282785 h 4470535"/>
                  <a:gd name="connsiteX2231" fmla="*/ 2059718 w 7448177"/>
                  <a:gd name="connsiteY2231" fmla="*/ 4359188 h 4470535"/>
                  <a:gd name="connsiteX2232" fmla="*/ 2065330 w 7448177"/>
                  <a:gd name="connsiteY2232" fmla="*/ 4385950 h 4470535"/>
                  <a:gd name="connsiteX2233" fmla="*/ 2098136 w 7448177"/>
                  <a:gd name="connsiteY2233" fmla="*/ 4417029 h 4470535"/>
                  <a:gd name="connsiteX2234" fmla="*/ 2154682 w 7448177"/>
                  <a:gd name="connsiteY2234" fmla="*/ 4432569 h 4470535"/>
                  <a:gd name="connsiteX2235" fmla="*/ 2087776 w 7448177"/>
                  <a:gd name="connsiteY2235" fmla="*/ 4465806 h 4470535"/>
                  <a:gd name="connsiteX2236" fmla="*/ 2048495 w 7448177"/>
                  <a:gd name="connsiteY2236" fmla="*/ 4460195 h 4470535"/>
                  <a:gd name="connsiteX2237" fmla="*/ 1969933 w 7448177"/>
                  <a:gd name="connsiteY2237" fmla="*/ 4417029 h 4470535"/>
                  <a:gd name="connsiteX2238" fmla="*/ 1948351 w 7448177"/>
                  <a:gd name="connsiteY2238" fmla="*/ 4376886 h 4470535"/>
                  <a:gd name="connsiteX2239" fmla="*/ 1913819 w 7448177"/>
                  <a:gd name="connsiteY2239" fmla="*/ 4257750 h 4470535"/>
                  <a:gd name="connsiteX2240" fmla="*/ 1933244 w 7448177"/>
                  <a:gd name="connsiteY2240" fmla="*/ 4066527 h 4470535"/>
                  <a:gd name="connsiteX2241" fmla="*/ 1952669 w 7448177"/>
                  <a:gd name="connsiteY2241" fmla="*/ 3880485 h 4470535"/>
                  <a:gd name="connsiteX2242" fmla="*/ 1991516 w 7448177"/>
                  <a:gd name="connsiteY2242" fmla="*/ 3650846 h 4470535"/>
                  <a:gd name="connsiteX2243" fmla="*/ 2015688 w 7448177"/>
                  <a:gd name="connsiteY2243" fmla="*/ 3511422 h 4470535"/>
                  <a:gd name="connsiteX2244" fmla="*/ 2026050 w 7448177"/>
                  <a:gd name="connsiteY2244" fmla="*/ 3449264 h 4470535"/>
                  <a:gd name="connsiteX2245" fmla="*/ 2020007 w 7448177"/>
                  <a:gd name="connsiteY2245" fmla="*/ 3395739 h 4470535"/>
                  <a:gd name="connsiteX2246" fmla="*/ 2014827 w 7448177"/>
                  <a:gd name="connsiteY2246" fmla="*/ 3348689 h 4470535"/>
                  <a:gd name="connsiteX2247" fmla="*/ 1982453 w 7448177"/>
                  <a:gd name="connsiteY2247" fmla="*/ 3323222 h 4470535"/>
                  <a:gd name="connsiteX2248" fmla="*/ 1934108 w 7448177"/>
                  <a:gd name="connsiteY2248" fmla="*/ 3286099 h 4470535"/>
                  <a:gd name="connsiteX2249" fmla="*/ 1903028 w 7448177"/>
                  <a:gd name="connsiteY2249" fmla="*/ 3239913 h 4470535"/>
                  <a:gd name="connsiteX2250" fmla="*/ 1843459 w 7448177"/>
                  <a:gd name="connsiteY2250" fmla="*/ 3116029 h 4470535"/>
                  <a:gd name="connsiteX2251" fmla="*/ 1794253 w 7448177"/>
                  <a:gd name="connsiteY2251" fmla="*/ 3013727 h 4470535"/>
                  <a:gd name="connsiteX2252" fmla="*/ 1805906 w 7448177"/>
                  <a:gd name="connsiteY2252" fmla="*/ 2932576 h 4470535"/>
                  <a:gd name="connsiteX2253" fmla="*/ 1815403 w 7448177"/>
                  <a:gd name="connsiteY2253" fmla="*/ 2889411 h 4470535"/>
                  <a:gd name="connsiteX2254" fmla="*/ 1843459 w 7448177"/>
                  <a:gd name="connsiteY2254" fmla="*/ 2849267 h 4470535"/>
                  <a:gd name="connsiteX2255" fmla="*/ 1876697 w 7448177"/>
                  <a:gd name="connsiteY2255" fmla="*/ 2760778 h 4470535"/>
                  <a:gd name="connsiteX2256" fmla="*/ 1876697 w 7448177"/>
                  <a:gd name="connsiteY2256" fmla="*/ 2739196 h 4470535"/>
                  <a:gd name="connsiteX2257" fmla="*/ 1876697 w 7448177"/>
                  <a:gd name="connsiteY2257" fmla="*/ 2719771 h 4470535"/>
                  <a:gd name="connsiteX2258" fmla="*/ 1856408 w 7448177"/>
                  <a:gd name="connsiteY2258" fmla="*/ 2683081 h 4470535"/>
                  <a:gd name="connsiteX2259" fmla="*/ 1847777 w 7448177"/>
                  <a:gd name="connsiteY2259" fmla="*/ 2662362 h 4470535"/>
                  <a:gd name="connsiteX2260" fmla="*/ 1831374 w 7448177"/>
                  <a:gd name="connsiteY2260" fmla="*/ 2662362 h 4470535"/>
                  <a:gd name="connsiteX2261" fmla="*/ 1814971 w 7448177"/>
                  <a:gd name="connsiteY2261" fmla="*/ 2677469 h 4470535"/>
                  <a:gd name="connsiteX2262" fmla="*/ 1822309 w 7448177"/>
                  <a:gd name="connsiteY2262" fmla="*/ 2694736 h 4470535"/>
                  <a:gd name="connsiteX2263" fmla="*/ 1799432 w 7448177"/>
                  <a:gd name="connsiteY2263" fmla="*/ 2685239 h 4470535"/>
                  <a:gd name="connsiteX2264" fmla="*/ 1770942 w 7448177"/>
                  <a:gd name="connsiteY2264" fmla="*/ 2675743 h 4470535"/>
                  <a:gd name="connsiteX2265" fmla="*/ 1760150 w 7448177"/>
                  <a:gd name="connsiteY2265" fmla="*/ 2678333 h 4470535"/>
                  <a:gd name="connsiteX2266" fmla="*/ 1745476 w 7448177"/>
                  <a:gd name="connsiteY2266" fmla="*/ 2665815 h 4470535"/>
                  <a:gd name="connsiteX2267" fmla="*/ 1708784 w 7448177"/>
                  <a:gd name="connsiteY2267" fmla="*/ 2634736 h 4470535"/>
                  <a:gd name="connsiteX2268" fmla="*/ 1697992 w 7448177"/>
                  <a:gd name="connsiteY2268" fmla="*/ 2598909 h 4470535"/>
                  <a:gd name="connsiteX2269" fmla="*/ 1641014 w 7448177"/>
                  <a:gd name="connsiteY2269" fmla="*/ 2544520 h 4470535"/>
                  <a:gd name="connsiteX2270" fmla="*/ 1569360 w 7448177"/>
                  <a:gd name="connsiteY2270" fmla="*/ 2518621 h 4470535"/>
                  <a:gd name="connsiteX2271" fmla="*/ 1526195 w 7448177"/>
                  <a:gd name="connsiteY2271" fmla="*/ 2471571 h 4470535"/>
                  <a:gd name="connsiteX2272" fmla="*/ 1492525 w 7448177"/>
                  <a:gd name="connsiteY2272" fmla="*/ 2476319 h 4470535"/>
                  <a:gd name="connsiteX2273" fmla="*/ 1416986 w 7448177"/>
                  <a:gd name="connsiteY2273" fmla="*/ 2453442 h 4470535"/>
                  <a:gd name="connsiteX2274" fmla="*/ 1361303 w 7448177"/>
                  <a:gd name="connsiteY2274" fmla="*/ 2424521 h 4470535"/>
                  <a:gd name="connsiteX2275" fmla="*/ 1338424 w 7448177"/>
                  <a:gd name="connsiteY2275" fmla="*/ 2414161 h 4470535"/>
                  <a:gd name="connsiteX2276" fmla="*/ 1300441 w 7448177"/>
                  <a:gd name="connsiteY2276" fmla="*/ 2370996 h 4470535"/>
                  <a:gd name="connsiteX2277" fmla="*/ 1300441 w 7448177"/>
                  <a:gd name="connsiteY2277" fmla="*/ 2331284 h 4470535"/>
                  <a:gd name="connsiteX2278" fmla="*/ 1277994 w 7448177"/>
                  <a:gd name="connsiteY2278" fmla="*/ 2288119 h 4470535"/>
                  <a:gd name="connsiteX2279" fmla="*/ 1257705 w 7448177"/>
                  <a:gd name="connsiteY2279" fmla="*/ 2260925 h 4470535"/>
                  <a:gd name="connsiteX2280" fmla="*/ 1216700 w 7448177"/>
                  <a:gd name="connsiteY2280" fmla="*/ 2217759 h 4470535"/>
                  <a:gd name="connsiteX2281" fmla="*/ 1216700 w 7448177"/>
                  <a:gd name="connsiteY2281" fmla="*/ 2200062 h 4470535"/>
                  <a:gd name="connsiteX2282" fmla="*/ 1207635 w 7448177"/>
                  <a:gd name="connsiteY2282" fmla="*/ 2184954 h 4470535"/>
                  <a:gd name="connsiteX2283" fmla="*/ 1177851 w 7448177"/>
                  <a:gd name="connsiteY2283" fmla="*/ 2147832 h 4470535"/>
                  <a:gd name="connsiteX2284" fmla="*/ 1152382 w 7448177"/>
                  <a:gd name="connsiteY2284" fmla="*/ 2118911 h 4470535"/>
                  <a:gd name="connsiteX2285" fmla="*/ 1138139 w 7448177"/>
                  <a:gd name="connsiteY2285" fmla="*/ 2067544 h 4470535"/>
                  <a:gd name="connsiteX2286" fmla="*/ 1100154 w 7448177"/>
                  <a:gd name="connsiteY2286" fmla="*/ 2048551 h 4470535"/>
                  <a:gd name="connsiteX2287" fmla="*/ 1116557 w 7448177"/>
                  <a:gd name="connsiteY2287" fmla="*/ 2107688 h 4470535"/>
                  <a:gd name="connsiteX2288" fmla="*/ 1150224 w 7448177"/>
                  <a:gd name="connsiteY2288" fmla="*/ 2162940 h 4470535"/>
                  <a:gd name="connsiteX2289" fmla="*/ 1167059 w 7448177"/>
                  <a:gd name="connsiteY2289" fmla="*/ 2188407 h 4470535"/>
                  <a:gd name="connsiteX2290" fmla="*/ 1179147 w 7448177"/>
                  <a:gd name="connsiteY2290" fmla="*/ 2215601 h 4470535"/>
                  <a:gd name="connsiteX2291" fmla="*/ 1187346 w 7448177"/>
                  <a:gd name="connsiteY2291" fmla="*/ 2246680 h 4470535"/>
                  <a:gd name="connsiteX2292" fmla="*/ 1199433 w 7448177"/>
                  <a:gd name="connsiteY2292" fmla="*/ 2255313 h 4470535"/>
                  <a:gd name="connsiteX2293" fmla="*/ 1214111 w 7448177"/>
                  <a:gd name="connsiteY2293" fmla="*/ 2279054 h 4470535"/>
                  <a:gd name="connsiteX2294" fmla="*/ 1199001 w 7448177"/>
                  <a:gd name="connsiteY2294" fmla="*/ 2284666 h 4470535"/>
                  <a:gd name="connsiteX2295" fmla="*/ 1158858 w 7448177"/>
                  <a:gd name="connsiteY2295" fmla="*/ 2241500 h 4470535"/>
                  <a:gd name="connsiteX2296" fmla="*/ 1155836 w 7448177"/>
                  <a:gd name="connsiteY2296" fmla="*/ 2210853 h 4470535"/>
                  <a:gd name="connsiteX2297" fmla="*/ 1137275 w 7448177"/>
                  <a:gd name="connsiteY2297" fmla="*/ 2189702 h 4470535"/>
                  <a:gd name="connsiteX2298" fmla="*/ 1120008 w 7448177"/>
                  <a:gd name="connsiteY2298" fmla="*/ 2181069 h 4470535"/>
                  <a:gd name="connsiteX2299" fmla="*/ 1098857 w 7448177"/>
                  <a:gd name="connsiteY2299" fmla="*/ 2159918 h 4470535"/>
                  <a:gd name="connsiteX2300" fmla="*/ 1116124 w 7448177"/>
                  <a:gd name="connsiteY2300" fmla="*/ 2139199 h 4470535"/>
                  <a:gd name="connsiteX2301" fmla="*/ 1087204 w 7448177"/>
                  <a:gd name="connsiteY2301" fmla="*/ 2107256 h 4470535"/>
                  <a:gd name="connsiteX2302" fmla="*/ 1071233 w 7448177"/>
                  <a:gd name="connsiteY2302" fmla="*/ 2073156 h 4470535"/>
                  <a:gd name="connsiteX2303" fmla="*/ 1050944 w 7448177"/>
                  <a:gd name="connsiteY2303" fmla="*/ 2015314 h 4470535"/>
                  <a:gd name="connsiteX2304" fmla="*/ 1000874 w 7448177"/>
                  <a:gd name="connsiteY2304" fmla="*/ 1972149 h 4470535"/>
                  <a:gd name="connsiteX2305" fmla="*/ 974541 w 7448177"/>
                  <a:gd name="connsiteY2305" fmla="*/ 1952725 h 4470535"/>
                  <a:gd name="connsiteX2306" fmla="*/ 952958 w 7448177"/>
                  <a:gd name="connsiteY2306" fmla="*/ 1900495 h 4470535"/>
                  <a:gd name="connsiteX2307" fmla="*/ 913679 w 7448177"/>
                  <a:gd name="connsiteY2307" fmla="*/ 1830567 h 4470535"/>
                  <a:gd name="connsiteX2308" fmla="*/ 906342 w 7448177"/>
                  <a:gd name="connsiteY2308" fmla="*/ 1731287 h 4470535"/>
                  <a:gd name="connsiteX2309" fmla="*/ 910657 w 7448177"/>
                  <a:gd name="connsiteY2309" fmla="*/ 1634597 h 4470535"/>
                  <a:gd name="connsiteX2310" fmla="*/ 896844 w 7448177"/>
                  <a:gd name="connsiteY2310" fmla="*/ 1553878 h 4470535"/>
                  <a:gd name="connsiteX2311" fmla="*/ 944327 w 7448177"/>
                  <a:gd name="connsiteY2311" fmla="*/ 1569849 h 4470535"/>
                  <a:gd name="connsiteX2312" fmla="*/ 930514 w 7448177"/>
                  <a:gd name="connsiteY2312" fmla="*/ 1522367 h 4470535"/>
                  <a:gd name="connsiteX2313" fmla="*/ 894686 w 7448177"/>
                  <a:gd name="connsiteY2313" fmla="*/ 1488698 h 4470535"/>
                  <a:gd name="connsiteX2314" fmla="*/ 857132 w 7448177"/>
                  <a:gd name="connsiteY2314" fmla="*/ 1472727 h 4470535"/>
                  <a:gd name="connsiteX2315" fmla="*/ 823462 w 7448177"/>
                  <a:gd name="connsiteY2315" fmla="*/ 1436900 h 4470535"/>
                  <a:gd name="connsiteX2316" fmla="*/ 776846 w 7448177"/>
                  <a:gd name="connsiteY2316" fmla="*/ 1361361 h 4470535"/>
                  <a:gd name="connsiteX2317" fmla="*/ 756124 w 7448177"/>
                  <a:gd name="connsiteY2317" fmla="*/ 1318195 h 4470535"/>
                  <a:gd name="connsiteX2318" fmla="*/ 731520 w 7448177"/>
                  <a:gd name="connsiteY2318" fmla="*/ 1332008 h 4470535"/>
                  <a:gd name="connsiteX2319" fmla="*/ 703896 w 7448177"/>
                  <a:gd name="connsiteY2319" fmla="*/ 1285821 h 4470535"/>
                  <a:gd name="connsiteX2320" fmla="*/ 676702 w 7448177"/>
                  <a:gd name="connsiteY2320" fmla="*/ 1258196 h 4470535"/>
                  <a:gd name="connsiteX2321" fmla="*/ 647350 w 7448177"/>
                  <a:gd name="connsiteY2321" fmla="*/ 1209419 h 4470535"/>
                  <a:gd name="connsiteX2322" fmla="*/ 613247 w 7448177"/>
                  <a:gd name="connsiteY2322" fmla="*/ 1183088 h 4470535"/>
                  <a:gd name="connsiteX2323" fmla="*/ 534257 w 7448177"/>
                  <a:gd name="connsiteY2323" fmla="*/ 1139923 h 4470535"/>
                  <a:gd name="connsiteX2324" fmla="*/ 496271 w 7448177"/>
                  <a:gd name="connsiteY2324" fmla="*/ 1142945 h 4470535"/>
                  <a:gd name="connsiteX2325" fmla="*/ 458717 w 7448177"/>
                  <a:gd name="connsiteY2325" fmla="*/ 1117477 h 4470535"/>
                  <a:gd name="connsiteX2326" fmla="*/ 422457 w 7448177"/>
                  <a:gd name="connsiteY2326" fmla="*/ 1104959 h 4470535"/>
                  <a:gd name="connsiteX2327" fmla="*/ 405622 w 7448177"/>
                  <a:gd name="connsiteY2327" fmla="*/ 1132585 h 4470535"/>
                  <a:gd name="connsiteX2328" fmla="*/ 335262 w 7448177"/>
                  <a:gd name="connsiteY2328" fmla="*/ 1175750 h 4470535"/>
                  <a:gd name="connsiteX2329" fmla="*/ 339710 w 7448177"/>
                  <a:gd name="connsiteY2329" fmla="*/ 1161152 h 4470535"/>
                  <a:gd name="connsiteX2330" fmla="*/ 342170 w 7448177"/>
                  <a:gd name="connsiteY2330" fmla="*/ 1160210 h 4470535"/>
                  <a:gd name="connsiteX2331" fmla="*/ 346486 w 7448177"/>
                  <a:gd name="connsiteY2331" fmla="*/ 1117045 h 4470535"/>
                  <a:gd name="connsiteX2332" fmla="*/ 386629 w 7448177"/>
                  <a:gd name="connsiteY2332" fmla="*/ 1107549 h 4470535"/>
                  <a:gd name="connsiteX2333" fmla="*/ 374544 w 7448177"/>
                  <a:gd name="connsiteY2333" fmla="*/ 1095894 h 4470535"/>
                  <a:gd name="connsiteX2334" fmla="*/ 388358 w 7448177"/>
                  <a:gd name="connsiteY2334" fmla="*/ 1084671 h 4470535"/>
                  <a:gd name="connsiteX2335" fmla="*/ 326632 w 7448177"/>
                  <a:gd name="connsiteY2335" fmla="*/ 1116182 h 4470535"/>
                  <a:gd name="connsiteX2336" fmla="*/ 286056 w 7448177"/>
                  <a:gd name="connsiteY2336" fmla="*/ 1177045 h 4470535"/>
                  <a:gd name="connsiteX2337" fmla="*/ 305049 w 7448177"/>
                  <a:gd name="connsiteY2337" fmla="*/ 1181793 h 4470535"/>
                  <a:gd name="connsiteX2338" fmla="*/ 242026 w 7448177"/>
                  <a:gd name="connsiteY2338" fmla="*/ 1246109 h 4470535"/>
                  <a:gd name="connsiteX2339" fmla="*/ 188934 w 7448177"/>
                  <a:gd name="connsiteY2339" fmla="*/ 1289275 h 4470535"/>
                  <a:gd name="connsiteX2340" fmla="*/ 122458 w 7448177"/>
                  <a:gd name="connsiteY2340" fmla="*/ 1322944 h 4470535"/>
                  <a:gd name="connsiteX2341" fmla="*/ 104329 w 7448177"/>
                  <a:gd name="connsiteY2341" fmla="*/ 1325965 h 4470535"/>
                  <a:gd name="connsiteX2342" fmla="*/ 94831 w 7448177"/>
                  <a:gd name="connsiteY2342" fmla="*/ 1335893 h 4470535"/>
                  <a:gd name="connsiteX2343" fmla="*/ 60732 w 7448177"/>
                  <a:gd name="connsiteY2343" fmla="*/ 1343663 h 4470535"/>
                  <a:gd name="connsiteX2344" fmla="*/ 99149 w 7448177"/>
                  <a:gd name="connsiteY2344" fmla="*/ 1317764 h 4470535"/>
                  <a:gd name="connsiteX2345" fmla="*/ 149652 w 7448177"/>
                  <a:gd name="connsiteY2345" fmla="*/ 1295749 h 4470535"/>
                  <a:gd name="connsiteX2346" fmla="*/ 192817 w 7448177"/>
                  <a:gd name="connsiteY2346" fmla="*/ 1263375 h 4470535"/>
                  <a:gd name="connsiteX2347" fmla="*/ 213968 w 7448177"/>
                  <a:gd name="connsiteY2347" fmla="*/ 1224527 h 4470535"/>
                  <a:gd name="connsiteX2348" fmla="*/ 223898 w 7448177"/>
                  <a:gd name="connsiteY2348" fmla="*/ 1199923 h 4470535"/>
                  <a:gd name="connsiteX2349" fmla="*/ 229077 w 7448177"/>
                  <a:gd name="connsiteY2349" fmla="*/ 1183088 h 4470535"/>
                  <a:gd name="connsiteX2350" fmla="*/ 177279 w 7448177"/>
                  <a:gd name="connsiteY2350" fmla="*/ 1195606 h 4470535"/>
                  <a:gd name="connsiteX2351" fmla="*/ 153106 w 7448177"/>
                  <a:gd name="connsiteY2351" fmla="*/ 1180066 h 4470535"/>
                  <a:gd name="connsiteX2352" fmla="*/ 127205 w 7448177"/>
                  <a:gd name="connsiteY2352" fmla="*/ 1192584 h 4470535"/>
                  <a:gd name="connsiteX2353" fmla="*/ 118574 w 7448177"/>
                  <a:gd name="connsiteY2353" fmla="*/ 1136038 h 4470535"/>
                  <a:gd name="connsiteX2354" fmla="*/ 88790 w 7448177"/>
                  <a:gd name="connsiteY2354" fmla="*/ 1154167 h 4470535"/>
                  <a:gd name="connsiteX2355" fmla="*/ 58574 w 7448177"/>
                  <a:gd name="connsiteY2355" fmla="*/ 1126542 h 4470535"/>
                  <a:gd name="connsiteX2356" fmla="*/ 48647 w 7448177"/>
                  <a:gd name="connsiteY2356" fmla="*/ 1078628 h 4470535"/>
                  <a:gd name="connsiteX2357" fmla="*/ 59867 w 7448177"/>
                  <a:gd name="connsiteY2357" fmla="*/ 1049276 h 4470535"/>
                  <a:gd name="connsiteX2358" fmla="*/ 86200 w 7448177"/>
                  <a:gd name="connsiteY2358" fmla="*/ 1027693 h 4470535"/>
                  <a:gd name="connsiteX2359" fmla="*/ 116414 w 7448177"/>
                  <a:gd name="connsiteY2359" fmla="*/ 1009995 h 4470535"/>
                  <a:gd name="connsiteX2360" fmla="*/ 146630 w 7448177"/>
                  <a:gd name="connsiteY2360" fmla="*/ 997477 h 4470535"/>
                  <a:gd name="connsiteX2361" fmla="*/ 135407 w 7448177"/>
                  <a:gd name="connsiteY2361" fmla="*/ 969852 h 4470535"/>
                  <a:gd name="connsiteX2362" fmla="*/ 147494 w 7448177"/>
                  <a:gd name="connsiteY2362" fmla="*/ 962082 h 4470535"/>
                  <a:gd name="connsiteX2363" fmla="*/ 118574 w 7448177"/>
                  <a:gd name="connsiteY2363" fmla="*/ 966398 h 4470535"/>
                  <a:gd name="connsiteX2364" fmla="*/ 92241 w 7448177"/>
                  <a:gd name="connsiteY2364" fmla="*/ 966398 h 4470535"/>
                  <a:gd name="connsiteX2365" fmla="*/ 26632 w 7448177"/>
                  <a:gd name="connsiteY2365" fmla="*/ 945679 h 4470535"/>
                  <a:gd name="connsiteX2366" fmla="*/ 35695 w 7448177"/>
                  <a:gd name="connsiteY2366" fmla="*/ 940499 h 4470535"/>
                  <a:gd name="connsiteX2367" fmla="*/ -562 w 7448177"/>
                  <a:gd name="connsiteY2367" fmla="*/ 921075 h 4470535"/>
                  <a:gd name="connsiteX2368" fmla="*/ 49076 w 7448177"/>
                  <a:gd name="connsiteY2368" fmla="*/ 901651 h 4470535"/>
                  <a:gd name="connsiteX2369" fmla="*/ 44761 w 7448177"/>
                  <a:gd name="connsiteY2369" fmla="*/ 895607 h 4470535"/>
                  <a:gd name="connsiteX2370" fmla="*/ 85336 w 7448177"/>
                  <a:gd name="connsiteY2370" fmla="*/ 882658 h 4470535"/>
                  <a:gd name="connsiteX2371" fmla="*/ 114256 w 7448177"/>
                  <a:gd name="connsiteY2371" fmla="*/ 905535 h 4470535"/>
                  <a:gd name="connsiteX2372" fmla="*/ 143179 w 7448177"/>
                  <a:gd name="connsiteY2372" fmla="*/ 893881 h 4470535"/>
                  <a:gd name="connsiteX2373" fmla="*/ 127205 w 7448177"/>
                  <a:gd name="connsiteY2373" fmla="*/ 886111 h 4470535"/>
                  <a:gd name="connsiteX2374" fmla="*/ 133249 w 7448177"/>
                  <a:gd name="connsiteY2374" fmla="*/ 883521 h 4470535"/>
                  <a:gd name="connsiteX2375" fmla="*/ 133249 w 7448177"/>
                  <a:gd name="connsiteY2375" fmla="*/ 867118 h 4470535"/>
                  <a:gd name="connsiteX2376" fmla="*/ 93970 w 7448177"/>
                  <a:gd name="connsiteY2376" fmla="*/ 858485 h 4470535"/>
                  <a:gd name="connsiteX2377" fmla="*/ 72819 w 7448177"/>
                  <a:gd name="connsiteY2377" fmla="*/ 829565 h 4470535"/>
                  <a:gd name="connsiteX2378" fmla="*/ 29654 w 7448177"/>
                  <a:gd name="connsiteY2378" fmla="*/ 808414 h 4470535"/>
                  <a:gd name="connsiteX2379" fmla="*/ 36127 w 7448177"/>
                  <a:gd name="connsiteY2379" fmla="*/ 784241 h 4470535"/>
                  <a:gd name="connsiteX2380" fmla="*/ 46486 w 7448177"/>
                  <a:gd name="connsiteY2380" fmla="*/ 784241 h 4470535"/>
                  <a:gd name="connsiteX2381" fmla="*/ 83178 w 7448177"/>
                  <a:gd name="connsiteY2381" fmla="*/ 775608 h 4470535"/>
                  <a:gd name="connsiteX2382" fmla="*/ 109941 w 7448177"/>
                  <a:gd name="connsiteY2382" fmla="*/ 736759 h 4470535"/>
                  <a:gd name="connsiteX2383" fmla="*/ 177711 w 7448177"/>
                  <a:gd name="connsiteY2383" fmla="*/ 701795 h 4470535"/>
                  <a:gd name="connsiteX2384" fmla="*/ 218286 w 7448177"/>
                  <a:gd name="connsiteY2384" fmla="*/ 687982 h 4470535"/>
                  <a:gd name="connsiteX2385" fmla="*/ 253682 w 7448177"/>
                  <a:gd name="connsiteY2385" fmla="*/ 683234 h 4470535"/>
                  <a:gd name="connsiteX2386" fmla="*/ 326632 w 7448177"/>
                  <a:gd name="connsiteY2386" fmla="*/ 702659 h 4470535"/>
                  <a:gd name="connsiteX2387" fmla="*/ 398717 w 7448177"/>
                  <a:gd name="connsiteY2387" fmla="*/ 720788 h 4470535"/>
                  <a:gd name="connsiteX2388" fmla="*/ 473824 w 7448177"/>
                  <a:gd name="connsiteY2388" fmla="*/ 732443 h 4470535"/>
                  <a:gd name="connsiteX2389" fmla="*/ 584759 w 7448177"/>
                  <a:gd name="connsiteY2389" fmla="*/ 754025 h 4470535"/>
                  <a:gd name="connsiteX2390" fmla="*/ 654687 w 7448177"/>
                  <a:gd name="connsiteY2390" fmla="*/ 785968 h 4470535"/>
                  <a:gd name="connsiteX2391" fmla="*/ 688355 w 7448177"/>
                  <a:gd name="connsiteY2391" fmla="*/ 748414 h 4470535"/>
                  <a:gd name="connsiteX2392" fmla="*/ 716413 w 7448177"/>
                  <a:gd name="connsiteY2392" fmla="*/ 759637 h 4470535"/>
                  <a:gd name="connsiteX2393" fmla="*/ 797132 w 7448177"/>
                  <a:gd name="connsiteY2393" fmla="*/ 728989 h 4470535"/>
                  <a:gd name="connsiteX2394" fmla="*/ 732816 w 7448177"/>
                  <a:gd name="connsiteY2394" fmla="*/ 766543 h 4470535"/>
                  <a:gd name="connsiteX2395" fmla="*/ 808788 w 7448177"/>
                  <a:gd name="connsiteY2395" fmla="*/ 748845 h 4470535"/>
                  <a:gd name="connsiteX2396" fmla="*/ 827780 w 7448177"/>
                  <a:gd name="connsiteY2396" fmla="*/ 724241 h 4470535"/>
                  <a:gd name="connsiteX2397" fmla="*/ 827780 w 7448177"/>
                  <a:gd name="connsiteY2397" fmla="*/ 706975 h 4470535"/>
                  <a:gd name="connsiteX2398" fmla="*/ 878715 w 7448177"/>
                  <a:gd name="connsiteY2398" fmla="*/ 766543 h 4470535"/>
                  <a:gd name="connsiteX2399" fmla="*/ 899866 w 7448177"/>
                  <a:gd name="connsiteY2399" fmla="*/ 726400 h 4470535"/>
                  <a:gd name="connsiteX2400" fmla="*/ 905045 w 7448177"/>
                  <a:gd name="connsiteY2400" fmla="*/ 747119 h 4470535"/>
                  <a:gd name="connsiteX2401" fmla="*/ 900298 w 7448177"/>
                  <a:gd name="connsiteY2401" fmla="*/ 763953 h 4470535"/>
                  <a:gd name="connsiteX2402" fmla="*/ 926628 w 7448177"/>
                  <a:gd name="connsiteY2402" fmla="*/ 756615 h 4470535"/>
                  <a:gd name="connsiteX2403" fmla="*/ 926628 w 7448177"/>
                  <a:gd name="connsiteY2403" fmla="*/ 744529 h 4470535"/>
                  <a:gd name="connsiteX2404" fmla="*/ 938716 w 7448177"/>
                  <a:gd name="connsiteY2404" fmla="*/ 744529 h 4470535"/>
                  <a:gd name="connsiteX2405" fmla="*/ 984903 w 7448177"/>
                  <a:gd name="connsiteY2405" fmla="*/ 763953 h 4470535"/>
                  <a:gd name="connsiteX2406" fmla="*/ 1071233 w 7448177"/>
                  <a:gd name="connsiteY2406" fmla="*/ 789852 h 4470535"/>
                  <a:gd name="connsiteX2407" fmla="*/ 1071233 w 7448177"/>
                  <a:gd name="connsiteY2407" fmla="*/ 782946 h 4470535"/>
                  <a:gd name="connsiteX2408" fmla="*/ 1114399 w 7448177"/>
                  <a:gd name="connsiteY2408" fmla="*/ 805392 h 4470535"/>
                  <a:gd name="connsiteX2409" fmla="*/ 1087634 w 7448177"/>
                  <a:gd name="connsiteY2409" fmla="*/ 829133 h 4470535"/>
                  <a:gd name="connsiteX2410" fmla="*/ 1124758 w 7448177"/>
                  <a:gd name="connsiteY2410" fmla="*/ 839493 h 4470535"/>
                  <a:gd name="connsiteX2411" fmla="*/ 1186916 w 7448177"/>
                  <a:gd name="connsiteY2411" fmla="*/ 833881 h 4470535"/>
                  <a:gd name="connsiteX2412" fmla="*/ 1220152 w 7448177"/>
                  <a:gd name="connsiteY2412" fmla="*/ 841219 h 4470535"/>
                  <a:gd name="connsiteX2413" fmla="*/ 1248642 w 7448177"/>
                  <a:gd name="connsiteY2413" fmla="*/ 888269 h 4470535"/>
                  <a:gd name="connsiteX2414" fmla="*/ 1244324 w 7448177"/>
                  <a:gd name="connsiteY2414" fmla="*/ 867982 h 4470535"/>
                  <a:gd name="connsiteX2415" fmla="*/ 1244324 w 7448177"/>
                  <a:gd name="connsiteY2415" fmla="*/ 855895 h 4470535"/>
                  <a:gd name="connsiteX2416" fmla="*/ 1244324 w 7448177"/>
                  <a:gd name="connsiteY2416" fmla="*/ 827838 h 4470535"/>
                  <a:gd name="connsiteX2417" fmla="*/ 1282742 w 7448177"/>
                  <a:gd name="connsiteY2417" fmla="*/ 799780 h 4470535"/>
                  <a:gd name="connsiteX2418" fmla="*/ 1225331 w 7448177"/>
                  <a:gd name="connsiteY2418" fmla="*/ 815752 h 4470535"/>
                  <a:gd name="connsiteX2419" fmla="*/ 1254686 w 7448177"/>
                  <a:gd name="connsiteY2419" fmla="*/ 790716 h 4470535"/>
                  <a:gd name="connsiteX2420" fmla="*/ 1290511 w 7448177"/>
                  <a:gd name="connsiteY2420" fmla="*/ 790716 h 4470535"/>
                  <a:gd name="connsiteX2421" fmla="*/ 1300441 w 7448177"/>
                  <a:gd name="connsiteY2421" fmla="*/ 811004 h 4470535"/>
                  <a:gd name="connsiteX2422" fmla="*/ 1315116 w 7448177"/>
                  <a:gd name="connsiteY2422" fmla="*/ 818773 h 4470535"/>
                  <a:gd name="connsiteX2423" fmla="*/ 1353102 w 7448177"/>
                  <a:gd name="connsiteY2423" fmla="*/ 831723 h 4470535"/>
                  <a:gd name="connsiteX2424" fmla="*/ 1425187 w 7448177"/>
                  <a:gd name="connsiteY2424" fmla="*/ 834744 h 4470535"/>
                  <a:gd name="connsiteX2425" fmla="*/ 1449792 w 7448177"/>
                  <a:gd name="connsiteY2425" fmla="*/ 807119 h 4470535"/>
                  <a:gd name="connsiteX2426" fmla="*/ 1486052 w 7448177"/>
                  <a:gd name="connsiteY2426" fmla="*/ 817478 h 4470535"/>
                  <a:gd name="connsiteX2427" fmla="*/ 1479144 w 7448177"/>
                  <a:gd name="connsiteY2427" fmla="*/ 848126 h 4470535"/>
                  <a:gd name="connsiteX2428" fmla="*/ 1502023 w 7448177"/>
                  <a:gd name="connsiteY2428" fmla="*/ 864960 h 4470535"/>
                  <a:gd name="connsiteX2429" fmla="*/ 1511950 w 7448177"/>
                  <a:gd name="connsiteY2429" fmla="*/ 821795 h 4470535"/>
                  <a:gd name="connsiteX2430" fmla="*/ 1534397 w 7448177"/>
                  <a:gd name="connsiteY2430" fmla="*/ 802802 h 4470535"/>
                  <a:gd name="connsiteX2431" fmla="*/ 1534397 w 7448177"/>
                  <a:gd name="connsiteY2431" fmla="*/ 782083 h 4470535"/>
                  <a:gd name="connsiteX2432" fmla="*/ 1516268 w 7448177"/>
                  <a:gd name="connsiteY2432" fmla="*/ 792011 h 4470535"/>
                  <a:gd name="connsiteX2433" fmla="*/ 1540870 w 7448177"/>
                  <a:gd name="connsiteY2433" fmla="*/ 766543 h 4470535"/>
                  <a:gd name="connsiteX2434" fmla="*/ 1517562 w 7448177"/>
                  <a:gd name="connsiteY2434" fmla="*/ 757910 h 4470535"/>
                  <a:gd name="connsiteX2435" fmla="*/ 1482598 w 7448177"/>
                  <a:gd name="connsiteY2435" fmla="*/ 741076 h 4470535"/>
                  <a:gd name="connsiteX2436" fmla="*/ 1476554 w 7448177"/>
                  <a:gd name="connsiteY2436" fmla="*/ 691867 h 4470535"/>
                  <a:gd name="connsiteX2437" fmla="*/ 1497705 w 7448177"/>
                  <a:gd name="connsiteY2437" fmla="*/ 676328 h 4470535"/>
                  <a:gd name="connsiteX2438" fmla="*/ 1487345 w 7448177"/>
                  <a:gd name="connsiteY2438" fmla="*/ 665105 h 4470535"/>
                  <a:gd name="connsiteX2439" fmla="*/ 1501591 w 7448177"/>
                  <a:gd name="connsiteY2439" fmla="*/ 639206 h 4470535"/>
                  <a:gd name="connsiteX2440" fmla="*/ 1494253 w 7448177"/>
                  <a:gd name="connsiteY2440" fmla="*/ 603810 h 4470535"/>
                  <a:gd name="connsiteX2441" fmla="*/ 1494253 w 7448177"/>
                  <a:gd name="connsiteY2441" fmla="*/ 567120 h 4470535"/>
                  <a:gd name="connsiteX2442" fmla="*/ 1514540 w 7448177"/>
                  <a:gd name="connsiteY2442" fmla="*/ 562803 h 4470535"/>
                  <a:gd name="connsiteX2443" fmla="*/ 1547778 w 7448177"/>
                  <a:gd name="connsiteY2443" fmla="*/ 542947 h 4470535"/>
                  <a:gd name="connsiteX2444" fmla="*/ 1606050 w 7448177"/>
                  <a:gd name="connsiteY2444" fmla="*/ 552012 h 4470535"/>
                  <a:gd name="connsiteX2445" fmla="*/ 1572382 w 7448177"/>
                  <a:gd name="connsiteY2445" fmla="*/ 605969 h 4470535"/>
                  <a:gd name="connsiteX2446" fmla="*/ 1521877 w 7448177"/>
                  <a:gd name="connsiteY2446" fmla="*/ 605969 h 4470535"/>
                  <a:gd name="connsiteX2447" fmla="*/ 1518426 w 7448177"/>
                  <a:gd name="connsiteY2447" fmla="*/ 653450 h 4470535"/>
                  <a:gd name="connsiteX2448" fmla="*/ 1552525 w 7448177"/>
                  <a:gd name="connsiteY2448" fmla="*/ 688414 h 4470535"/>
                  <a:gd name="connsiteX2449" fmla="*/ 1581445 w 7448177"/>
                  <a:gd name="connsiteY2449" fmla="*/ 727695 h 4470535"/>
                  <a:gd name="connsiteX2450" fmla="*/ 1552957 w 7448177"/>
                  <a:gd name="connsiteY2450" fmla="*/ 748845 h 4470535"/>
                  <a:gd name="connsiteX2451" fmla="*/ 1578426 w 7448177"/>
                  <a:gd name="connsiteY2451" fmla="*/ 753162 h 4470535"/>
                  <a:gd name="connsiteX2452" fmla="*/ 1604324 w 7448177"/>
                  <a:gd name="connsiteY2452" fmla="*/ 759637 h 4470535"/>
                  <a:gd name="connsiteX2453" fmla="*/ 1590511 w 7448177"/>
                  <a:gd name="connsiteY2453" fmla="*/ 769997 h 4470535"/>
                  <a:gd name="connsiteX2454" fmla="*/ 1601734 w 7448177"/>
                  <a:gd name="connsiteY2454" fmla="*/ 792442 h 4470535"/>
                  <a:gd name="connsiteX2455" fmla="*/ 1607346 w 7448177"/>
                  <a:gd name="connsiteY2455" fmla="*/ 816615 h 4470535"/>
                  <a:gd name="connsiteX2456" fmla="*/ 1618570 w 7448177"/>
                  <a:gd name="connsiteY2456" fmla="*/ 788126 h 4470535"/>
                  <a:gd name="connsiteX2457" fmla="*/ 1630654 w 7448177"/>
                  <a:gd name="connsiteY2457" fmla="*/ 768702 h 4470535"/>
                  <a:gd name="connsiteX2458" fmla="*/ 1654395 w 7448177"/>
                  <a:gd name="connsiteY2458" fmla="*/ 786399 h 4470535"/>
                  <a:gd name="connsiteX2459" fmla="*/ 1650079 w 7448177"/>
                  <a:gd name="connsiteY2459" fmla="*/ 816183 h 4470535"/>
                  <a:gd name="connsiteX2460" fmla="*/ 1650079 w 7448177"/>
                  <a:gd name="connsiteY2460" fmla="*/ 807550 h 4470535"/>
                  <a:gd name="connsiteX2461" fmla="*/ 1685043 w 7448177"/>
                  <a:gd name="connsiteY2461" fmla="*/ 850716 h 4470535"/>
                  <a:gd name="connsiteX2462" fmla="*/ 1690655 w 7448177"/>
                  <a:gd name="connsiteY2462" fmla="*/ 830860 h 4470535"/>
                  <a:gd name="connsiteX2463" fmla="*/ 1702310 w 7448177"/>
                  <a:gd name="connsiteY2463" fmla="*/ 817047 h 4470535"/>
                  <a:gd name="connsiteX2464" fmla="*/ 1720439 w 7448177"/>
                  <a:gd name="connsiteY2464" fmla="*/ 785968 h 4470535"/>
                  <a:gd name="connsiteX2465" fmla="*/ 1709216 w 7448177"/>
                  <a:gd name="connsiteY2465" fmla="*/ 752730 h 4470535"/>
                  <a:gd name="connsiteX2466" fmla="*/ 1731230 w 7448177"/>
                  <a:gd name="connsiteY2466" fmla="*/ 743666 h 4470535"/>
                  <a:gd name="connsiteX2467" fmla="*/ 1765330 w 7448177"/>
                  <a:gd name="connsiteY2467" fmla="*/ 751435 h 4470535"/>
                  <a:gd name="connsiteX2468" fmla="*/ 1793389 w 7448177"/>
                  <a:gd name="connsiteY2468" fmla="*/ 769997 h 4470535"/>
                  <a:gd name="connsiteX2469" fmla="*/ 1790799 w 7448177"/>
                  <a:gd name="connsiteY2469" fmla="*/ 798917 h 4470535"/>
                  <a:gd name="connsiteX2470" fmla="*/ 1766626 w 7448177"/>
                  <a:gd name="connsiteY2470" fmla="*/ 803234 h 4470535"/>
                  <a:gd name="connsiteX2471" fmla="*/ 1784323 w 7448177"/>
                  <a:gd name="connsiteY2471" fmla="*/ 836471 h 4470535"/>
                  <a:gd name="connsiteX2472" fmla="*/ 1787777 w 7448177"/>
                  <a:gd name="connsiteY2472" fmla="*/ 868845 h 4470535"/>
                  <a:gd name="connsiteX2473" fmla="*/ 1755403 w 7448177"/>
                  <a:gd name="connsiteY2473" fmla="*/ 891291 h 4470535"/>
                  <a:gd name="connsiteX2474" fmla="*/ 1732956 w 7448177"/>
                  <a:gd name="connsiteY2474" fmla="*/ 876615 h 4470535"/>
                  <a:gd name="connsiteX2475" fmla="*/ 1743747 w 7448177"/>
                  <a:gd name="connsiteY2475" fmla="*/ 904241 h 4470535"/>
                  <a:gd name="connsiteX2476" fmla="*/ 1726912 w 7448177"/>
                  <a:gd name="connsiteY2476" fmla="*/ 894313 h 4470535"/>
                  <a:gd name="connsiteX2477" fmla="*/ 1726912 w 7448177"/>
                  <a:gd name="connsiteY2477" fmla="*/ 902082 h 4470535"/>
                  <a:gd name="connsiteX2478" fmla="*/ 1709648 w 7448177"/>
                  <a:gd name="connsiteY2478" fmla="*/ 897766 h 4470535"/>
                  <a:gd name="connsiteX2479" fmla="*/ 1705330 w 7448177"/>
                  <a:gd name="connsiteY2479" fmla="*/ 885679 h 4470535"/>
                  <a:gd name="connsiteX2480" fmla="*/ 1679864 w 7448177"/>
                  <a:gd name="connsiteY2480" fmla="*/ 893017 h 4470535"/>
                  <a:gd name="connsiteX2481" fmla="*/ 1695835 w 7448177"/>
                  <a:gd name="connsiteY2481" fmla="*/ 903809 h 4470535"/>
                  <a:gd name="connsiteX2482" fmla="*/ 1676410 w 7448177"/>
                  <a:gd name="connsiteY2482" fmla="*/ 931003 h 4470535"/>
                  <a:gd name="connsiteX2483" fmla="*/ 1645764 w 7448177"/>
                  <a:gd name="connsiteY2483" fmla="*/ 924528 h 4470535"/>
                  <a:gd name="connsiteX2484" fmla="*/ 1583606 w 7448177"/>
                  <a:gd name="connsiteY2484" fmla="*/ 912442 h 4470535"/>
                  <a:gd name="connsiteX2485" fmla="*/ 1631519 w 7448177"/>
                  <a:gd name="connsiteY2485" fmla="*/ 939204 h 4470535"/>
                  <a:gd name="connsiteX2486" fmla="*/ 1674684 w 7448177"/>
                  <a:gd name="connsiteY2486" fmla="*/ 945248 h 4470535"/>
                  <a:gd name="connsiteX2487" fmla="*/ 1652669 w 7448177"/>
                  <a:gd name="connsiteY2487" fmla="*/ 985391 h 4470535"/>
                  <a:gd name="connsiteX2488" fmla="*/ 1635402 w 7448177"/>
                  <a:gd name="connsiteY2488" fmla="*/ 993161 h 4470535"/>
                  <a:gd name="connsiteX2489" fmla="*/ 1616841 w 7448177"/>
                  <a:gd name="connsiteY2489" fmla="*/ 993161 h 4470535"/>
                  <a:gd name="connsiteX2490" fmla="*/ 1577994 w 7448177"/>
                  <a:gd name="connsiteY2490" fmla="*/ 1000931 h 4470535"/>
                  <a:gd name="connsiteX2491" fmla="*/ 1540008 w 7448177"/>
                  <a:gd name="connsiteY2491" fmla="*/ 989276 h 4470535"/>
                  <a:gd name="connsiteX2492" fmla="*/ 1565042 w 7448177"/>
                  <a:gd name="connsiteY2492" fmla="*/ 1002226 h 4470535"/>
                  <a:gd name="connsiteX2493" fmla="*/ 1560295 w 7448177"/>
                  <a:gd name="connsiteY2493" fmla="*/ 1008269 h 4470535"/>
                  <a:gd name="connsiteX2494" fmla="*/ 1587489 w 7448177"/>
                  <a:gd name="connsiteY2494" fmla="*/ 1012585 h 4470535"/>
                  <a:gd name="connsiteX2495" fmla="*/ 1593101 w 7448177"/>
                  <a:gd name="connsiteY2495" fmla="*/ 1032010 h 4470535"/>
                  <a:gd name="connsiteX2496" fmla="*/ 1564181 w 7448177"/>
                  <a:gd name="connsiteY2496" fmla="*/ 1037621 h 4470535"/>
                  <a:gd name="connsiteX2497" fmla="*/ 1551661 w 7448177"/>
                  <a:gd name="connsiteY2497" fmla="*/ 1056614 h 4470535"/>
                  <a:gd name="connsiteX2498" fmla="*/ 1521448 w 7448177"/>
                  <a:gd name="connsiteY2498" fmla="*/ 1114455 h 4470535"/>
                  <a:gd name="connsiteX2499" fmla="*/ 1508066 w 7448177"/>
                  <a:gd name="connsiteY2499" fmla="*/ 1186973 h 4470535"/>
                  <a:gd name="connsiteX2500" fmla="*/ 1542166 w 7448177"/>
                  <a:gd name="connsiteY2500" fmla="*/ 1196469 h 4470535"/>
                  <a:gd name="connsiteX2501" fmla="*/ 1557273 w 7448177"/>
                  <a:gd name="connsiteY2501" fmla="*/ 1242656 h 4470535"/>
                  <a:gd name="connsiteX2502" fmla="*/ 1584467 w 7448177"/>
                  <a:gd name="connsiteY2502" fmla="*/ 1250858 h 4470535"/>
                  <a:gd name="connsiteX2503" fmla="*/ 1612094 w 7448177"/>
                  <a:gd name="connsiteY2503" fmla="*/ 1259059 h 4470535"/>
                  <a:gd name="connsiteX2504" fmla="*/ 1678138 w 7448177"/>
                  <a:gd name="connsiteY2504" fmla="*/ 1296181 h 4470535"/>
                  <a:gd name="connsiteX2505" fmla="*/ 1707490 w 7448177"/>
                  <a:gd name="connsiteY2505" fmla="*/ 1319059 h 4470535"/>
                  <a:gd name="connsiteX2506" fmla="*/ 1745476 w 7448177"/>
                  <a:gd name="connsiteY2506" fmla="*/ 1323807 h 4470535"/>
                  <a:gd name="connsiteX2507" fmla="*/ 1773964 w 7448177"/>
                  <a:gd name="connsiteY2507" fmla="*/ 1329850 h 4470535"/>
                  <a:gd name="connsiteX2508" fmla="*/ 1773964 w 7448177"/>
                  <a:gd name="connsiteY2508" fmla="*/ 1388123 h 4470535"/>
                  <a:gd name="connsiteX2509" fmla="*/ 1811517 w 7448177"/>
                  <a:gd name="connsiteY2509" fmla="*/ 1455461 h 4470535"/>
                  <a:gd name="connsiteX2510" fmla="*/ 1854683 w 7448177"/>
                  <a:gd name="connsiteY2510" fmla="*/ 1422655 h 4470535"/>
                  <a:gd name="connsiteX2511" fmla="*/ 1846913 w 7448177"/>
                  <a:gd name="connsiteY2511" fmla="*/ 1370425 h 4470535"/>
                  <a:gd name="connsiteX2512" fmla="*/ 1830078 w 7448177"/>
                  <a:gd name="connsiteY2512" fmla="*/ 1341073 h 4470535"/>
                  <a:gd name="connsiteX2513" fmla="*/ 1885763 w 7448177"/>
                  <a:gd name="connsiteY2513" fmla="*/ 1300497 h 4470535"/>
                  <a:gd name="connsiteX2514" fmla="*/ 1885763 w 7448177"/>
                  <a:gd name="connsiteY2514" fmla="*/ 1230570 h 4470535"/>
                  <a:gd name="connsiteX2515" fmla="*/ 1862020 w 7448177"/>
                  <a:gd name="connsiteY2515" fmla="*/ 1202512 h 4470535"/>
                  <a:gd name="connsiteX2516" fmla="*/ 1862020 w 7448177"/>
                  <a:gd name="connsiteY2516" fmla="*/ 1176182 h 4470535"/>
                  <a:gd name="connsiteX2517" fmla="*/ 1871518 w 7448177"/>
                  <a:gd name="connsiteY2517" fmla="*/ 1144671 h 4470535"/>
                  <a:gd name="connsiteX2518" fmla="*/ 1865906 w 7448177"/>
                  <a:gd name="connsiteY2518" fmla="*/ 1110139 h 4470535"/>
                  <a:gd name="connsiteX2519" fmla="*/ 1865906 w 7448177"/>
                  <a:gd name="connsiteY2519" fmla="*/ 1066974 h 4470535"/>
                  <a:gd name="connsiteX2520" fmla="*/ 1880583 w 7448177"/>
                  <a:gd name="connsiteY2520" fmla="*/ 1048844 h 4470535"/>
                  <a:gd name="connsiteX2521" fmla="*/ 1941445 w 7448177"/>
                  <a:gd name="connsiteY2521" fmla="*/ 1055319 h 4470535"/>
                  <a:gd name="connsiteX2522" fmla="*/ 1969504 w 7448177"/>
                  <a:gd name="connsiteY2522" fmla="*/ 1065679 h 4470535"/>
                  <a:gd name="connsiteX2523" fmla="*/ 1993676 w 7448177"/>
                  <a:gd name="connsiteY2523" fmla="*/ 1086398 h 4470535"/>
                  <a:gd name="connsiteX2524" fmla="*/ 2015688 w 7448177"/>
                  <a:gd name="connsiteY2524" fmla="*/ 1107117 h 4470535"/>
                  <a:gd name="connsiteX2525" fmla="*/ 2042453 w 7448177"/>
                  <a:gd name="connsiteY2525" fmla="*/ 1116182 h 4470535"/>
                  <a:gd name="connsiteX2526" fmla="*/ 2035545 w 7448177"/>
                  <a:gd name="connsiteY2526" fmla="*/ 1140786 h 4470535"/>
                  <a:gd name="connsiteX2527" fmla="*/ 2035545 w 7448177"/>
                  <a:gd name="connsiteY2527" fmla="*/ 1172728 h 4470535"/>
                  <a:gd name="connsiteX2528" fmla="*/ 2044179 w 7448177"/>
                  <a:gd name="connsiteY2528" fmla="*/ 1172728 h 4470535"/>
                  <a:gd name="connsiteX2529" fmla="*/ 2032524 w 7448177"/>
                  <a:gd name="connsiteY2529" fmla="*/ 1199059 h 4470535"/>
                  <a:gd name="connsiteX2530" fmla="*/ 2103747 w 7448177"/>
                  <a:gd name="connsiteY2530" fmla="*/ 1191721 h 4470535"/>
                  <a:gd name="connsiteX2531" fmla="*/ 2111949 w 7448177"/>
                  <a:gd name="connsiteY2531" fmla="*/ 1197333 h 4470535"/>
                  <a:gd name="connsiteX2532" fmla="*/ 2123602 w 7448177"/>
                  <a:gd name="connsiteY2532" fmla="*/ 1158052 h 4470535"/>
                  <a:gd name="connsiteX2533" fmla="*/ 2144323 w 7448177"/>
                  <a:gd name="connsiteY2533" fmla="*/ 1130858 h 4470535"/>
                  <a:gd name="connsiteX2534" fmla="*/ 2140869 w 7448177"/>
                  <a:gd name="connsiteY2534" fmla="*/ 1146829 h 4470535"/>
                  <a:gd name="connsiteX2535" fmla="*/ 2184034 w 7448177"/>
                  <a:gd name="connsiteY2535" fmla="*/ 1214167 h 4470535"/>
                  <a:gd name="connsiteX2536" fmla="*/ 2207343 w 7448177"/>
                  <a:gd name="connsiteY2536" fmla="*/ 1257332 h 4470535"/>
                  <a:gd name="connsiteX2537" fmla="*/ 2198280 w 7448177"/>
                  <a:gd name="connsiteY2537" fmla="*/ 1279778 h 4470535"/>
                  <a:gd name="connsiteX2538" fmla="*/ 2211229 w 7448177"/>
                  <a:gd name="connsiteY2538" fmla="*/ 1291001 h 4470535"/>
                  <a:gd name="connsiteX2539" fmla="*/ 2228064 w 7448177"/>
                  <a:gd name="connsiteY2539" fmla="*/ 1306109 h 4470535"/>
                  <a:gd name="connsiteX2540" fmla="*/ 2234105 w 7448177"/>
                  <a:gd name="connsiteY2540" fmla="*/ 1321217 h 4470535"/>
                  <a:gd name="connsiteX2541" fmla="*/ 2269933 w 7448177"/>
                  <a:gd name="connsiteY2541" fmla="*/ 1332440 h 4470535"/>
                  <a:gd name="connsiteX2542" fmla="*/ 2277270 w 7448177"/>
                  <a:gd name="connsiteY2542" fmla="*/ 1352296 h 4470535"/>
                  <a:gd name="connsiteX2543" fmla="*/ 2244467 w 7448177"/>
                  <a:gd name="connsiteY2543" fmla="*/ 1363087 h 4470535"/>
                  <a:gd name="connsiteX2544" fmla="*/ 2266911 w 7448177"/>
                  <a:gd name="connsiteY2544" fmla="*/ 1357907 h 4470535"/>
                  <a:gd name="connsiteX2545" fmla="*/ 2237559 w 7448177"/>
                  <a:gd name="connsiteY2545" fmla="*/ 1371720 h 4470535"/>
                  <a:gd name="connsiteX2546" fmla="*/ 2237559 w 7448177"/>
                  <a:gd name="connsiteY2546" fmla="*/ 1386828 h 4470535"/>
                  <a:gd name="connsiteX2547" fmla="*/ 2250079 w 7448177"/>
                  <a:gd name="connsiteY2547" fmla="*/ 1377763 h 4470535"/>
                  <a:gd name="connsiteX2548" fmla="*/ 2256552 w 7448177"/>
                  <a:gd name="connsiteY2548" fmla="*/ 1370425 h 4470535"/>
                  <a:gd name="connsiteX2549" fmla="*/ 2282021 w 7448177"/>
                  <a:gd name="connsiteY2549" fmla="*/ 1362656 h 4470535"/>
                  <a:gd name="connsiteX2550" fmla="*/ 2272523 w 7448177"/>
                  <a:gd name="connsiteY2550" fmla="*/ 1357044 h 4470535"/>
                  <a:gd name="connsiteX2551" fmla="*/ 2294105 w 7448177"/>
                  <a:gd name="connsiteY2551" fmla="*/ 1365677 h 4470535"/>
                  <a:gd name="connsiteX2552" fmla="*/ 2294105 w 7448177"/>
                  <a:gd name="connsiteY2552" fmla="*/ 1384238 h 4470535"/>
                  <a:gd name="connsiteX2553" fmla="*/ 2320868 w 7448177"/>
                  <a:gd name="connsiteY2553" fmla="*/ 1381217 h 4470535"/>
                  <a:gd name="connsiteX2554" fmla="*/ 2320868 w 7448177"/>
                  <a:gd name="connsiteY2554" fmla="*/ 1409274 h 4470535"/>
                  <a:gd name="connsiteX2555" fmla="*/ 2320868 w 7448177"/>
                  <a:gd name="connsiteY2555" fmla="*/ 1436900 h 4470535"/>
                  <a:gd name="connsiteX2556" fmla="*/ 2296263 w 7448177"/>
                  <a:gd name="connsiteY2556" fmla="*/ 1453734 h 4470535"/>
                  <a:gd name="connsiteX2557" fmla="*/ 2269071 w 7448177"/>
                  <a:gd name="connsiteY2557" fmla="*/ 1457619 h 4470535"/>
                  <a:gd name="connsiteX2558" fmla="*/ 2247918 w 7448177"/>
                  <a:gd name="connsiteY2558" fmla="*/ 1476612 h 4470535"/>
                  <a:gd name="connsiteX2559" fmla="*/ 2198712 w 7448177"/>
                  <a:gd name="connsiteY2559" fmla="*/ 1495173 h 4470535"/>
                  <a:gd name="connsiteX2560" fmla="*/ 2133532 w 7448177"/>
                  <a:gd name="connsiteY2560" fmla="*/ 1495173 h 4470535"/>
                  <a:gd name="connsiteX2561" fmla="*/ 2090366 w 7448177"/>
                  <a:gd name="connsiteY2561" fmla="*/ 1518482 h 4470535"/>
                  <a:gd name="connsiteX2562" fmla="*/ 2064465 w 7448177"/>
                  <a:gd name="connsiteY2562" fmla="*/ 1532295 h 4470535"/>
                  <a:gd name="connsiteX2563" fmla="*/ 2041157 w 7448177"/>
                  <a:gd name="connsiteY2563" fmla="*/ 1559921 h 4470535"/>
                  <a:gd name="connsiteX2564" fmla="*/ 2005761 w 7448177"/>
                  <a:gd name="connsiteY2564" fmla="*/ 1606971 h 4470535"/>
                  <a:gd name="connsiteX2565" fmla="*/ 2072667 w 7448177"/>
                  <a:gd name="connsiteY2565" fmla="*/ 1547403 h 4470535"/>
                  <a:gd name="connsiteX2566" fmla="*/ 2152957 w 7448177"/>
                  <a:gd name="connsiteY2566" fmla="*/ 1543086 h 4470535"/>
                  <a:gd name="connsiteX2567" fmla="*/ 2146481 w 7448177"/>
                  <a:gd name="connsiteY2567" fmla="*/ 1540065 h 4470535"/>
                  <a:gd name="connsiteX2568" fmla="*/ 2134825 w 7448177"/>
                  <a:gd name="connsiteY2568" fmla="*/ 1563806 h 4470535"/>
                  <a:gd name="connsiteX2569" fmla="*/ 2109359 w 7448177"/>
                  <a:gd name="connsiteY2569" fmla="*/ 1563806 h 4470535"/>
                  <a:gd name="connsiteX2570" fmla="*/ 2123602 w 7448177"/>
                  <a:gd name="connsiteY2570" fmla="*/ 1576323 h 4470535"/>
                  <a:gd name="connsiteX2571" fmla="*/ 2141733 w 7448177"/>
                  <a:gd name="connsiteY2571" fmla="*/ 1576323 h 4470535"/>
                  <a:gd name="connsiteX2572" fmla="*/ 2129646 w 7448177"/>
                  <a:gd name="connsiteY2572" fmla="*/ 1596611 h 4470535"/>
                  <a:gd name="connsiteX2573" fmla="*/ 2140005 w 7448177"/>
                  <a:gd name="connsiteY2573" fmla="*/ 1596611 h 4470535"/>
                  <a:gd name="connsiteX2574" fmla="*/ 2160120 w 7448177"/>
                  <a:gd name="connsiteY2574" fmla="*/ 1627224 h 4470535"/>
                  <a:gd name="connsiteX2575" fmla="*/ 2160294 w 7448177"/>
                  <a:gd name="connsiteY2575" fmla="*/ 1627258 h 4470535"/>
                  <a:gd name="connsiteX2576" fmla="*/ 2156408 w 7448177"/>
                  <a:gd name="connsiteY2576" fmla="*/ 1630280 h 4470535"/>
                  <a:gd name="connsiteX2577" fmla="*/ 2199573 w 7448177"/>
                  <a:gd name="connsiteY2577" fmla="*/ 1635028 h 4470535"/>
                  <a:gd name="connsiteX2578" fmla="*/ 2199573 w 7448177"/>
                  <a:gd name="connsiteY2578" fmla="*/ 1642798 h 4470535"/>
                  <a:gd name="connsiteX2579" fmla="*/ 2208639 w 7448177"/>
                  <a:gd name="connsiteY2579" fmla="*/ 1639776 h 4470535"/>
                  <a:gd name="connsiteX2580" fmla="*/ 2224178 w 7448177"/>
                  <a:gd name="connsiteY2580" fmla="*/ 1596611 h 4470535"/>
                  <a:gd name="connsiteX2581" fmla="*/ 2224178 w 7448177"/>
                  <a:gd name="connsiteY2581" fmla="*/ 1623374 h 4470535"/>
                  <a:gd name="connsiteX2582" fmla="*/ 2237991 w 7448177"/>
                  <a:gd name="connsiteY2582" fmla="*/ 1634597 h 4470535"/>
                  <a:gd name="connsiteX2583" fmla="*/ 2207775 w 7448177"/>
                  <a:gd name="connsiteY2583" fmla="*/ 1643661 h 4470535"/>
                  <a:gd name="connsiteX2584" fmla="*/ 2213819 w 7448177"/>
                  <a:gd name="connsiteY2584" fmla="*/ 1652294 h 4470535"/>
                  <a:gd name="connsiteX2585" fmla="*/ 2176265 w 7448177"/>
                  <a:gd name="connsiteY2585" fmla="*/ 1669129 h 4470535"/>
                  <a:gd name="connsiteX2586" fmla="*/ 2162452 w 7448177"/>
                  <a:gd name="connsiteY2586" fmla="*/ 1676899 h 4470535"/>
                  <a:gd name="connsiteX2587" fmla="*/ 2151228 w 7448177"/>
                  <a:gd name="connsiteY2587" fmla="*/ 1673877 h 4470535"/>
                  <a:gd name="connsiteX2588" fmla="*/ 2125762 w 7448177"/>
                  <a:gd name="connsiteY2588" fmla="*/ 1706251 h 4470535"/>
                  <a:gd name="connsiteX2589" fmla="*/ 2109791 w 7448177"/>
                  <a:gd name="connsiteY2589" fmla="*/ 1701935 h 4470535"/>
                  <a:gd name="connsiteX2590" fmla="*/ 2139143 w 7448177"/>
                  <a:gd name="connsiteY2590" fmla="*/ 1654021 h 4470535"/>
                  <a:gd name="connsiteX2591" fmla="*/ 2146481 w 7448177"/>
                  <a:gd name="connsiteY2591" fmla="*/ 1658769 h 4470535"/>
                  <a:gd name="connsiteX2592" fmla="*/ 2164609 w 7448177"/>
                  <a:gd name="connsiteY2592" fmla="*/ 1649705 h 4470535"/>
                  <a:gd name="connsiteX2593" fmla="*/ 2138279 w 7448177"/>
                  <a:gd name="connsiteY2593" fmla="*/ 1649705 h 4470535"/>
                  <a:gd name="connsiteX2594" fmla="*/ 2145185 w 7448177"/>
                  <a:gd name="connsiteY2594" fmla="*/ 1635028 h 4470535"/>
                  <a:gd name="connsiteX2595" fmla="*/ 2114971 w 7448177"/>
                  <a:gd name="connsiteY2595" fmla="*/ 1652294 h 4470535"/>
                  <a:gd name="connsiteX2596" fmla="*/ 2103747 w 7448177"/>
                  <a:gd name="connsiteY2596" fmla="*/ 1655316 h 4470535"/>
                  <a:gd name="connsiteX2597" fmla="*/ 2089070 w 7448177"/>
                  <a:gd name="connsiteY2597" fmla="*/ 1655316 h 4470535"/>
                  <a:gd name="connsiteX2598" fmla="*/ 2056264 w 7448177"/>
                  <a:gd name="connsiteY2598" fmla="*/ 1679920 h 4470535"/>
                  <a:gd name="connsiteX2599" fmla="*/ 2052381 w 7448177"/>
                  <a:gd name="connsiteY2599" fmla="*/ 1675172 h 4470535"/>
                  <a:gd name="connsiteX2600" fmla="*/ 2031662 w 7448177"/>
                  <a:gd name="connsiteY2600" fmla="*/ 1692870 h 4470535"/>
                  <a:gd name="connsiteX2601" fmla="*/ 2021732 w 7448177"/>
                  <a:gd name="connsiteY2601" fmla="*/ 1709273 h 4470535"/>
                  <a:gd name="connsiteX2602" fmla="*/ 2024754 w 7448177"/>
                  <a:gd name="connsiteY2602" fmla="*/ 1758049 h 4470535"/>
                  <a:gd name="connsiteX2603" fmla="*/ 2022596 w 7448177"/>
                  <a:gd name="connsiteY2603" fmla="*/ 1752438 h 4470535"/>
                  <a:gd name="connsiteX2604" fmla="*/ 2028208 w 7448177"/>
                  <a:gd name="connsiteY2604" fmla="*/ 1759776 h 4470535"/>
                  <a:gd name="connsiteX2605" fmla="*/ 2002307 w 7448177"/>
                  <a:gd name="connsiteY2605" fmla="*/ 1759776 h 4470535"/>
                  <a:gd name="connsiteX2606" fmla="*/ 1993676 w 7448177"/>
                  <a:gd name="connsiteY2606" fmla="*/ 1772726 h 4470535"/>
                  <a:gd name="connsiteX2607" fmla="*/ 1947921 w 7448177"/>
                  <a:gd name="connsiteY2607" fmla="*/ 1788265 h 4470535"/>
                  <a:gd name="connsiteX2608" fmla="*/ 1982021 w 7448177"/>
                  <a:gd name="connsiteY2608" fmla="*/ 1777905 h 4470535"/>
                  <a:gd name="connsiteX2609" fmla="*/ 1978135 w 7448177"/>
                  <a:gd name="connsiteY2609" fmla="*/ 1781358 h 4470535"/>
                  <a:gd name="connsiteX2610" fmla="*/ 1988065 w 7448177"/>
                  <a:gd name="connsiteY2610" fmla="*/ 1781358 h 4470535"/>
                  <a:gd name="connsiteX2611" fmla="*/ 1964754 w 7448177"/>
                  <a:gd name="connsiteY2611" fmla="*/ 1791287 h 4470535"/>
                  <a:gd name="connsiteX2612" fmla="*/ 1939720 w 7448177"/>
                  <a:gd name="connsiteY2612" fmla="*/ 1797761 h 4470535"/>
                  <a:gd name="connsiteX2613" fmla="*/ 1925042 w 7448177"/>
                  <a:gd name="connsiteY2613" fmla="*/ 1845243 h 4470535"/>
                  <a:gd name="connsiteX2614" fmla="*/ 1913387 w 7448177"/>
                  <a:gd name="connsiteY2614" fmla="*/ 1821071 h 4470535"/>
                  <a:gd name="connsiteX2615" fmla="*/ 1922453 w 7448177"/>
                  <a:gd name="connsiteY2615" fmla="*/ 1860351 h 4470535"/>
                  <a:gd name="connsiteX2616" fmla="*/ 1906049 w 7448177"/>
                  <a:gd name="connsiteY2616" fmla="*/ 1895746 h 4470535"/>
                  <a:gd name="connsiteX2617" fmla="*/ 1903892 w 7448177"/>
                  <a:gd name="connsiteY2617" fmla="*/ 1895746 h 4470535"/>
                  <a:gd name="connsiteX2618" fmla="*/ 1910365 w 7448177"/>
                  <a:gd name="connsiteY2618" fmla="*/ 1872869 h 4470535"/>
                  <a:gd name="connsiteX2619" fmla="*/ 1898280 w 7448177"/>
                  <a:gd name="connsiteY2619" fmla="*/ 1861646 h 4470535"/>
                  <a:gd name="connsiteX2620" fmla="*/ 1903028 w 7448177"/>
                  <a:gd name="connsiteY2620" fmla="*/ 1837905 h 4470535"/>
                  <a:gd name="connsiteX2621" fmla="*/ 1903028 w 7448177"/>
                  <a:gd name="connsiteY2621" fmla="*/ 1826682 h 4470535"/>
                  <a:gd name="connsiteX2622" fmla="*/ 1896554 w 7448177"/>
                  <a:gd name="connsiteY2622" fmla="*/ 1869847 h 4470535"/>
                  <a:gd name="connsiteX2623" fmla="*/ 1881445 w 7448177"/>
                  <a:gd name="connsiteY2623" fmla="*/ 1861214 h 4470535"/>
                  <a:gd name="connsiteX2624" fmla="*/ 1897848 w 7448177"/>
                  <a:gd name="connsiteY2624" fmla="*/ 1875890 h 4470535"/>
                  <a:gd name="connsiteX2625" fmla="*/ 1897848 w 7448177"/>
                  <a:gd name="connsiteY2625" fmla="*/ 1899631 h 4470535"/>
                  <a:gd name="connsiteX2626" fmla="*/ 1907775 w 7448177"/>
                  <a:gd name="connsiteY2626" fmla="*/ 1918193 h 4470535"/>
                  <a:gd name="connsiteX2627" fmla="*/ 1890079 w 7448177"/>
                  <a:gd name="connsiteY2627" fmla="*/ 1931574 h 4470535"/>
                  <a:gd name="connsiteX2628" fmla="*/ 1909503 w 7448177"/>
                  <a:gd name="connsiteY2628" fmla="*/ 1941502 h 4470535"/>
                  <a:gd name="connsiteX2629" fmla="*/ 1888353 w 7448177"/>
                  <a:gd name="connsiteY2629" fmla="*/ 1947976 h 4470535"/>
                  <a:gd name="connsiteX2630" fmla="*/ 1894826 w 7448177"/>
                  <a:gd name="connsiteY2630" fmla="*/ 1953588 h 4470535"/>
                  <a:gd name="connsiteX2631" fmla="*/ 1885331 w 7448177"/>
                  <a:gd name="connsiteY2631" fmla="*/ 1957473 h 4470535"/>
                  <a:gd name="connsiteX2632" fmla="*/ 1900870 w 7448177"/>
                  <a:gd name="connsiteY2632" fmla="*/ 1962653 h 4470535"/>
                  <a:gd name="connsiteX2633" fmla="*/ 1887921 w 7448177"/>
                  <a:gd name="connsiteY2633" fmla="*/ 1970854 h 4470535"/>
                  <a:gd name="connsiteX2634" fmla="*/ 1876697 w 7448177"/>
                  <a:gd name="connsiteY2634" fmla="*/ 1968264 h 4470535"/>
                  <a:gd name="connsiteX2635" fmla="*/ 1862452 w 7448177"/>
                  <a:gd name="connsiteY2635" fmla="*/ 1991573 h 4470535"/>
                  <a:gd name="connsiteX2636" fmla="*/ 1845188 w 7448177"/>
                  <a:gd name="connsiteY2636" fmla="*/ 2001070 h 4470535"/>
                  <a:gd name="connsiteX2637" fmla="*/ 1830510 w 7448177"/>
                  <a:gd name="connsiteY2637" fmla="*/ 2019199 h 4470535"/>
                  <a:gd name="connsiteX2638" fmla="*/ 1794682 w 7448177"/>
                  <a:gd name="connsiteY2638" fmla="*/ 2064954 h 4470535"/>
                  <a:gd name="connsiteX2639" fmla="*/ 1797704 w 7448177"/>
                  <a:gd name="connsiteY2639" fmla="*/ 2110710 h 4470535"/>
                  <a:gd name="connsiteX2640" fmla="*/ 1818855 w 7448177"/>
                  <a:gd name="connsiteY2640" fmla="*/ 2173299 h 4470535"/>
                  <a:gd name="connsiteX2641" fmla="*/ 1818855 w 7448177"/>
                  <a:gd name="connsiteY2641" fmla="*/ 2223802 h 4470535"/>
                  <a:gd name="connsiteX2642" fmla="*/ 1801158 w 7448177"/>
                  <a:gd name="connsiteY2642" fmla="*/ 2228119 h 4470535"/>
                  <a:gd name="connsiteX2643" fmla="*/ 1786481 w 7448177"/>
                  <a:gd name="connsiteY2643" fmla="*/ 2211716 h 4470535"/>
                  <a:gd name="connsiteX2644" fmla="*/ 1777418 w 7448177"/>
                  <a:gd name="connsiteY2644" fmla="*/ 2186249 h 4470535"/>
                  <a:gd name="connsiteX2645" fmla="*/ 1771806 w 7448177"/>
                  <a:gd name="connsiteY2645" fmla="*/ 2161213 h 4470535"/>
                  <a:gd name="connsiteX2646" fmla="*/ 1767488 w 7448177"/>
                  <a:gd name="connsiteY2646" fmla="*/ 2165529 h 4470535"/>
                  <a:gd name="connsiteX2647" fmla="*/ 1762740 w 7448177"/>
                  <a:gd name="connsiteY2647" fmla="*/ 2122364 h 4470535"/>
                  <a:gd name="connsiteX2648" fmla="*/ 1732956 w 7448177"/>
                  <a:gd name="connsiteY2648" fmla="*/ 2102076 h 4470535"/>
                  <a:gd name="connsiteX2649" fmla="*/ 1712238 w 7448177"/>
                  <a:gd name="connsiteY2649" fmla="*/ 2105530 h 4470535"/>
                  <a:gd name="connsiteX2650" fmla="*/ 1691948 w 7448177"/>
                  <a:gd name="connsiteY2650" fmla="*/ 2091285 h 4470535"/>
                  <a:gd name="connsiteX2651" fmla="*/ 1658281 w 7448177"/>
                  <a:gd name="connsiteY2651" fmla="*/ 2083084 h 4470535"/>
                  <a:gd name="connsiteX2652" fmla="*/ 1607778 w 7448177"/>
                  <a:gd name="connsiteY2652" fmla="*/ 2097760 h 4470535"/>
                  <a:gd name="connsiteX2653" fmla="*/ 1622453 w 7448177"/>
                  <a:gd name="connsiteY2653" fmla="*/ 2114163 h 4470535"/>
                  <a:gd name="connsiteX2654" fmla="*/ 1637130 w 7448177"/>
                  <a:gd name="connsiteY2654" fmla="*/ 2122364 h 4470535"/>
                  <a:gd name="connsiteX2655" fmla="*/ 1633073 w 7448177"/>
                  <a:gd name="connsiteY2655" fmla="*/ 2130566 h 4470535"/>
                  <a:gd name="connsiteX2656" fmla="*/ 1628929 w 7448177"/>
                  <a:gd name="connsiteY2656" fmla="*/ 2130566 h 4470535"/>
                  <a:gd name="connsiteX2657" fmla="*/ 1615116 w 7448177"/>
                  <a:gd name="connsiteY2657" fmla="*/ 2115026 h 4470535"/>
                  <a:gd name="connsiteX2658" fmla="*/ 1615116 w 7448177"/>
                  <a:gd name="connsiteY2658" fmla="*/ 2127976 h 4470535"/>
                  <a:gd name="connsiteX2659" fmla="*/ 1597848 w 7448177"/>
                  <a:gd name="connsiteY2659" fmla="*/ 2122364 h 4470535"/>
                  <a:gd name="connsiteX2660" fmla="*/ 1574972 w 7448177"/>
                  <a:gd name="connsiteY2660" fmla="*/ 2112005 h 4470535"/>
                  <a:gd name="connsiteX2661" fmla="*/ 1555115 w 7448177"/>
                  <a:gd name="connsiteY2661" fmla="*/ 2105530 h 4470535"/>
                  <a:gd name="connsiteX2662" fmla="*/ 1517562 w 7448177"/>
                  <a:gd name="connsiteY2662" fmla="*/ 2119343 h 4470535"/>
                  <a:gd name="connsiteX2663" fmla="*/ 1461015 w 7448177"/>
                  <a:gd name="connsiteY2663" fmla="*/ 2186249 h 4470535"/>
                  <a:gd name="connsiteX2664" fmla="*/ 1471374 w 7448177"/>
                  <a:gd name="connsiteY2664" fmla="*/ 2210853 h 4470535"/>
                  <a:gd name="connsiteX2665" fmla="*/ 1466195 w 7448177"/>
                  <a:gd name="connsiteY2665" fmla="*/ 2230709 h 4470535"/>
                  <a:gd name="connsiteX2666" fmla="*/ 1457129 w 7448177"/>
                  <a:gd name="connsiteY2666" fmla="*/ 2273874 h 4470535"/>
                  <a:gd name="connsiteX2667" fmla="*/ 1480440 w 7448177"/>
                  <a:gd name="connsiteY2667" fmla="*/ 2371428 h 4470535"/>
                  <a:gd name="connsiteX2668" fmla="*/ 1514540 w 7448177"/>
                  <a:gd name="connsiteY2668" fmla="*/ 2409413 h 4470535"/>
                  <a:gd name="connsiteX2669" fmla="*/ 1527489 w 7448177"/>
                  <a:gd name="connsiteY2669" fmla="*/ 2419773 h 4470535"/>
                  <a:gd name="connsiteX2670" fmla="*/ 1550368 w 7448177"/>
                  <a:gd name="connsiteY2670" fmla="*/ 2410276 h 4470535"/>
                  <a:gd name="connsiteX2671" fmla="*/ 1570654 w 7448177"/>
                  <a:gd name="connsiteY2671" fmla="*/ 2405097 h 4470535"/>
                  <a:gd name="connsiteX2672" fmla="*/ 1582742 w 7448177"/>
                  <a:gd name="connsiteY2672" fmla="*/ 2411140 h 4470535"/>
                  <a:gd name="connsiteX2673" fmla="*/ 1592669 w 7448177"/>
                  <a:gd name="connsiteY2673" fmla="*/ 2406392 h 4470535"/>
                  <a:gd name="connsiteX2674" fmla="*/ 1592669 w 7448177"/>
                  <a:gd name="connsiteY2674" fmla="*/ 2396895 h 4470535"/>
                  <a:gd name="connsiteX2675" fmla="*/ 1604756 w 7448177"/>
                  <a:gd name="connsiteY2675" fmla="*/ 2378334 h 4470535"/>
                  <a:gd name="connsiteX2676" fmla="*/ 1623317 w 7448177"/>
                  <a:gd name="connsiteY2676" fmla="*/ 2335169 h 4470535"/>
                  <a:gd name="connsiteX2677" fmla="*/ 1657417 w 7448177"/>
                  <a:gd name="connsiteY2677" fmla="*/ 2327831 h 4470535"/>
                  <a:gd name="connsiteX2678" fmla="*/ 1683318 w 7448177"/>
                  <a:gd name="connsiteY2678" fmla="*/ 2344234 h 4470535"/>
                  <a:gd name="connsiteX2679" fmla="*/ 1664325 w 7448177"/>
                  <a:gd name="connsiteY2679" fmla="*/ 2377471 h 4470535"/>
                  <a:gd name="connsiteX2680" fmla="*/ 1672094 w 7448177"/>
                  <a:gd name="connsiteY2680" fmla="*/ 2381787 h 4470535"/>
                  <a:gd name="connsiteX2681" fmla="*/ 1663461 w 7448177"/>
                  <a:gd name="connsiteY2681" fmla="*/ 2387831 h 4470535"/>
                  <a:gd name="connsiteX2682" fmla="*/ 1663461 w 7448177"/>
                  <a:gd name="connsiteY2682" fmla="*/ 2387831 h 4470535"/>
                  <a:gd name="connsiteX2683" fmla="*/ 1666915 w 7448177"/>
                  <a:gd name="connsiteY2683" fmla="*/ 2385241 h 4470535"/>
                  <a:gd name="connsiteX2684" fmla="*/ 1659574 w 7448177"/>
                  <a:gd name="connsiteY2684" fmla="*/ 2415456 h 4470535"/>
                  <a:gd name="connsiteX2685" fmla="*/ 1655259 w 7448177"/>
                  <a:gd name="connsiteY2685" fmla="*/ 2397759 h 4470535"/>
                  <a:gd name="connsiteX2686" fmla="*/ 1649215 w 7448177"/>
                  <a:gd name="connsiteY2686" fmla="*/ 2409413 h 4470535"/>
                  <a:gd name="connsiteX2687" fmla="*/ 1649215 w 7448177"/>
                  <a:gd name="connsiteY2687" fmla="*/ 2443946 h 4470535"/>
                  <a:gd name="connsiteX2688" fmla="*/ 1634973 w 7448177"/>
                  <a:gd name="connsiteY2688" fmla="*/ 2472866 h 4470535"/>
                  <a:gd name="connsiteX2689" fmla="*/ 1685907 w 7448177"/>
                  <a:gd name="connsiteY2689" fmla="*/ 2477614 h 4470535"/>
                  <a:gd name="connsiteX2690" fmla="*/ 1704900 w 7448177"/>
                  <a:gd name="connsiteY2690" fmla="*/ 2472866 h 4470535"/>
                  <a:gd name="connsiteX2691" fmla="*/ 1730798 w 7448177"/>
                  <a:gd name="connsiteY2691" fmla="*/ 2477183 h 4470535"/>
                  <a:gd name="connsiteX2692" fmla="*/ 1753245 w 7448177"/>
                  <a:gd name="connsiteY2692" fmla="*/ 2516463 h 4470535"/>
                  <a:gd name="connsiteX2693" fmla="*/ 1747633 w 7448177"/>
                  <a:gd name="connsiteY2693" fmla="*/ 2554448 h 4470535"/>
                  <a:gd name="connsiteX2694" fmla="*/ 1740296 w 7448177"/>
                  <a:gd name="connsiteY2694" fmla="*/ 2575599 h 4470535"/>
                  <a:gd name="connsiteX2695" fmla="*/ 1802452 w 7448177"/>
                  <a:gd name="connsiteY2695" fmla="*/ 2653729 h 4470535"/>
                  <a:gd name="connsiteX2696" fmla="*/ 1845617 w 7448177"/>
                  <a:gd name="connsiteY2696" fmla="*/ 2643801 h 4470535"/>
                  <a:gd name="connsiteX2697" fmla="*/ 1883603 w 7448177"/>
                  <a:gd name="connsiteY2697" fmla="*/ 2676606 h 4470535"/>
                  <a:gd name="connsiteX2698" fmla="*/ 1920295 w 7448177"/>
                  <a:gd name="connsiteY2698" fmla="*/ 2599340 h 4470535"/>
                  <a:gd name="connsiteX2699" fmla="*/ 1949647 w 7448177"/>
                  <a:gd name="connsiteY2699" fmla="*/ 2587254 h 4470535"/>
                  <a:gd name="connsiteX2700" fmla="*/ 1992812 w 7448177"/>
                  <a:gd name="connsiteY2700" fmla="*/ 2569556 h 4470535"/>
                  <a:gd name="connsiteX2701" fmla="*/ 2044611 w 7448177"/>
                  <a:gd name="connsiteY2701" fmla="*/ 2580348 h 4470535"/>
                  <a:gd name="connsiteX2702" fmla="*/ 2150367 w 7448177"/>
                  <a:gd name="connsiteY2702" fmla="*/ 2607973 h 4470535"/>
                  <a:gd name="connsiteX2703" fmla="*/ 2203459 w 7448177"/>
                  <a:gd name="connsiteY2703" fmla="*/ 2628693 h 4470535"/>
                  <a:gd name="connsiteX2704" fmla="*/ 2285904 w 7448177"/>
                  <a:gd name="connsiteY2704" fmla="*/ 2715023 h 4470535"/>
                  <a:gd name="connsiteX2705" fmla="*/ 2363172 w 7448177"/>
                  <a:gd name="connsiteY2705" fmla="*/ 2740059 h 4470535"/>
                  <a:gd name="connsiteX2706" fmla="*/ 2413242 w 7448177"/>
                  <a:gd name="connsiteY2706" fmla="*/ 2802649 h 4470535"/>
                  <a:gd name="connsiteX2707" fmla="*/ 2452954 w 7448177"/>
                  <a:gd name="connsiteY2707" fmla="*/ 2860490 h 4470535"/>
                  <a:gd name="connsiteX2708" fmla="*/ 2468063 w 7448177"/>
                  <a:gd name="connsiteY2708" fmla="*/ 2882504 h 4470535"/>
                  <a:gd name="connsiteX2709" fmla="*/ 2554394 w 7448177"/>
                  <a:gd name="connsiteY2709" fmla="*/ 2916605 h 4470535"/>
                  <a:gd name="connsiteX2710" fmla="*/ 2640724 w 7448177"/>
                  <a:gd name="connsiteY2710" fmla="*/ 2950274 h 4470535"/>
                  <a:gd name="connsiteX2711" fmla="*/ 2709356 w 7448177"/>
                  <a:gd name="connsiteY2711" fmla="*/ 3005094 h 4470535"/>
                  <a:gd name="connsiteX2712" fmla="*/ 2740436 w 7448177"/>
                  <a:gd name="connsiteY2712" fmla="*/ 3009410 h 4470535"/>
                  <a:gd name="connsiteX2713" fmla="*/ 2752953 w 7448177"/>
                  <a:gd name="connsiteY2713" fmla="*/ 3055597 h 4470535"/>
                  <a:gd name="connsiteX2714" fmla="*/ 1842598 w 7448177"/>
                  <a:gd name="connsiteY2714" fmla="*/ 1719632 h 4470535"/>
                  <a:gd name="connsiteX2715" fmla="*/ 1805474 w 7448177"/>
                  <a:gd name="connsiteY2715" fmla="*/ 1736898 h 4470535"/>
                  <a:gd name="connsiteX2716" fmla="*/ 1781301 w 7448177"/>
                  <a:gd name="connsiteY2716" fmla="*/ 1746395 h 4470535"/>
                  <a:gd name="connsiteX2717" fmla="*/ 1761447 w 7448177"/>
                  <a:gd name="connsiteY2717" fmla="*/ 1755028 h 4470535"/>
                  <a:gd name="connsiteX2718" fmla="*/ 1773964 w 7448177"/>
                  <a:gd name="connsiteY2718" fmla="*/ 1742078 h 4470535"/>
                  <a:gd name="connsiteX2719" fmla="*/ 1768352 w 7448177"/>
                  <a:gd name="connsiteY2719" fmla="*/ 1733445 h 4470535"/>
                  <a:gd name="connsiteX2720" fmla="*/ 1750655 w 7448177"/>
                  <a:gd name="connsiteY2720" fmla="*/ 1763229 h 4470535"/>
                  <a:gd name="connsiteX2721" fmla="*/ 1764898 w 7448177"/>
                  <a:gd name="connsiteY2721" fmla="*/ 1767546 h 4470535"/>
                  <a:gd name="connsiteX2722" fmla="*/ 1761447 w 7448177"/>
                  <a:gd name="connsiteY2722" fmla="*/ 1772294 h 4470535"/>
                  <a:gd name="connsiteX2723" fmla="*/ 1804612 w 7448177"/>
                  <a:gd name="connsiteY2723" fmla="*/ 1757186 h 4470535"/>
                  <a:gd name="connsiteX2724" fmla="*/ 1845188 w 7448177"/>
                  <a:gd name="connsiteY2724" fmla="*/ 1730855 h 4470535"/>
                  <a:gd name="connsiteX2725" fmla="*/ 1843459 w 7448177"/>
                  <a:gd name="connsiteY2725" fmla="*/ 1715747 h 4470535"/>
                  <a:gd name="connsiteX2726" fmla="*/ 1867200 w 7448177"/>
                  <a:gd name="connsiteY2726" fmla="*/ 1712726 h 4470535"/>
                  <a:gd name="connsiteX2727" fmla="*/ 1896984 w 7448177"/>
                  <a:gd name="connsiteY2727" fmla="*/ 1691575 h 4470535"/>
                  <a:gd name="connsiteX2728" fmla="*/ 1910365 w 7448177"/>
                  <a:gd name="connsiteY2728" fmla="*/ 1678625 h 4470535"/>
                  <a:gd name="connsiteX2729" fmla="*/ 1875833 w 7448177"/>
                  <a:gd name="connsiteY2729" fmla="*/ 1695460 h 4470535"/>
                  <a:gd name="connsiteX2730" fmla="*/ 1838280 w 7448177"/>
                  <a:gd name="connsiteY2730" fmla="*/ 1700208 h 4470535"/>
                  <a:gd name="connsiteX2731" fmla="*/ 1868064 w 7448177"/>
                  <a:gd name="connsiteY2731" fmla="*/ 1708841 h 4470535"/>
                  <a:gd name="connsiteX2732" fmla="*/ 1573676 w 7448177"/>
                  <a:gd name="connsiteY2732" fmla="*/ 1605244 h 4470535"/>
                  <a:gd name="connsiteX2733" fmla="*/ 1599145 w 7448177"/>
                  <a:gd name="connsiteY2733" fmla="*/ 1600496 h 4470535"/>
                  <a:gd name="connsiteX2734" fmla="*/ 1599145 w 7448177"/>
                  <a:gd name="connsiteY2734" fmla="*/ 1606971 h 4470535"/>
                  <a:gd name="connsiteX2735" fmla="*/ 1664757 w 7448177"/>
                  <a:gd name="connsiteY2735" fmla="*/ 1586252 h 4470535"/>
                  <a:gd name="connsiteX2736" fmla="*/ 1648783 w 7448177"/>
                  <a:gd name="connsiteY2736" fmla="*/ 1605244 h 4470535"/>
                  <a:gd name="connsiteX2737" fmla="*/ 1667776 w 7448177"/>
                  <a:gd name="connsiteY2737" fmla="*/ 1607834 h 4470535"/>
                  <a:gd name="connsiteX2738" fmla="*/ 1684179 w 7448177"/>
                  <a:gd name="connsiteY2738" fmla="*/ 1616036 h 4470535"/>
                  <a:gd name="connsiteX2739" fmla="*/ 1721733 w 7448177"/>
                  <a:gd name="connsiteY2739" fmla="*/ 1605244 h 4470535"/>
                  <a:gd name="connsiteX2740" fmla="*/ 1733388 w 7448177"/>
                  <a:gd name="connsiteY2740" fmla="*/ 1616036 h 4470535"/>
                  <a:gd name="connsiteX2741" fmla="*/ 1743747 w 7448177"/>
                  <a:gd name="connsiteY2741" fmla="*/ 1631144 h 4470535"/>
                  <a:gd name="connsiteX2742" fmla="*/ 1726051 w 7448177"/>
                  <a:gd name="connsiteY2742" fmla="*/ 1634597 h 4470535"/>
                  <a:gd name="connsiteX2743" fmla="*/ 1688065 w 7448177"/>
                  <a:gd name="connsiteY2743" fmla="*/ 1642367 h 4470535"/>
                  <a:gd name="connsiteX2744" fmla="*/ 1688065 w 7448177"/>
                  <a:gd name="connsiteY2744" fmla="*/ 1642367 h 4470535"/>
                  <a:gd name="connsiteX2745" fmla="*/ 1691519 w 7448177"/>
                  <a:gd name="connsiteY2745" fmla="*/ 1636755 h 4470535"/>
                  <a:gd name="connsiteX2746" fmla="*/ 1683318 w 7448177"/>
                  <a:gd name="connsiteY2746" fmla="*/ 1641935 h 4470535"/>
                  <a:gd name="connsiteX2747" fmla="*/ 1683318 w 7448177"/>
                  <a:gd name="connsiteY2747" fmla="*/ 1635460 h 4470535"/>
                  <a:gd name="connsiteX2748" fmla="*/ 1661735 w 7448177"/>
                  <a:gd name="connsiteY2748" fmla="*/ 1676035 h 4470535"/>
                  <a:gd name="connsiteX2749" fmla="*/ 1681157 w 7448177"/>
                  <a:gd name="connsiteY2749" fmla="*/ 1655316 h 4470535"/>
                  <a:gd name="connsiteX2750" fmla="*/ 1672526 w 7448177"/>
                  <a:gd name="connsiteY2750" fmla="*/ 1685963 h 4470535"/>
                  <a:gd name="connsiteX2751" fmla="*/ 1664757 w 7448177"/>
                  <a:gd name="connsiteY2751" fmla="*/ 1723085 h 4470535"/>
                  <a:gd name="connsiteX2752" fmla="*/ 1691948 w 7448177"/>
                  <a:gd name="connsiteY2752" fmla="*/ 1753733 h 4470535"/>
                  <a:gd name="connsiteX2753" fmla="*/ 1694538 w 7448177"/>
                  <a:gd name="connsiteY2753" fmla="*/ 1698481 h 4470535"/>
                  <a:gd name="connsiteX2754" fmla="*/ 1711805 w 7448177"/>
                  <a:gd name="connsiteY2754" fmla="*/ 1655316 h 4470535"/>
                  <a:gd name="connsiteX2755" fmla="*/ 1711805 w 7448177"/>
                  <a:gd name="connsiteY2755" fmla="*/ 1668266 h 4470535"/>
                  <a:gd name="connsiteX2756" fmla="*/ 1726483 w 7448177"/>
                  <a:gd name="connsiteY2756" fmla="*/ 1648841 h 4470535"/>
                  <a:gd name="connsiteX2757" fmla="*/ 1742022 w 7448177"/>
                  <a:gd name="connsiteY2757" fmla="*/ 1643661 h 4470535"/>
                  <a:gd name="connsiteX2758" fmla="*/ 1760583 w 7448177"/>
                  <a:gd name="connsiteY2758" fmla="*/ 1660928 h 4470535"/>
                  <a:gd name="connsiteX2759" fmla="*/ 1757129 w 7448177"/>
                  <a:gd name="connsiteY2759" fmla="*/ 1660928 h 4470535"/>
                  <a:gd name="connsiteX2760" fmla="*/ 1757129 w 7448177"/>
                  <a:gd name="connsiteY2760" fmla="*/ 1685532 h 4470535"/>
                  <a:gd name="connsiteX2761" fmla="*/ 1747633 w 7448177"/>
                  <a:gd name="connsiteY2761" fmla="*/ 1701071 h 4470535"/>
                  <a:gd name="connsiteX2762" fmla="*/ 1769216 w 7448177"/>
                  <a:gd name="connsiteY2762" fmla="*/ 1692006 h 4470535"/>
                  <a:gd name="connsiteX2763" fmla="*/ 1779143 w 7448177"/>
                  <a:gd name="connsiteY2763" fmla="*/ 1724812 h 4470535"/>
                  <a:gd name="connsiteX2764" fmla="*/ 1793389 w 7448177"/>
                  <a:gd name="connsiteY2764" fmla="*/ 1707114 h 4470535"/>
                  <a:gd name="connsiteX2765" fmla="*/ 1793389 w 7448177"/>
                  <a:gd name="connsiteY2765" fmla="*/ 1687258 h 4470535"/>
                  <a:gd name="connsiteX2766" fmla="*/ 1793389 w 7448177"/>
                  <a:gd name="connsiteY2766" fmla="*/ 1655316 h 4470535"/>
                  <a:gd name="connsiteX2767" fmla="*/ 1808495 w 7448177"/>
                  <a:gd name="connsiteY2767" fmla="*/ 1663086 h 4470535"/>
                  <a:gd name="connsiteX2768" fmla="*/ 1805474 w 7448177"/>
                  <a:gd name="connsiteY2768" fmla="*/ 1669992 h 4470535"/>
                  <a:gd name="connsiteX2769" fmla="*/ 1808927 w 7448177"/>
                  <a:gd name="connsiteY2769" fmla="*/ 1674309 h 4470535"/>
                  <a:gd name="connsiteX2770" fmla="*/ 1828784 w 7448177"/>
                  <a:gd name="connsiteY2770" fmla="*/ 1674309 h 4470535"/>
                  <a:gd name="connsiteX2771" fmla="*/ 1835690 w 7448177"/>
                  <a:gd name="connsiteY2771" fmla="*/ 1669561 h 4470535"/>
                  <a:gd name="connsiteX2772" fmla="*/ 1810224 w 7448177"/>
                  <a:gd name="connsiteY2772" fmla="*/ 1631575 h 4470535"/>
                  <a:gd name="connsiteX2773" fmla="*/ 1767058 w 7448177"/>
                  <a:gd name="connsiteY2773" fmla="*/ 1624669 h 4470535"/>
                  <a:gd name="connsiteX2774" fmla="*/ 1735546 w 7448177"/>
                  <a:gd name="connsiteY2774" fmla="*/ 1609993 h 4470535"/>
                  <a:gd name="connsiteX2775" fmla="*/ 1732956 w 7448177"/>
                  <a:gd name="connsiteY2775" fmla="*/ 1599201 h 4470535"/>
                  <a:gd name="connsiteX2776" fmla="*/ 1732956 w 7448177"/>
                  <a:gd name="connsiteY2776" fmla="*/ 1588410 h 4470535"/>
                  <a:gd name="connsiteX2777" fmla="*/ 1726483 w 7448177"/>
                  <a:gd name="connsiteY2777" fmla="*/ 1567259 h 4470535"/>
                  <a:gd name="connsiteX2778" fmla="*/ 1695835 w 7448177"/>
                  <a:gd name="connsiteY2778" fmla="*/ 1543518 h 4470535"/>
                  <a:gd name="connsiteX2779" fmla="*/ 1677706 w 7448177"/>
                  <a:gd name="connsiteY2779" fmla="*/ 1543518 h 4470535"/>
                  <a:gd name="connsiteX2780" fmla="*/ 1656555 w 7448177"/>
                  <a:gd name="connsiteY2780" fmla="*/ 1535748 h 4470535"/>
                  <a:gd name="connsiteX2781" fmla="*/ 1650511 w 7448177"/>
                  <a:gd name="connsiteY2781" fmla="*/ 1552583 h 4470535"/>
                  <a:gd name="connsiteX2782" fmla="*/ 1654395 w 7448177"/>
                  <a:gd name="connsiteY2782" fmla="*/ 1540497 h 4470535"/>
                  <a:gd name="connsiteX2783" fmla="*/ 1642742 w 7448177"/>
                  <a:gd name="connsiteY2783" fmla="*/ 1556036 h 4470535"/>
                  <a:gd name="connsiteX2784" fmla="*/ 1645764 w 7448177"/>
                  <a:gd name="connsiteY2784" fmla="*/ 1547835 h 4470535"/>
                  <a:gd name="connsiteX2785" fmla="*/ 1631519 w 7448177"/>
                  <a:gd name="connsiteY2785" fmla="*/ 1565101 h 4470535"/>
                  <a:gd name="connsiteX2786" fmla="*/ 1603892 w 7448177"/>
                  <a:gd name="connsiteY2786" fmla="*/ 1578914 h 4470535"/>
                  <a:gd name="connsiteX2787" fmla="*/ 1046197 w 7448177"/>
                  <a:gd name="connsiteY2787" fmla="*/ 887406 h 4470535"/>
                  <a:gd name="connsiteX2788" fmla="*/ 1037563 w 7448177"/>
                  <a:gd name="connsiteY2788" fmla="*/ 884384 h 4470535"/>
                  <a:gd name="connsiteX2789" fmla="*/ 1044469 w 7448177"/>
                  <a:gd name="connsiteY2789" fmla="*/ 877046 h 4470535"/>
                  <a:gd name="connsiteX2790" fmla="*/ 1018570 w 7448177"/>
                  <a:gd name="connsiteY2790" fmla="*/ 890859 h 4470535"/>
                  <a:gd name="connsiteX2791" fmla="*/ 987922 w 7448177"/>
                  <a:gd name="connsiteY2791" fmla="*/ 887838 h 4470535"/>
                  <a:gd name="connsiteX2792" fmla="*/ 1015548 w 7448177"/>
                  <a:gd name="connsiteY2792" fmla="*/ 868413 h 4470535"/>
                  <a:gd name="connsiteX2793" fmla="*/ 975837 w 7448177"/>
                  <a:gd name="connsiteY2793" fmla="*/ 868413 h 4470535"/>
                  <a:gd name="connsiteX2794" fmla="*/ 943463 w 7448177"/>
                  <a:gd name="connsiteY2794" fmla="*/ 881363 h 4470535"/>
                  <a:gd name="connsiteX2795" fmla="*/ 908067 w 7448177"/>
                  <a:gd name="connsiteY2795" fmla="*/ 891723 h 4470535"/>
                  <a:gd name="connsiteX2796" fmla="*/ 894686 w 7448177"/>
                  <a:gd name="connsiteY2796" fmla="*/ 908989 h 4470535"/>
                  <a:gd name="connsiteX2797" fmla="*/ 899866 w 7448177"/>
                  <a:gd name="connsiteY2797" fmla="*/ 905104 h 4470535"/>
                  <a:gd name="connsiteX2798" fmla="*/ 899866 w 7448177"/>
                  <a:gd name="connsiteY2798" fmla="*/ 900787 h 4470535"/>
                  <a:gd name="connsiteX2799" fmla="*/ 935262 w 7448177"/>
                  <a:gd name="connsiteY2799" fmla="*/ 900787 h 4470535"/>
                  <a:gd name="connsiteX2800" fmla="*/ 935262 w 7448177"/>
                  <a:gd name="connsiteY2800" fmla="*/ 896039 h 4470535"/>
                  <a:gd name="connsiteX2801" fmla="*/ 972815 w 7448177"/>
                  <a:gd name="connsiteY2801" fmla="*/ 903809 h 4470535"/>
                  <a:gd name="connsiteX2802" fmla="*/ 940873 w 7448177"/>
                  <a:gd name="connsiteY2802" fmla="*/ 908125 h 4470535"/>
                  <a:gd name="connsiteX2803" fmla="*/ 951665 w 7448177"/>
                  <a:gd name="connsiteY2803" fmla="*/ 919780 h 4470535"/>
                  <a:gd name="connsiteX2804" fmla="*/ 937851 w 7448177"/>
                  <a:gd name="connsiteY2804" fmla="*/ 927981 h 4470535"/>
                  <a:gd name="connsiteX2805" fmla="*/ 926196 w 7448177"/>
                  <a:gd name="connsiteY2805" fmla="*/ 940931 h 4470535"/>
                  <a:gd name="connsiteX2806" fmla="*/ 953390 w 7448177"/>
                  <a:gd name="connsiteY2806" fmla="*/ 947837 h 4470535"/>
                  <a:gd name="connsiteX2807" fmla="*/ 973679 w 7448177"/>
                  <a:gd name="connsiteY2807" fmla="*/ 929276 h 4470535"/>
                  <a:gd name="connsiteX2808" fmla="*/ 986196 w 7448177"/>
                  <a:gd name="connsiteY2808" fmla="*/ 937046 h 4470535"/>
                  <a:gd name="connsiteX2809" fmla="*/ 977563 w 7448177"/>
                  <a:gd name="connsiteY2809" fmla="*/ 948269 h 4470535"/>
                  <a:gd name="connsiteX2810" fmla="*/ 967636 w 7448177"/>
                  <a:gd name="connsiteY2810" fmla="*/ 952586 h 4470535"/>
                  <a:gd name="connsiteX2811" fmla="*/ 1010801 w 7448177"/>
                  <a:gd name="connsiteY2811" fmla="*/ 934456 h 4470535"/>
                  <a:gd name="connsiteX2812" fmla="*/ 998713 w 7448177"/>
                  <a:gd name="connsiteY2812" fmla="*/ 922802 h 4470535"/>
                  <a:gd name="connsiteX2813" fmla="*/ 1041879 w 7448177"/>
                  <a:gd name="connsiteY2813" fmla="*/ 913305 h 4470535"/>
                  <a:gd name="connsiteX2814" fmla="*/ 1034541 w 7448177"/>
                  <a:gd name="connsiteY2814" fmla="*/ 913305 h 4470535"/>
                  <a:gd name="connsiteX2815" fmla="*/ 1043175 w 7448177"/>
                  <a:gd name="connsiteY2815" fmla="*/ 902945 h 4470535"/>
                  <a:gd name="connsiteX2816" fmla="*/ 1046197 w 7448177"/>
                  <a:gd name="connsiteY2816" fmla="*/ 887406 h 4470535"/>
                  <a:gd name="connsiteX2817" fmla="*/ 1224038 w 7448177"/>
                  <a:gd name="connsiteY2817" fmla="*/ 1035895 h 4470535"/>
                  <a:gd name="connsiteX2818" fmla="*/ 1174829 w 7448177"/>
                  <a:gd name="connsiteY2818" fmla="*/ 1035895 h 4470535"/>
                  <a:gd name="connsiteX2819" fmla="*/ 1162312 w 7448177"/>
                  <a:gd name="connsiteY2819" fmla="*/ 1053161 h 4470535"/>
                  <a:gd name="connsiteX2820" fmla="*/ 1142455 w 7448177"/>
                  <a:gd name="connsiteY2820" fmla="*/ 1064815 h 4470535"/>
                  <a:gd name="connsiteX2821" fmla="*/ 1114399 w 7448177"/>
                  <a:gd name="connsiteY2821" fmla="*/ 1052297 h 4470535"/>
                  <a:gd name="connsiteX2822" fmla="*/ 1093678 w 7448177"/>
                  <a:gd name="connsiteY2822" fmla="*/ 1044096 h 4470535"/>
                  <a:gd name="connsiteX2823" fmla="*/ 1076413 w 7448177"/>
                  <a:gd name="connsiteY2823" fmla="*/ 1036758 h 4470535"/>
                  <a:gd name="connsiteX2824" fmla="*/ 1093246 w 7448177"/>
                  <a:gd name="connsiteY2824" fmla="*/ 1048412 h 4470535"/>
                  <a:gd name="connsiteX2825" fmla="*/ 1098857 w 7448177"/>
                  <a:gd name="connsiteY2825" fmla="*/ 1076470 h 4470535"/>
                  <a:gd name="connsiteX2826" fmla="*/ 1085476 w 7448177"/>
                  <a:gd name="connsiteY2826" fmla="*/ 1079060 h 4470535"/>
                  <a:gd name="connsiteX2827" fmla="*/ 1076843 w 7448177"/>
                  <a:gd name="connsiteY2827" fmla="*/ 1090283 h 4470535"/>
                  <a:gd name="connsiteX2828" fmla="*/ 1079864 w 7448177"/>
                  <a:gd name="connsiteY2828" fmla="*/ 1093304 h 4470535"/>
                  <a:gd name="connsiteX2829" fmla="*/ 1061736 w 7448177"/>
                  <a:gd name="connsiteY2829" fmla="*/ 1093304 h 4470535"/>
                  <a:gd name="connsiteX2830" fmla="*/ 1061736 w 7448177"/>
                  <a:gd name="connsiteY2830" fmla="*/ 1097189 h 4470535"/>
                  <a:gd name="connsiteX2831" fmla="*/ 1042743 w 7448177"/>
                  <a:gd name="connsiteY2831" fmla="*/ 1093736 h 4470535"/>
                  <a:gd name="connsiteX2832" fmla="*/ 1085908 w 7448177"/>
                  <a:gd name="connsiteY2832" fmla="*/ 1112297 h 4470535"/>
                  <a:gd name="connsiteX2833" fmla="*/ 1122168 w 7448177"/>
                  <a:gd name="connsiteY2833" fmla="*/ 1095894 h 4470535"/>
                  <a:gd name="connsiteX2834" fmla="*/ 1150656 w 7448177"/>
                  <a:gd name="connsiteY2834" fmla="*/ 1083376 h 4470535"/>
                  <a:gd name="connsiteX2835" fmla="*/ 1169217 w 7448177"/>
                  <a:gd name="connsiteY2835" fmla="*/ 1064384 h 4470535"/>
                  <a:gd name="connsiteX2836" fmla="*/ 1164469 w 7448177"/>
                  <a:gd name="connsiteY2836" fmla="*/ 1064384 h 4470535"/>
                  <a:gd name="connsiteX2837" fmla="*/ 1183894 w 7448177"/>
                  <a:gd name="connsiteY2837" fmla="*/ 1050139 h 4470535"/>
                  <a:gd name="connsiteX2838" fmla="*/ 1202455 w 7448177"/>
                  <a:gd name="connsiteY2838" fmla="*/ 1044096 h 4470535"/>
                  <a:gd name="connsiteX2839" fmla="*/ 1190800 w 7448177"/>
                  <a:gd name="connsiteY2839" fmla="*/ 1044096 h 4470535"/>
                  <a:gd name="connsiteX2840" fmla="*/ 1205909 w 7448177"/>
                  <a:gd name="connsiteY2840" fmla="*/ 1040211 h 4470535"/>
                  <a:gd name="connsiteX2841" fmla="*/ 1192528 w 7448177"/>
                  <a:gd name="connsiteY2841" fmla="*/ 1036758 h 4470535"/>
                  <a:gd name="connsiteX2842" fmla="*/ 1203749 w 7448177"/>
                  <a:gd name="connsiteY2842" fmla="*/ 1036758 h 4470535"/>
                  <a:gd name="connsiteX2843" fmla="*/ 1165334 w 7448177"/>
                  <a:gd name="connsiteY2843" fmla="*/ 1051002 h 4470535"/>
                  <a:gd name="connsiteX2844" fmla="*/ 1214540 w 7448177"/>
                  <a:gd name="connsiteY2844" fmla="*/ 1042801 h 4470535"/>
                  <a:gd name="connsiteX2845" fmla="*/ 1224038 w 7448177"/>
                  <a:gd name="connsiteY2845" fmla="*/ 1035895 h 4470535"/>
                  <a:gd name="connsiteX2846" fmla="*/ 1454971 w 7448177"/>
                  <a:gd name="connsiteY2846" fmla="*/ 1434310 h 4470535"/>
                  <a:gd name="connsiteX2847" fmla="*/ 1460583 w 7448177"/>
                  <a:gd name="connsiteY2847" fmla="*/ 1426109 h 4470535"/>
                  <a:gd name="connsiteX2848" fmla="*/ 1460583 w 7448177"/>
                  <a:gd name="connsiteY2848" fmla="*/ 1433447 h 4470535"/>
                  <a:gd name="connsiteX2849" fmla="*/ 1462741 w 7448177"/>
                  <a:gd name="connsiteY2849" fmla="*/ 1429130 h 4470535"/>
                  <a:gd name="connsiteX2850" fmla="*/ 1466627 w 7448177"/>
                  <a:gd name="connsiteY2850" fmla="*/ 1448554 h 4470535"/>
                  <a:gd name="connsiteX2851" fmla="*/ 1476554 w 7448177"/>
                  <a:gd name="connsiteY2851" fmla="*/ 1442079 h 4470535"/>
                  <a:gd name="connsiteX2852" fmla="*/ 1473103 w 7448177"/>
                  <a:gd name="connsiteY2852" fmla="*/ 1457619 h 4470535"/>
                  <a:gd name="connsiteX2853" fmla="*/ 1480872 w 7448177"/>
                  <a:gd name="connsiteY2853" fmla="*/ 1453303 h 4470535"/>
                  <a:gd name="connsiteX2854" fmla="*/ 1473964 w 7448177"/>
                  <a:gd name="connsiteY2854" fmla="*/ 1481360 h 4470535"/>
                  <a:gd name="connsiteX2855" fmla="*/ 1481734 w 7448177"/>
                  <a:gd name="connsiteY2855" fmla="*/ 1474022 h 4470535"/>
                  <a:gd name="connsiteX2856" fmla="*/ 1487345 w 7448177"/>
                  <a:gd name="connsiteY2856" fmla="*/ 1474022 h 4470535"/>
                  <a:gd name="connsiteX2857" fmla="*/ 1484755 w 7448177"/>
                  <a:gd name="connsiteY2857" fmla="*/ 1450281 h 4470535"/>
                  <a:gd name="connsiteX2858" fmla="*/ 1473532 w 7448177"/>
                  <a:gd name="connsiteY2858" fmla="*/ 1424382 h 4470535"/>
                  <a:gd name="connsiteX2859" fmla="*/ 1457561 w 7448177"/>
                  <a:gd name="connsiteY2859" fmla="*/ 1356181 h 4470535"/>
                  <a:gd name="connsiteX2860" fmla="*/ 1455403 w 7448177"/>
                  <a:gd name="connsiteY2860" fmla="*/ 1356181 h 4470535"/>
                  <a:gd name="connsiteX2861" fmla="*/ 1447634 w 7448177"/>
                  <a:gd name="connsiteY2861" fmla="*/ 1360497 h 4470535"/>
                  <a:gd name="connsiteX2862" fmla="*/ 1456267 w 7448177"/>
                  <a:gd name="connsiteY2862" fmla="*/ 1349706 h 4470535"/>
                  <a:gd name="connsiteX2863" fmla="*/ 1451520 w 7448177"/>
                  <a:gd name="connsiteY2863" fmla="*/ 1345389 h 4470535"/>
                  <a:gd name="connsiteX2864" fmla="*/ 1454539 w 7448177"/>
                  <a:gd name="connsiteY2864" fmla="*/ 1370425 h 4470535"/>
                  <a:gd name="connsiteX2865" fmla="*/ 1430367 w 7448177"/>
                  <a:gd name="connsiteY2865" fmla="*/ 1370425 h 4470535"/>
                  <a:gd name="connsiteX2866" fmla="*/ 1442454 w 7448177"/>
                  <a:gd name="connsiteY2866" fmla="*/ 1392440 h 4470535"/>
                  <a:gd name="connsiteX2867" fmla="*/ 1450656 w 7448177"/>
                  <a:gd name="connsiteY2867" fmla="*/ 1428267 h 4470535"/>
                  <a:gd name="connsiteX2868" fmla="*/ 46918 w 7448177"/>
                  <a:gd name="connsiteY2868" fmla="*/ 1132153 h 4470535"/>
                  <a:gd name="connsiteX2869" fmla="*/ 11522 w 7448177"/>
                  <a:gd name="connsiteY2869" fmla="*/ 1135606 h 4470535"/>
                  <a:gd name="connsiteX2870" fmla="*/ 36559 w 7448177"/>
                  <a:gd name="connsiteY2870" fmla="*/ 1151577 h 4470535"/>
                  <a:gd name="connsiteX2871" fmla="*/ 49508 w 7448177"/>
                  <a:gd name="connsiteY2871" fmla="*/ 1146829 h 4470535"/>
                  <a:gd name="connsiteX2872" fmla="*/ 49508 w 7448177"/>
                  <a:gd name="connsiteY2872" fmla="*/ 1142945 h 4470535"/>
                  <a:gd name="connsiteX2873" fmla="*/ 46918 w 7448177"/>
                  <a:gd name="connsiteY2873" fmla="*/ 1132585 h 4470535"/>
                  <a:gd name="connsiteX2874" fmla="*/ 886485 w 7448177"/>
                  <a:gd name="connsiteY2874" fmla="*/ 638343 h 4470535"/>
                  <a:gd name="connsiteX2875" fmla="*/ 919291 w 7448177"/>
                  <a:gd name="connsiteY2875" fmla="*/ 662515 h 4470535"/>
                  <a:gd name="connsiteX2876" fmla="*/ 952529 w 7448177"/>
                  <a:gd name="connsiteY2876" fmla="*/ 669421 h 4470535"/>
                  <a:gd name="connsiteX2877" fmla="*/ 961592 w 7448177"/>
                  <a:gd name="connsiteY2877" fmla="*/ 663378 h 4470535"/>
                  <a:gd name="connsiteX2878" fmla="*/ 965478 w 7448177"/>
                  <a:gd name="connsiteY2878" fmla="*/ 667695 h 4470535"/>
                  <a:gd name="connsiteX2879" fmla="*/ 984903 w 7448177"/>
                  <a:gd name="connsiteY2879" fmla="*/ 658198 h 4470535"/>
                  <a:gd name="connsiteX2880" fmla="*/ 990944 w 7448177"/>
                  <a:gd name="connsiteY2880" fmla="*/ 626688 h 4470535"/>
                  <a:gd name="connsiteX2881" fmla="*/ 1012095 w 7448177"/>
                  <a:gd name="connsiteY2881" fmla="*/ 614170 h 4470535"/>
                  <a:gd name="connsiteX2882" fmla="*/ 1026340 w 7448177"/>
                  <a:gd name="connsiteY2882" fmla="*/ 601220 h 4470535"/>
                  <a:gd name="connsiteX2883" fmla="*/ 1083318 w 7448177"/>
                  <a:gd name="connsiteY2883" fmla="*/ 573595 h 4470535"/>
                  <a:gd name="connsiteX2884" fmla="*/ 1083318 w 7448177"/>
                  <a:gd name="connsiteY2884" fmla="*/ 552012 h 4470535"/>
                  <a:gd name="connsiteX2885" fmla="*/ 1061304 w 7448177"/>
                  <a:gd name="connsiteY2885" fmla="*/ 536041 h 4470535"/>
                  <a:gd name="connsiteX2886" fmla="*/ 1013823 w 7448177"/>
                  <a:gd name="connsiteY2886" fmla="*/ 538631 h 4470535"/>
                  <a:gd name="connsiteX2887" fmla="*/ 1013823 w 7448177"/>
                  <a:gd name="connsiteY2887" fmla="*/ 529566 h 4470535"/>
                  <a:gd name="connsiteX2888" fmla="*/ 961160 w 7448177"/>
                  <a:gd name="connsiteY2888" fmla="*/ 513595 h 4470535"/>
                  <a:gd name="connsiteX2889" fmla="*/ 898572 w 7448177"/>
                  <a:gd name="connsiteY2889" fmla="*/ 523523 h 4470535"/>
                  <a:gd name="connsiteX2890" fmla="*/ 914111 w 7448177"/>
                  <a:gd name="connsiteY2890" fmla="*/ 557192 h 4470535"/>
                  <a:gd name="connsiteX2891" fmla="*/ 900730 w 7448177"/>
                  <a:gd name="connsiteY2891" fmla="*/ 592156 h 4470535"/>
                  <a:gd name="connsiteX2892" fmla="*/ 889074 w 7448177"/>
                  <a:gd name="connsiteY2892" fmla="*/ 611580 h 4470535"/>
                  <a:gd name="connsiteX2893" fmla="*/ 876125 w 7448177"/>
                  <a:gd name="connsiteY2893" fmla="*/ 640501 h 4470535"/>
                  <a:gd name="connsiteX2894" fmla="*/ 886485 w 7448177"/>
                  <a:gd name="connsiteY2894" fmla="*/ 638343 h 4470535"/>
                  <a:gd name="connsiteX2895" fmla="*/ 965910 w 7448177"/>
                  <a:gd name="connsiteY2895" fmla="*/ 445394 h 4470535"/>
                  <a:gd name="connsiteX2896" fmla="*/ 974111 w 7448177"/>
                  <a:gd name="connsiteY2896" fmla="*/ 434171 h 4470535"/>
                  <a:gd name="connsiteX2897" fmla="*/ 986628 w 7448177"/>
                  <a:gd name="connsiteY2897" fmla="*/ 448847 h 4470535"/>
                  <a:gd name="connsiteX2898" fmla="*/ 1004325 w 7448177"/>
                  <a:gd name="connsiteY2898" fmla="*/ 440646 h 4470535"/>
                  <a:gd name="connsiteX2899" fmla="*/ 1004325 w 7448177"/>
                  <a:gd name="connsiteY2899" fmla="*/ 420790 h 4470535"/>
                  <a:gd name="connsiteX2900" fmla="*/ 1020296 w 7448177"/>
                  <a:gd name="connsiteY2900" fmla="*/ 426833 h 4470535"/>
                  <a:gd name="connsiteX2901" fmla="*/ 1020341 w 7448177"/>
                  <a:gd name="connsiteY2901" fmla="*/ 415234 h 4470535"/>
                  <a:gd name="connsiteX2902" fmla="*/ 1016413 w 7448177"/>
                  <a:gd name="connsiteY2902" fmla="*/ 413020 h 4470535"/>
                  <a:gd name="connsiteX2903" fmla="*/ 1029794 w 7448177"/>
                  <a:gd name="connsiteY2903" fmla="*/ 401365 h 4470535"/>
                  <a:gd name="connsiteX2904" fmla="*/ 1041879 w 7448177"/>
                  <a:gd name="connsiteY2904" fmla="*/ 401365 h 4470535"/>
                  <a:gd name="connsiteX2905" fmla="*/ 1055260 w 7448177"/>
                  <a:gd name="connsiteY2905" fmla="*/ 425969 h 4470535"/>
                  <a:gd name="connsiteX2906" fmla="*/ 1071663 w 7448177"/>
                  <a:gd name="connsiteY2906" fmla="*/ 393595 h 4470535"/>
                  <a:gd name="connsiteX2907" fmla="*/ 1082454 w 7448177"/>
                  <a:gd name="connsiteY2907" fmla="*/ 391006 h 4470535"/>
                  <a:gd name="connsiteX2908" fmla="*/ 1089794 w 7448177"/>
                  <a:gd name="connsiteY2908" fmla="*/ 371581 h 4470535"/>
                  <a:gd name="connsiteX2909" fmla="*/ 1055260 w 7448177"/>
                  <a:gd name="connsiteY2909" fmla="*/ 362948 h 4470535"/>
                  <a:gd name="connsiteX2910" fmla="*/ 1061736 w 7448177"/>
                  <a:gd name="connsiteY2910" fmla="*/ 368128 h 4470535"/>
                  <a:gd name="connsiteX2911" fmla="*/ 1041449 w 7448177"/>
                  <a:gd name="connsiteY2911" fmla="*/ 368128 h 4470535"/>
                  <a:gd name="connsiteX2912" fmla="*/ 1022886 w 7448177"/>
                  <a:gd name="connsiteY2912" fmla="*/ 370286 h 4470535"/>
                  <a:gd name="connsiteX2913" fmla="*/ 991376 w 7448177"/>
                  <a:gd name="connsiteY2913" fmla="*/ 390142 h 4470535"/>
                  <a:gd name="connsiteX2914" fmla="*/ 959002 w 7448177"/>
                  <a:gd name="connsiteY2914" fmla="*/ 419926 h 4470535"/>
                  <a:gd name="connsiteX2915" fmla="*/ 943895 w 7448177"/>
                  <a:gd name="connsiteY2915" fmla="*/ 445394 h 4470535"/>
                  <a:gd name="connsiteX2916" fmla="*/ 1127348 w 7448177"/>
                  <a:gd name="connsiteY2916" fmla="*/ 342229 h 4470535"/>
                  <a:gd name="connsiteX2917" fmla="*/ 1096267 w 7448177"/>
                  <a:gd name="connsiteY2917" fmla="*/ 334459 h 4470535"/>
                  <a:gd name="connsiteX2918" fmla="*/ 1114828 w 7448177"/>
                  <a:gd name="connsiteY2918" fmla="*/ 348272 h 4470535"/>
                  <a:gd name="connsiteX2919" fmla="*/ 307207 w 7448177"/>
                  <a:gd name="connsiteY2919" fmla="*/ 1215030 h 4470535"/>
                  <a:gd name="connsiteX2920" fmla="*/ 326199 w 7448177"/>
                  <a:gd name="connsiteY2920" fmla="*/ 1207692 h 4470535"/>
                  <a:gd name="connsiteX2921" fmla="*/ 329651 w 7448177"/>
                  <a:gd name="connsiteY2921" fmla="*/ 1211145 h 4470535"/>
                  <a:gd name="connsiteX2922" fmla="*/ 333105 w 7448177"/>
                  <a:gd name="connsiteY2922" fmla="*/ 1205966 h 4470535"/>
                  <a:gd name="connsiteX2923" fmla="*/ 319291 w 7448177"/>
                  <a:gd name="connsiteY2923" fmla="*/ 1199491 h 4470535"/>
                  <a:gd name="connsiteX2924" fmla="*/ 306342 w 7448177"/>
                  <a:gd name="connsiteY2924" fmla="*/ 1215894 h 4470535"/>
                  <a:gd name="connsiteX2925" fmla="*/ 752241 w 7448177"/>
                  <a:gd name="connsiteY2925" fmla="*/ 1363519 h 4470535"/>
                  <a:gd name="connsiteX2926" fmla="*/ 723750 w 7448177"/>
                  <a:gd name="connsiteY2926" fmla="*/ 1357907 h 4470535"/>
                  <a:gd name="connsiteX2927" fmla="*/ 766916 w 7448177"/>
                  <a:gd name="connsiteY2927" fmla="*/ 1421360 h 4470535"/>
                  <a:gd name="connsiteX2928" fmla="*/ 756989 w 7448177"/>
                  <a:gd name="connsiteY2928" fmla="*/ 1411864 h 4470535"/>
                  <a:gd name="connsiteX2929" fmla="*/ 751377 w 7448177"/>
                  <a:gd name="connsiteY2929" fmla="*/ 1364382 h 4470535"/>
                  <a:gd name="connsiteX2930" fmla="*/ 292097 w 7448177"/>
                  <a:gd name="connsiteY2930" fmla="*/ 1234023 h 4470535"/>
                  <a:gd name="connsiteX2931" fmla="*/ 292097 w 7448177"/>
                  <a:gd name="connsiteY2931" fmla="*/ 1263375 h 4470535"/>
                  <a:gd name="connsiteX2932" fmla="*/ 308932 w 7448177"/>
                  <a:gd name="connsiteY2932" fmla="*/ 1251289 h 4470535"/>
                  <a:gd name="connsiteX2933" fmla="*/ 320285 w 7448177"/>
                  <a:gd name="connsiteY2933" fmla="*/ 1240200 h 4470535"/>
                  <a:gd name="connsiteX2934" fmla="*/ 320156 w 7448177"/>
                  <a:gd name="connsiteY2934" fmla="*/ 1238340 h 4470535"/>
                  <a:gd name="connsiteX2935" fmla="*/ 330515 w 7448177"/>
                  <a:gd name="connsiteY2935" fmla="*/ 1233160 h 4470535"/>
                  <a:gd name="connsiteX2936" fmla="*/ 325335 w 7448177"/>
                  <a:gd name="connsiteY2936" fmla="*/ 1233160 h 4470535"/>
                  <a:gd name="connsiteX2937" fmla="*/ 291236 w 7448177"/>
                  <a:gd name="connsiteY2937" fmla="*/ 1233592 h 4470535"/>
                  <a:gd name="connsiteX2938" fmla="*/ 916701 w 7448177"/>
                  <a:gd name="connsiteY2938" fmla="*/ 1527547 h 4470535"/>
                  <a:gd name="connsiteX2939" fmla="*/ 901591 w 7448177"/>
                  <a:gd name="connsiteY2939" fmla="*/ 1519345 h 4470535"/>
                  <a:gd name="connsiteX2940" fmla="*/ 890371 w 7448177"/>
                  <a:gd name="connsiteY2940" fmla="*/ 1504669 h 4470535"/>
                  <a:gd name="connsiteX2941" fmla="*/ 857132 w 7448177"/>
                  <a:gd name="connsiteY2941" fmla="*/ 1480497 h 4470535"/>
                  <a:gd name="connsiteX2942" fmla="*/ 820872 w 7448177"/>
                  <a:gd name="connsiteY2942" fmla="*/ 1472295 h 4470535"/>
                  <a:gd name="connsiteX2943" fmla="*/ 907203 w 7448177"/>
                  <a:gd name="connsiteY2943" fmla="*/ 1547403 h 4470535"/>
                  <a:gd name="connsiteX2944" fmla="*/ 915837 w 7448177"/>
                  <a:gd name="connsiteY2944" fmla="*/ 1527115 h 4470535"/>
                  <a:gd name="connsiteX2945" fmla="*/ 4518416 w 7448177"/>
                  <a:gd name="connsiteY2945" fmla="*/ 3216603 h 4470535"/>
                  <a:gd name="connsiteX2946" fmla="*/ 4494676 w 7448177"/>
                  <a:gd name="connsiteY2946" fmla="*/ 3207107 h 4470535"/>
                  <a:gd name="connsiteX2947" fmla="*/ 4475251 w 7448177"/>
                  <a:gd name="connsiteY2947" fmla="*/ 3246388 h 4470535"/>
                  <a:gd name="connsiteX2948" fmla="*/ 4447192 w 7448177"/>
                  <a:gd name="connsiteY2948" fmla="*/ 3279193 h 4470535"/>
                  <a:gd name="connsiteX2949" fmla="*/ 4404027 w 7448177"/>
                  <a:gd name="connsiteY2949" fmla="*/ 3296028 h 4470535"/>
                  <a:gd name="connsiteX2950" fmla="*/ 4393236 w 7448177"/>
                  <a:gd name="connsiteY2950" fmla="*/ 3335308 h 4470535"/>
                  <a:gd name="connsiteX2951" fmla="*/ 4403163 w 7448177"/>
                  <a:gd name="connsiteY2951" fmla="*/ 3387106 h 4470535"/>
                  <a:gd name="connsiteX2952" fmla="*/ 4381580 w 7448177"/>
                  <a:gd name="connsiteY2952" fmla="*/ 3432861 h 4470535"/>
                  <a:gd name="connsiteX2953" fmla="*/ 4384173 w 7448177"/>
                  <a:gd name="connsiteY2953" fmla="*/ 3481638 h 4470535"/>
                  <a:gd name="connsiteX2954" fmla="*/ 4392372 w 7448177"/>
                  <a:gd name="connsiteY2954" fmla="*/ 3530847 h 4470535"/>
                  <a:gd name="connsiteX2955" fmla="*/ 4423884 w 7448177"/>
                  <a:gd name="connsiteY2955" fmla="*/ 3545091 h 4470535"/>
                  <a:gd name="connsiteX2956" fmla="*/ 4454530 w 7448177"/>
                  <a:gd name="connsiteY2956" fmla="*/ 3532573 h 4470535"/>
                  <a:gd name="connsiteX2957" fmla="*/ 4464892 w 7448177"/>
                  <a:gd name="connsiteY2957" fmla="*/ 3494588 h 4470535"/>
                  <a:gd name="connsiteX2958" fmla="*/ 4502013 w 7448177"/>
                  <a:gd name="connsiteY2958" fmla="*/ 3356459 h 4470535"/>
                  <a:gd name="connsiteX2959" fmla="*/ 4510215 w 7448177"/>
                  <a:gd name="connsiteY2959" fmla="*/ 3278330 h 4470535"/>
                  <a:gd name="connsiteX2960" fmla="*/ 4520574 w 7448177"/>
                  <a:gd name="connsiteY2960" fmla="*/ 3289985 h 4470535"/>
                  <a:gd name="connsiteX2961" fmla="*/ 4517552 w 7448177"/>
                  <a:gd name="connsiteY2961" fmla="*/ 3217899 h 4470535"/>
                  <a:gd name="connsiteX2962" fmla="*/ 5968338 w 7448177"/>
                  <a:gd name="connsiteY2962" fmla="*/ 2464233 h 4470535"/>
                  <a:gd name="connsiteX2963" fmla="*/ 5970928 w 7448177"/>
                  <a:gd name="connsiteY2963" fmla="*/ 2500060 h 4470535"/>
                  <a:gd name="connsiteX2964" fmla="*/ 5989059 w 7448177"/>
                  <a:gd name="connsiteY2964" fmla="*/ 2512578 h 4470535"/>
                  <a:gd name="connsiteX2965" fmla="*/ 5995533 w 7448177"/>
                  <a:gd name="connsiteY2965" fmla="*/ 2535456 h 4470535"/>
                  <a:gd name="connsiteX2966" fmla="*/ 6013232 w 7448177"/>
                  <a:gd name="connsiteY2966" fmla="*/ 2535456 h 4470535"/>
                  <a:gd name="connsiteX2967" fmla="*/ 6023159 w 7448177"/>
                  <a:gd name="connsiteY2967" fmla="*/ 2547974 h 4470535"/>
                  <a:gd name="connsiteX2968" fmla="*/ 6025749 w 7448177"/>
                  <a:gd name="connsiteY2968" fmla="*/ 2529413 h 4470535"/>
                  <a:gd name="connsiteX2969" fmla="*/ 6039562 w 7448177"/>
                  <a:gd name="connsiteY2969" fmla="*/ 2547542 h 4470535"/>
                  <a:gd name="connsiteX2970" fmla="*/ 6056397 w 7448177"/>
                  <a:gd name="connsiteY2970" fmla="*/ 2562218 h 4470535"/>
                  <a:gd name="connsiteX2971" fmla="*/ 6049057 w 7448177"/>
                  <a:gd name="connsiteY2971" fmla="*/ 2535887 h 4470535"/>
                  <a:gd name="connsiteX2972" fmla="*/ 6057259 w 7448177"/>
                  <a:gd name="connsiteY2972" fmla="*/ 2525528 h 4470535"/>
                  <a:gd name="connsiteX2973" fmla="*/ 6049057 w 7448177"/>
                  <a:gd name="connsiteY2973" fmla="*/ 2529844 h 4470535"/>
                  <a:gd name="connsiteX2974" fmla="*/ 6036540 w 7448177"/>
                  <a:gd name="connsiteY2974" fmla="*/ 2521643 h 4470535"/>
                  <a:gd name="connsiteX2975" fmla="*/ 6023159 w 7448177"/>
                  <a:gd name="connsiteY2975" fmla="*/ 2517326 h 4470535"/>
                  <a:gd name="connsiteX2976" fmla="*/ 6013232 w 7448177"/>
                  <a:gd name="connsiteY2976" fmla="*/ 2525096 h 4470535"/>
                  <a:gd name="connsiteX2977" fmla="*/ 6002873 w 7448177"/>
                  <a:gd name="connsiteY2977" fmla="*/ 2504377 h 4470535"/>
                  <a:gd name="connsiteX2978" fmla="*/ 6002873 w 7448177"/>
                  <a:gd name="connsiteY2978" fmla="*/ 2477614 h 4470535"/>
                  <a:gd name="connsiteX2979" fmla="*/ 6012368 w 7448177"/>
                  <a:gd name="connsiteY2979" fmla="*/ 2474593 h 4470535"/>
                  <a:gd name="connsiteX2980" fmla="*/ 6016254 w 7448177"/>
                  <a:gd name="connsiteY2980" fmla="*/ 2460348 h 4470535"/>
                  <a:gd name="connsiteX2981" fmla="*/ 6012368 w 7448177"/>
                  <a:gd name="connsiteY2981" fmla="*/ 2433586 h 4470535"/>
                  <a:gd name="connsiteX2982" fmla="*/ 6014957 w 7448177"/>
                  <a:gd name="connsiteY2982" fmla="*/ 2409413 h 4470535"/>
                  <a:gd name="connsiteX2983" fmla="*/ 5992511 w 7448177"/>
                  <a:gd name="connsiteY2983" fmla="*/ 2405960 h 4470535"/>
                  <a:gd name="connsiteX2984" fmla="*/ 5978268 w 7448177"/>
                  <a:gd name="connsiteY2984" fmla="*/ 2413730 h 4470535"/>
                  <a:gd name="connsiteX2985" fmla="*/ 5972224 w 7448177"/>
                  <a:gd name="connsiteY2985" fmla="*/ 2456895 h 4470535"/>
                  <a:gd name="connsiteX2986" fmla="*/ 5975678 w 7448177"/>
                  <a:gd name="connsiteY2986" fmla="*/ 2475456 h 4470535"/>
                  <a:gd name="connsiteX2987" fmla="*/ 6005030 w 7448177"/>
                  <a:gd name="connsiteY2987" fmla="*/ 2268263 h 4470535"/>
                  <a:gd name="connsiteX2988" fmla="*/ 5997261 w 7448177"/>
                  <a:gd name="connsiteY2988" fmla="*/ 2233731 h 4470535"/>
                  <a:gd name="connsiteX2989" fmla="*/ 5972224 w 7448177"/>
                  <a:gd name="connsiteY2989" fmla="*/ 2273874 h 4470535"/>
                  <a:gd name="connsiteX2990" fmla="*/ 5987763 w 7448177"/>
                  <a:gd name="connsiteY2990" fmla="*/ 2317040 h 4470535"/>
                  <a:gd name="connsiteX2991" fmla="*/ 6004166 w 7448177"/>
                  <a:gd name="connsiteY2991" fmla="*/ 2267831 h 4470535"/>
                  <a:gd name="connsiteX2992" fmla="*/ 5957115 w 7448177"/>
                  <a:gd name="connsiteY2992" fmla="*/ 2590276 h 4470535"/>
                  <a:gd name="connsiteX2993" fmla="*/ 5939418 w 7448177"/>
                  <a:gd name="connsiteY2993" fmla="*/ 2633441 h 4470535"/>
                  <a:gd name="connsiteX2994" fmla="*/ 5911792 w 7448177"/>
                  <a:gd name="connsiteY2994" fmla="*/ 2673153 h 4470535"/>
                  <a:gd name="connsiteX2995" fmla="*/ 5947188 w 7448177"/>
                  <a:gd name="connsiteY2995" fmla="*/ 2635599 h 4470535"/>
                  <a:gd name="connsiteX2996" fmla="*/ 5964887 w 7448177"/>
                  <a:gd name="connsiteY2996" fmla="*/ 2618765 h 4470535"/>
                  <a:gd name="connsiteX2997" fmla="*/ 5964887 w 7448177"/>
                  <a:gd name="connsiteY2997" fmla="*/ 2598045 h 4470535"/>
                  <a:gd name="connsiteX2998" fmla="*/ 5956253 w 7448177"/>
                  <a:gd name="connsiteY2998" fmla="*/ 2589844 h 4470535"/>
                  <a:gd name="connsiteX2999" fmla="*/ 6095244 w 7448177"/>
                  <a:gd name="connsiteY2999" fmla="*/ 2648549 h 4470535"/>
                  <a:gd name="connsiteX3000" fmla="*/ 6083159 w 7448177"/>
                  <a:gd name="connsiteY3000" fmla="*/ 2634304 h 4470535"/>
                  <a:gd name="connsiteX3001" fmla="*/ 6085749 w 7448177"/>
                  <a:gd name="connsiteY3001" fmla="*/ 2654160 h 4470535"/>
                  <a:gd name="connsiteX3002" fmla="*/ 6077116 w 7448177"/>
                  <a:gd name="connsiteY3002" fmla="*/ 2657182 h 4470535"/>
                  <a:gd name="connsiteX3003" fmla="*/ 6068914 w 7448177"/>
                  <a:gd name="connsiteY3003" fmla="*/ 2666678 h 4470535"/>
                  <a:gd name="connsiteX3004" fmla="*/ 6046899 w 7448177"/>
                  <a:gd name="connsiteY3004" fmla="*/ 2680059 h 4470535"/>
                  <a:gd name="connsiteX3005" fmla="*/ 6042152 w 7448177"/>
                  <a:gd name="connsiteY3005" fmla="*/ 2661498 h 4470535"/>
                  <a:gd name="connsiteX3006" fmla="*/ 6030496 w 7448177"/>
                  <a:gd name="connsiteY3006" fmla="*/ 2677901 h 4470535"/>
                  <a:gd name="connsiteX3007" fmla="*/ 6013232 w 7448177"/>
                  <a:gd name="connsiteY3007" fmla="*/ 2709412 h 4470535"/>
                  <a:gd name="connsiteX3008" fmla="*/ 6030496 w 7448177"/>
                  <a:gd name="connsiteY3008" fmla="*/ 2696030 h 4470535"/>
                  <a:gd name="connsiteX3009" fmla="*/ 6036108 w 7448177"/>
                  <a:gd name="connsiteY3009" fmla="*/ 2688261 h 4470535"/>
                  <a:gd name="connsiteX3010" fmla="*/ 6041720 w 7448177"/>
                  <a:gd name="connsiteY3010" fmla="*/ 2696894 h 4470535"/>
                  <a:gd name="connsiteX3011" fmla="*/ 6041720 w 7448177"/>
                  <a:gd name="connsiteY3011" fmla="*/ 2686534 h 4470535"/>
                  <a:gd name="connsiteX3012" fmla="*/ 6053807 w 7448177"/>
                  <a:gd name="connsiteY3012" fmla="*/ 2719340 h 4470535"/>
                  <a:gd name="connsiteX3013" fmla="*/ 6077980 w 7448177"/>
                  <a:gd name="connsiteY3013" fmla="*/ 2729699 h 4470535"/>
                  <a:gd name="connsiteX3014" fmla="*/ 6077980 w 7448177"/>
                  <a:gd name="connsiteY3014" fmla="*/ 2729699 h 4470535"/>
                  <a:gd name="connsiteX3015" fmla="*/ 6086181 w 7448177"/>
                  <a:gd name="connsiteY3015" fmla="*/ 2725383 h 4470535"/>
                  <a:gd name="connsiteX3016" fmla="*/ 6089633 w 7448177"/>
                  <a:gd name="connsiteY3016" fmla="*/ 2696894 h 4470535"/>
                  <a:gd name="connsiteX3017" fmla="*/ 6096973 w 7448177"/>
                  <a:gd name="connsiteY3017" fmla="*/ 2724088 h 4470535"/>
                  <a:gd name="connsiteX3018" fmla="*/ 6096973 w 7448177"/>
                  <a:gd name="connsiteY3018" fmla="*/ 2708117 h 4470535"/>
                  <a:gd name="connsiteX3019" fmla="*/ 6100856 w 7448177"/>
                  <a:gd name="connsiteY3019" fmla="*/ 2708117 h 4470535"/>
                  <a:gd name="connsiteX3020" fmla="*/ 6100856 w 7448177"/>
                  <a:gd name="connsiteY3020" fmla="*/ 2673585 h 4470535"/>
                  <a:gd name="connsiteX3021" fmla="*/ 6100856 w 7448177"/>
                  <a:gd name="connsiteY3021" fmla="*/ 2665383 h 4470535"/>
                  <a:gd name="connsiteX3022" fmla="*/ 6095244 w 7448177"/>
                  <a:gd name="connsiteY3022" fmla="*/ 2665383 h 4470535"/>
                  <a:gd name="connsiteX3023" fmla="*/ 6099562 w 7448177"/>
                  <a:gd name="connsiteY3023" fmla="*/ 2660203 h 4470535"/>
                  <a:gd name="connsiteX3024" fmla="*/ 6094383 w 7448177"/>
                  <a:gd name="connsiteY3024" fmla="*/ 2646822 h 4470535"/>
                  <a:gd name="connsiteX3025" fmla="*/ 5983880 w 7448177"/>
                  <a:gd name="connsiteY3025" fmla="*/ 3134158 h 4470535"/>
                  <a:gd name="connsiteX3026" fmla="*/ 5949777 w 7448177"/>
                  <a:gd name="connsiteY3026" fmla="*/ 3129410 h 4470535"/>
                  <a:gd name="connsiteX3027" fmla="*/ 5983016 w 7448177"/>
                  <a:gd name="connsiteY3027" fmla="*/ 3133726 h 4470535"/>
                  <a:gd name="connsiteX3028" fmla="*/ 5916971 w 7448177"/>
                  <a:gd name="connsiteY3028" fmla="*/ 3101352 h 4470535"/>
                  <a:gd name="connsiteX3029" fmla="*/ 5897549 w 7448177"/>
                  <a:gd name="connsiteY3029" fmla="*/ 3092288 h 4470535"/>
                  <a:gd name="connsiteX3030" fmla="*/ 5884168 w 7448177"/>
                  <a:gd name="connsiteY3030" fmla="*/ 3107395 h 4470535"/>
                  <a:gd name="connsiteX3031" fmla="*/ 5938986 w 7448177"/>
                  <a:gd name="connsiteY3031" fmla="*/ 3107395 h 4470535"/>
                  <a:gd name="connsiteX3032" fmla="*/ 5923879 w 7448177"/>
                  <a:gd name="connsiteY3032" fmla="*/ 3088834 h 4470535"/>
                  <a:gd name="connsiteX3033" fmla="*/ 5916110 w 7448177"/>
                  <a:gd name="connsiteY3033" fmla="*/ 3100920 h 4470535"/>
                  <a:gd name="connsiteX3034" fmla="*/ 6003302 w 7448177"/>
                  <a:gd name="connsiteY3034" fmla="*/ 3111280 h 4470535"/>
                  <a:gd name="connsiteX3035" fmla="*/ 6011936 w 7448177"/>
                  <a:gd name="connsiteY3035" fmla="*/ 3106532 h 4470535"/>
                  <a:gd name="connsiteX3036" fmla="*/ 6031361 w 7448177"/>
                  <a:gd name="connsiteY3036" fmla="*/ 3098331 h 4470535"/>
                  <a:gd name="connsiteX3037" fmla="*/ 6077116 w 7448177"/>
                  <a:gd name="connsiteY3037" fmla="*/ 3094014 h 4470535"/>
                  <a:gd name="connsiteX3038" fmla="*/ 6037404 w 7448177"/>
                  <a:gd name="connsiteY3038" fmla="*/ 3094014 h 4470535"/>
                  <a:gd name="connsiteX3039" fmla="*/ 6020137 w 7448177"/>
                  <a:gd name="connsiteY3039" fmla="*/ 3101352 h 4470535"/>
                  <a:gd name="connsiteX3040" fmla="*/ 6006324 w 7448177"/>
                  <a:gd name="connsiteY3040" fmla="*/ 3101352 h 4470535"/>
                  <a:gd name="connsiteX3041" fmla="*/ 5967477 w 7448177"/>
                  <a:gd name="connsiteY3041" fmla="*/ 3101352 h 4470535"/>
                  <a:gd name="connsiteX3042" fmla="*/ 5989489 w 7448177"/>
                  <a:gd name="connsiteY3042" fmla="*/ 3116460 h 4470535"/>
                  <a:gd name="connsiteX3043" fmla="*/ 6003734 w 7448177"/>
                  <a:gd name="connsiteY3043" fmla="*/ 3110849 h 4470535"/>
                  <a:gd name="connsiteX3044" fmla="*/ 6015822 w 7448177"/>
                  <a:gd name="connsiteY3044" fmla="*/ 3018907 h 4470535"/>
                  <a:gd name="connsiteX3045" fmla="*/ 6027907 w 7448177"/>
                  <a:gd name="connsiteY3045" fmla="*/ 3030993 h 4470535"/>
                  <a:gd name="connsiteX3046" fmla="*/ 6032654 w 7448177"/>
                  <a:gd name="connsiteY3046" fmla="*/ 3012864 h 4470535"/>
                  <a:gd name="connsiteX3047" fmla="*/ 6037836 w 7448177"/>
                  <a:gd name="connsiteY3047" fmla="*/ 3004230 h 4470535"/>
                  <a:gd name="connsiteX3048" fmla="*/ 6027474 w 7448177"/>
                  <a:gd name="connsiteY3048" fmla="*/ 3007684 h 4470535"/>
                  <a:gd name="connsiteX3049" fmla="*/ 6016254 w 7448177"/>
                  <a:gd name="connsiteY3049" fmla="*/ 3018475 h 4470535"/>
                  <a:gd name="connsiteX3050" fmla="*/ 5739995 w 7448177"/>
                  <a:gd name="connsiteY3050" fmla="*/ 2867828 h 4470535"/>
                  <a:gd name="connsiteX3051" fmla="*/ 5746470 w 7448177"/>
                  <a:gd name="connsiteY3051" fmla="*/ 2882936 h 4470535"/>
                  <a:gd name="connsiteX3052" fmla="*/ 5743449 w 7448177"/>
                  <a:gd name="connsiteY3052" fmla="*/ 2891138 h 4470535"/>
                  <a:gd name="connsiteX3053" fmla="*/ 5746900 w 7448177"/>
                  <a:gd name="connsiteY3053" fmla="*/ 2904087 h 4470535"/>
                  <a:gd name="connsiteX3054" fmla="*/ 5749490 w 7448177"/>
                  <a:gd name="connsiteY3054" fmla="*/ 2914878 h 4470535"/>
                  <a:gd name="connsiteX3055" fmla="*/ 5757262 w 7448177"/>
                  <a:gd name="connsiteY3055" fmla="*/ 2907540 h 4470535"/>
                  <a:gd name="connsiteX3056" fmla="*/ 5767621 w 7448177"/>
                  <a:gd name="connsiteY3056" fmla="*/ 2955886 h 4470535"/>
                  <a:gd name="connsiteX3057" fmla="*/ 5798267 w 7448177"/>
                  <a:gd name="connsiteY3057" fmla="*/ 2955886 h 4470535"/>
                  <a:gd name="connsiteX3058" fmla="*/ 5800857 w 7448177"/>
                  <a:gd name="connsiteY3058" fmla="*/ 2974015 h 4470535"/>
                  <a:gd name="connsiteX3059" fmla="*/ 5838842 w 7448177"/>
                  <a:gd name="connsiteY3059" fmla="*/ 2970130 h 4470535"/>
                  <a:gd name="connsiteX3060" fmla="*/ 5852223 w 7448177"/>
                  <a:gd name="connsiteY3060" fmla="*/ 2970130 h 4470535"/>
                  <a:gd name="connsiteX3061" fmla="*/ 5858699 w 7448177"/>
                  <a:gd name="connsiteY3061" fmla="*/ 2989123 h 4470535"/>
                  <a:gd name="connsiteX3062" fmla="*/ 5887619 w 7448177"/>
                  <a:gd name="connsiteY3062" fmla="*/ 2973151 h 4470535"/>
                  <a:gd name="connsiteX3063" fmla="*/ 5892367 w 7448177"/>
                  <a:gd name="connsiteY3063" fmla="*/ 2985669 h 4470535"/>
                  <a:gd name="connsiteX3064" fmla="*/ 5892367 w 7448177"/>
                  <a:gd name="connsiteY3064" fmla="*/ 2939914 h 4470535"/>
                  <a:gd name="connsiteX3065" fmla="*/ 5905318 w 7448177"/>
                  <a:gd name="connsiteY3065" fmla="*/ 2916173 h 4470535"/>
                  <a:gd name="connsiteX3066" fmla="*/ 5916971 w 7448177"/>
                  <a:gd name="connsiteY3066" fmla="*/ 2883368 h 4470535"/>
                  <a:gd name="connsiteX3067" fmla="*/ 5929491 w 7448177"/>
                  <a:gd name="connsiteY3067" fmla="*/ 2859627 h 4470535"/>
                  <a:gd name="connsiteX3068" fmla="*/ 5937692 w 7448177"/>
                  <a:gd name="connsiteY3068" fmla="*/ 2846677 h 4470535"/>
                  <a:gd name="connsiteX3069" fmla="*/ 5924741 w 7448177"/>
                  <a:gd name="connsiteY3069" fmla="*/ 2833296 h 4470535"/>
                  <a:gd name="connsiteX3070" fmla="*/ 5924741 w 7448177"/>
                  <a:gd name="connsiteY3070" fmla="*/ 2820778 h 4470535"/>
                  <a:gd name="connsiteX3071" fmla="*/ 5913520 w 7448177"/>
                  <a:gd name="connsiteY3071" fmla="*/ 2782793 h 4470535"/>
                  <a:gd name="connsiteX3072" fmla="*/ 5938125 w 7448177"/>
                  <a:gd name="connsiteY3072" fmla="*/ 2771570 h 4470535"/>
                  <a:gd name="connsiteX3073" fmla="*/ 5929491 w 7448177"/>
                  <a:gd name="connsiteY3073" fmla="*/ 2757757 h 4470535"/>
                  <a:gd name="connsiteX3074" fmla="*/ 5951074 w 7448177"/>
                  <a:gd name="connsiteY3074" fmla="*/ 2750851 h 4470535"/>
                  <a:gd name="connsiteX3075" fmla="*/ 5938986 w 7448177"/>
                  <a:gd name="connsiteY3075" fmla="*/ 2743081 h 4470535"/>
                  <a:gd name="connsiteX3076" fmla="*/ 5927333 w 7448177"/>
                  <a:gd name="connsiteY3076" fmla="*/ 2728404 h 4470535"/>
                  <a:gd name="connsiteX3077" fmla="*/ 5901432 w 7448177"/>
                  <a:gd name="connsiteY3077" fmla="*/ 2706390 h 4470535"/>
                  <a:gd name="connsiteX3078" fmla="*/ 5875966 w 7448177"/>
                  <a:gd name="connsiteY3078" fmla="*/ 2738333 h 4470535"/>
                  <a:gd name="connsiteX3079" fmla="*/ 5863015 w 7448177"/>
                  <a:gd name="connsiteY3079" fmla="*/ 2760778 h 4470535"/>
                  <a:gd name="connsiteX3080" fmla="*/ 5836684 w 7448177"/>
                  <a:gd name="connsiteY3080" fmla="*/ 2779771 h 4470535"/>
                  <a:gd name="connsiteX3081" fmla="*/ 5816398 w 7448177"/>
                  <a:gd name="connsiteY3081" fmla="*/ 2805670 h 4470535"/>
                  <a:gd name="connsiteX3082" fmla="*/ 5788340 w 7448177"/>
                  <a:gd name="connsiteY3082" fmla="*/ 2822073 h 4470535"/>
                  <a:gd name="connsiteX3083" fmla="*/ 5788340 w 7448177"/>
                  <a:gd name="connsiteY3083" fmla="*/ 2850130 h 4470535"/>
                  <a:gd name="connsiteX3084" fmla="*/ 5753808 w 7448177"/>
                  <a:gd name="connsiteY3084" fmla="*/ 2831138 h 4470535"/>
                  <a:gd name="connsiteX3085" fmla="*/ 5740427 w 7448177"/>
                  <a:gd name="connsiteY3085" fmla="*/ 2840203 h 4470535"/>
                  <a:gd name="connsiteX3086" fmla="*/ 5740427 w 7448177"/>
                  <a:gd name="connsiteY3086" fmla="*/ 2867397 h 4470535"/>
                  <a:gd name="connsiteX3087" fmla="*/ 6064599 w 7448177"/>
                  <a:gd name="connsiteY3087" fmla="*/ 3138474 h 4470535"/>
                  <a:gd name="connsiteX3088" fmla="*/ 6078841 w 7448177"/>
                  <a:gd name="connsiteY3088" fmla="*/ 3122935 h 4470535"/>
                  <a:gd name="connsiteX3089" fmla="*/ 6118985 w 7448177"/>
                  <a:gd name="connsiteY3089" fmla="*/ 3095309 h 4470535"/>
                  <a:gd name="connsiteX3090" fmla="*/ 6090065 w 7448177"/>
                  <a:gd name="connsiteY3090" fmla="*/ 3099194 h 4470535"/>
                  <a:gd name="connsiteX3091" fmla="*/ 6076684 w 7448177"/>
                  <a:gd name="connsiteY3091" fmla="*/ 3102216 h 4470535"/>
                  <a:gd name="connsiteX3092" fmla="*/ 6071504 w 7448177"/>
                  <a:gd name="connsiteY3092" fmla="*/ 3110417 h 4470535"/>
                  <a:gd name="connsiteX3093" fmla="*/ 6046899 w 7448177"/>
                  <a:gd name="connsiteY3093" fmla="*/ 3125093 h 4470535"/>
                  <a:gd name="connsiteX3094" fmla="*/ 6041720 w 7448177"/>
                  <a:gd name="connsiteY3094" fmla="*/ 3147107 h 4470535"/>
                  <a:gd name="connsiteX3095" fmla="*/ 6066324 w 7448177"/>
                  <a:gd name="connsiteY3095" fmla="*/ 3138043 h 4470535"/>
                  <a:gd name="connsiteX3096" fmla="*/ 1974251 w 7448177"/>
                  <a:gd name="connsiteY3096" fmla="*/ 2417615 h 4470535"/>
                  <a:gd name="connsiteX3097" fmla="*/ 1991087 w 7448177"/>
                  <a:gd name="connsiteY3097" fmla="*/ 2417615 h 4470535"/>
                  <a:gd name="connsiteX3098" fmla="*/ 2001446 w 7448177"/>
                  <a:gd name="connsiteY3098" fmla="*/ 2432291 h 4470535"/>
                  <a:gd name="connsiteX3099" fmla="*/ 2008783 w 7448177"/>
                  <a:gd name="connsiteY3099" fmla="*/ 2412866 h 4470535"/>
                  <a:gd name="connsiteX3100" fmla="*/ 2019142 w 7448177"/>
                  <a:gd name="connsiteY3100" fmla="*/ 2412866 h 4470535"/>
                  <a:gd name="connsiteX3101" fmla="*/ 2050223 w 7448177"/>
                  <a:gd name="connsiteY3101" fmla="*/ 2408118 h 4470535"/>
                  <a:gd name="connsiteX3102" fmla="*/ 2064465 w 7448177"/>
                  <a:gd name="connsiteY3102" fmla="*/ 2405528 h 4470535"/>
                  <a:gd name="connsiteX3103" fmla="*/ 2052813 w 7448177"/>
                  <a:gd name="connsiteY3103" fmla="*/ 2393010 h 4470535"/>
                  <a:gd name="connsiteX3104" fmla="*/ 2036842 w 7448177"/>
                  <a:gd name="connsiteY3104" fmla="*/ 2379198 h 4470535"/>
                  <a:gd name="connsiteX3105" fmla="*/ 2025618 w 7448177"/>
                  <a:gd name="connsiteY3105" fmla="*/ 2374018 h 4470535"/>
                  <a:gd name="connsiteX3106" fmla="*/ 2007487 w 7448177"/>
                  <a:gd name="connsiteY3106" fmla="*/ 2369269 h 4470535"/>
                  <a:gd name="connsiteX3107" fmla="*/ 1993676 w 7448177"/>
                  <a:gd name="connsiteY3107" fmla="*/ 2373155 h 4470535"/>
                  <a:gd name="connsiteX3108" fmla="*/ 1959574 w 7448177"/>
                  <a:gd name="connsiteY3108" fmla="*/ 2373155 h 4470535"/>
                  <a:gd name="connsiteX3109" fmla="*/ 1982453 w 7448177"/>
                  <a:gd name="connsiteY3109" fmla="*/ 2402075 h 4470535"/>
                  <a:gd name="connsiteX3110" fmla="*/ 1939288 w 7448177"/>
                  <a:gd name="connsiteY3110" fmla="*/ 2407687 h 4470535"/>
                  <a:gd name="connsiteX3111" fmla="*/ 1974251 w 7448177"/>
                  <a:gd name="connsiteY3111" fmla="*/ 2417615 h 4470535"/>
                  <a:gd name="connsiteX3112" fmla="*/ 3164320 w 7448177"/>
                  <a:gd name="connsiteY3112" fmla="*/ 975895 h 4470535"/>
                  <a:gd name="connsiteX3113" fmla="*/ 3182449 w 7448177"/>
                  <a:gd name="connsiteY3113" fmla="*/ 955176 h 4470535"/>
                  <a:gd name="connsiteX3114" fmla="*/ 3203167 w 7448177"/>
                  <a:gd name="connsiteY3114" fmla="*/ 943521 h 4470535"/>
                  <a:gd name="connsiteX3115" fmla="*/ 3197555 w 7448177"/>
                  <a:gd name="connsiteY3115" fmla="*/ 923233 h 4470535"/>
                  <a:gd name="connsiteX3116" fmla="*/ 3174247 w 7448177"/>
                  <a:gd name="connsiteY3116" fmla="*/ 915463 h 4470535"/>
                  <a:gd name="connsiteX3117" fmla="*/ 3140577 w 7448177"/>
                  <a:gd name="connsiteY3117" fmla="*/ 897334 h 4470535"/>
                  <a:gd name="connsiteX3118" fmla="*/ 3104320 w 7448177"/>
                  <a:gd name="connsiteY3118" fmla="*/ 897334 h 4470535"/>
                  <a:gd name="connsiteX3119" fmla="*/ 3106909 w 7448177"/>
                  <a:gd name="connsiteY3119" fmla="*/ 916758 h 4470535"/>
                  <a:gd name="connsiteX3120" fmla="*/ 3088349 w 7448177"/>
                  <a:gd name="connsiteY3120" fmla="*/ 898629 h 4470535"/>
                  <a:gd name="connsiteX3121" fmla="*/ 3079715 w 7448177"/>
                  <a:gd name="connsiteY3121" fmla="*/ 917190 h 4470535"/>
                  <a:gd name="connsiteX3122" fmla="*/ 3059858 w 7448177"/>
                  <a:gd name="connsiteY3122" fmla="*/ 900787 h 4470535"/>
                  <a:gd name="connsiteX3123" fmla="*/ 3052953 w 7448177"/>
                  <a:gd name="connsiteY3123" fmla="*/ 918053 h 4470535"/>
                  <a:gd name="connsiteX3124" fmla="*/ 3044751 w 7448177"/>
                  <a:gd name="connsiteY3124" fmla="*/ 939204 h 4470535"/>
                  <a:gd name="connsiteX3125" fmla="*/ 3032664 w 7448177"/>
                  <a:gd name="connsiteY3125" fmla="*/ 917190 h 4470535"/>
                  <a:gd name="connsiteX3126" fmla="*/ 3041600 w 7448177"/>
                  <a:gd name="connsiteY3126" fmla="*/ 911885 h 4470535"/>
                  <a:gd name="connsiteX3127" fmla="*/ 3041729 w 7448177"/>
                  <a:gd name="connsiteY3127" fmla="*/ 908989 h 4470535"/>
                  <a:gd name="connsiteX3128" fmla="*/ 3029644 w 7448177"/>
                  <a:gd name="connsiteY3128" fmla="*/ 899924 h 4470535"/>
                  <a:gd name="connsiteX3129" fmla="*/ 3002882 w 7448177"/>
                  <a:gd name="connsiteY3129" fmla="*/ 886111 h 4470535"/>
                  <a:gd name="connsiteX3130" fmla="*/ 3017125 w 7448177"/>
                  <a:gd name="connsiteY3130" fmla="*/ 894313 h 4470535"/>
                  <a:gd name="connsiteX3131" fmla="*/ 2992520 w 7448177"/>
                  <a:gd name="connsiteY3131" fmla="*/ 900787 h 4470535"/>
                  <a:gd name="connsiteX3132" fmla="*/ 2996406 w 7448177"/>
                  <a:gd name="connsiteY3132" fmla="*/ 915895 h 4470535"/>
                  <a:gd name="connsiteX3133" fmla="*/ 2983457 w 7448177"/>
                  <a:gd name="connsiteY3133" fmla="*/ 915895 h 4470535"/>
                  <a:gd name="connsiteX3134" fmla="*/ 2983457 w 7448177"/>
                  <a:gd name="connsiteY3134" fmla="*/ 923233 h 4470535"/>
                  <a:gd name="connsiteX3135" fmla="*/ 2974391 w 7448177"/>
                  <a:gd name="connsiteY3135" fmla="*/ 927118 h 4470535"/>
                  <a:gd name="connsiteX3136" fmla="*/ 3005040 w 7448177"/>
                  <a:gd name="connsiteY3136" fmla="*/ 924096 h 4470535"/>
                  <a:gd name="connsiteX3137" fmla="*/ 3031802 w 7448177"/>
                  <a:gd name="connsiteY3137" fmla="*/ 930140 h 4470535"/>
                  <a:gd name="connsiteX3138" fmla="*/ 3014967 w 7448177"/>
                  <a:gd name="connsiteY3138" fmla="*/ 939636 h 4470535"/>
                  <a:gd name="connsiteX3139" fmla="*/ 3030938 w 7448177"/>
                  <a:gd name="connsiteY3139" fmla="*/ 939636 h 4470535"/>
                  <a:gd name="connsiteX3140" fmla="*/ 3030938 w 7448177"/>
                  <a:gd name="connsiteY3140" fmla="*/ 944816 h 4470535"/>
                  <a:gd name="connsiteX3141" fmla="*/ 2983889 w 7448177"/>
                  <a:gd name="connsiteY3141" fmla="*/ 951291 h 4470535"/>
                  <a:gd name="connsiteX3142" fmla="*/ 3021872 w 7448177"/>
                  <a:gd name="connsiteY3142" fmla="*/ 958197 h 4470535"/>
                  <a:gd name="connsiteX3143" fmla="*/ 3026622 w 7448177"/>
                  <a:gd name="connsiteY3143" fmla="*/ 967693 h 4470535"/>
                  <a:gd name="connsiteX3144" fmla="*/ 3026622 w 7448177"/>
                  <a:gd name="connsiteY3144" fmla="*/ 973305 h 4470535"/>
                  <a:gd name="connsiteX3145" fmla="*/ 3031802 w 7448177"/>
                  <a:gd name="connsiteY3145" fmla="*/ 973305 h 4470535"/>
                  <a:gd name="connsiteX3146" fmla="*/ 3013241 w 7448177"/>
                  <a:gd name="connsiteY3146" fmla="*/ 997046 h 4470535"/>
                  <a:gd name="connsiteX3147" fmla="*/ 3051656 w 7448177"/>
                  <a:gd name="connsiteY3147" fmla="*/ 991434 h 4470535"/>
                  <a:gd name="connsiteX3148" fmla="*/ 3061154 w 7448177"/>
                  <a:gd name="connsiteY3148" fmla="*/ 1003521 h 4470535"/>
                  <a:gd name="connsiteX3149" fmla="*/ 3078421 w 7448177"/>
                  <a:gd name="connsiteY3149" fmla="*/ 1007837 h 4470535"/>
                  <a:gd name="connsiteX3150" fmla="*/ 3108203 w 7448177"/>
                  <a:gd name="connsiteY3150" fmla="*/ 1007837 h 4470535"/>
                  <a:gd name="connsiteX3151" fmla="*/ 3118133 w 7448177"/>
                  <a:gd name="connsiteY3151" fmla="*/ 999204 h 4470535"/>
                  <a:gd name="connsiteX3152" fmla="*/ 3135829 w 7448177"/>
                  <a:gd name="connsiteY3152" fmla="*/ 996182 h 4470535"/>
                  <a:gd name="connsiteX3153" fmla="*/ 3164320 w 7448177"/>
                  <a:gd name="connsiteY3153" fmla="*/ 975895 h 4470535"/>
                  <a:gd name="connsiteX3154" fmla="*/ 3029644 w 7448177"/>
                  <a:gd name="connsiteY3154" fmla="*/ 690572 h 4470535"/>
                  <a:gd name="connsiteX3155" fmla="*/ 3020579 w 7448177"/>
                  <a:gd name="connsiteY3155" fmla="*/ 643954 h 4470535"/>
                  <a:gd name="connsiteX3156" fmla="*/ 3051227 w 7448177"/>
                  <a:gd name="connsiteY3156" fmla="*/ 561077 h 4470535"/>
                  <a:gd name="connsiteX3157" fmla="*/ 3085759 w 7448177"/>
                  <a:gd name="connsiteY3157" fmla="*/ 517911 h 4470535"/>
                  <a:gd name="connsiteX3158" fmla="*/ 3080147 w 7448177"/>
                  <a:gd name="connsiteY3158" fmla="*/ 474746 h 4470535"/>
                  <a:gd name="connsiteX3159" fmla="*/ 3070220 w 7448177"/>
                  <a:gd name="connsiteY3159" fmla="*/ 435897 h 4470535"/>
                  <a:gd name="connsiteX3160" fmla="*/ 3035685 w 7448177"/>
                  <a:gd name="connsiteY3160" fmla="*/ 409998 h 4470535"/>
                  <a:gd name="connsiteX3161" fmla="*/ 3087916 w 7448177"/>
                  <a:gd name="connsiteY3161" fmla="*/ 359063 h 4470535"/>
                  <a:gd name="connsiteX3162" fmla="*/ 3050363 w 7448177"/>
                  <a:gd name="connsiteY3162" fmla="*/ 315898 h 4470535"/>
                  <a:gd name="connsiteX3163" fmla="*/ 3072378 w 7448177"/>
                  <a:gd name="connsiteY3163" fmla="*/ 261078 h 4470535"/>
                  <a:gd name="connsiteX3164" fmla="*/ 3111657 w 7448177"/>
                  <a:gd name="connsiteY3164" fmla="*/ 227409 h 4470535"/>
                  <a:gd name="connsiteX3165" fmla="*/ 3150507 w 7448177"/>
                  <a:gd name="connsiteY3165" fmla="*/ 188560 h 4470535"/>
                  <a:gd name="connsiteX3166" fmla="*/ 3137558 w 7448177"/>
                  <a:gd name="connsiteY3166" fmla="*/ 176474 h 4470535"/>
                  <a:gd name="connsiteX3167" fmla="*/ 3184606 w 7448177"/>
                  <a:gd name="connsiteY3167" fmla="*/ 163093 h 4470535"/>
                  <a:gd name="connsiteX3168" fmla="*/ 3236837 w 7448177"/>
                  <a:gd name="connsiteY3168" fmla="*/ 129424 h 4470535"/>
                  <a:gd name="connsiteX3169" fmla="*/ 3176405 w 7448177"/>
                  <a:gd name="connsiteY3169" fmla="*/ 103525 h 4470535"/>
                  <a:gd name="connsiteX3170" fmla="*/ 3122016 w 7448177"/>
                  <a:gd name="connsiteY3170" fmla="*/ 110863 h 4470535"/>
                  <a:gd name="connsiteX3171" fmla="*/ 3100866 w 7448177"/>
                  <a:gd name="connsiteY3171" fmla="*/ 130719 h 4470535"/>
                  <a:gd name="connsiteX3172" fmla="*/ 3064608 w 7448177"/>
                  <a:gd name="connsiteY3172" fmla="*/ 124244 h 4470535"/>
                  <a:gd name="connsiteX3173" fmla="*/ 3009787 w 7448177"/>
                  <a:gd name="connsiteY3173" fmla="*/ 148848 h 4470535"/>
                  <a:gd name="connsiteX3174" fmla="*/ 3019282 w 7448177"/>
                  <a:gd name="connsiteY3174" fmla="*/ 98777 h 4470535"/>
                  <a:gd name="connsiteX3175" fmla="*/ 2976117 w 7448177"/>
                  <a:gd name="connsiteY3175" fmla="*/ 89712 h 4470535"/>
                  <a:gd name="connsiteX3176" fmla="*/ 3041297 w 7448177"/>
                  <a:gd name="connsiteY3176" fmla="*/ 63381 h 4470535"/>
                  <a:gd name="connsiteX3177" fmla="*/ 2912665 w 7448177"/>
                  <a:gd name="connsiteY3177" fmla="*/ 13741 h 4470535"/>
                  <a:gd name="connsiteX3178" fmla="*/ 2764177 w 7448177"/>
                  <a:gd name="connsiteY3178" fmla="*/ 360 h 4470535"/>
                  <a:gd name="connsiteX3179" fmla="*/ 2710220 w 7448177"/>
                  <a:gd name="connsiteY3179" fmla="*/ 5540 h 4470535"/>
                  <a:gd name="connsiteX3180" fmla="*/ 2685615 w 7448177"/>
                  <a:gd name="connsiteY3180" fmla="*/ 8130 h 4470535"/>
                  <a:gd name="connsiteX3181" fmla="*/ 2664465 w 7448177"/>
                  <a:gd name="connsiteY3181" fmla="*/ 33166 h 4470535"/>
                  <a:gd name="connsiteX3182" fmla="*/ 2621299 w 7448177"/>
                  <a:gd name="connsiteY3182" fmla="*/ 24964 h 4470535"/>
                  <a:gd name="connsiteX3183" fmla="*/ 2566479 w 7448177"/>
                  <a:gd name="connsiteY3183" fmla="*/ 19784 h 4470535"/>
                  <a:gd name="connsiteX3184" fmla="*/ 2493097 w 7448177"/>
                  <a:gd name="connsiteY3184" fmla="*/ 56906 h 4470535"/>
                  <a:gd name="connsiteX3185" fmla="*/ 2556551 w 7448177"/>
                  <a:gd name="connsiteY3185" fmla="*/ 112590 h 4470535"/>
                  <a:gd name="connsiteX3186" fmla="*/ 2433961 w 7448177"/>
                  <a:gd name="connsiteY3186" fmla="*/ 72877 h 4470535"/>
                  <a:gd name="connsiteX3187" fmla="*/ 2390795 w 7448177"/>
                  <a:gd name="connsiteY3187" fmla="*/ 79352 h 4470535"/>
                  <a:gd name="connsiteX3188" fmla="*/ 2301875 w 7448177"/>
                  <a:gd name="connsiteY3188" fmla="*/ 92302 h 4470535"/>
                  <a:gd name="connsiteX3189" fmla="*/ 2258710 w 7448177"/>
                  <a:gd name="connsiteY3189" fmla="*/ 99640 h 4470535"/>
                  <a:gd name="connsiteX3190" fmla="*/ 2208207 w 7448177"/>
                  <a:gd name="connsiteY3190" fmla="*/ 128129 h 4470535"/>
                  <a:gd name="connsiteX3191" fmla="*/ 2084322 w 7448177"/>
                  <a:gd name="connsiteY3191" fmla="*/ 199352 h 4470535"/>
                  <a:gd name="connsiteX3192" fmla="*/ 2139143 w 7448177"/>
                  <a:gd name="connsiteY3192" fmla="*/ 217481 h 4470535"/>
                  <a:gd name="connsiteX3193" fmla="*/ 2125330 w 7448177"/>
                  <a:gd name="connsiteY3193" fmla="*/ 256330 h 4470535"/>
                  <a:gd name="connsiteX3194" fmla="*/ 2105473 w 7448177"/>
                  <a:gd name="connsiteY3194" fmla="*/ 268416 h 4470535"/>
                  <a:gd name="connsiteX3195" fmla="*/ 2051949 w 7448177"/>
                  <a:gd name="connsiteY3195" fmla="*/ 280071 h 4470535"/>
                  <a:gd name="connsiteX3196" fmla="*/ 1979863 w 7448177"/>
                  <a:gd name="connsiteY3196" fmla="*/ 303380 h 4470535"/>
                  <a:gd name="connsiteX3197" fmla="*/ 1972955 w 7448177"/>
                  <a:gd name="connsiteY3197" fmla="*/ 327984 h 4470535"/>
                  <a:gd name="connsiteX3198" fmla="*/ 1985475 w 7448177"/>
                  <a:gd name="connsiteY3198" fmla="*/ 348703 h 4470535"/>
                  <a:gd name="connsiteX3199" fmla="*/ 2012237 w 7448177"/>
                  <a:gd name="connsiteY3199" fmla="*/ 387984 h 4470535"/>
                  <a:gd name="connsiteX3200" fmla="*/ 2055402 w 7448177"/>
                  <a:gd name="connsiteY3200" fmla="*/ 415610 h 4470535"/>
                  <a:gd name="connsiteX3201" fmla="*/ 2090366 w 7448177"/>
                  <a:gd name="connsiteY3201" fmla="*/ 438487 h 4470535"/>
                  <a:gd name="connsiteX3202" fmla="*/ 2138279 w 7448177"/>
                  <a:gd name="connsiteY3202" fmla="*/ 431581 h 4470535"/>
                  <a:gd name="connsiteX3203" fmla="*/ 2220724 w 7448177"/>
                  <a:gd name="connsiteY3203" fmla="*/ 439351 h 4470535"/>
                  <a:gd name="connsiteX3204" fmla="*/ 2263889 w 7448177"/>
                  <a:gd name="connsiteY3204" fmla="*/ 447552 h 4470535"/>
                  <a:gd name="connsiteX3205" fmla="*/ 2290654 w 7448177"/>
                  <a:gd name="connsiteY3205" fmla="*/ 485106 h 4470535"/>
                  <a:gd name="connsiteX3206" fmla="*/ 2333819 w 7448177"/>
                  <a:gd name="connsiteY3206" fmla="*/ 580501 h 4470535"/>
                  <a:gd name="connsiteX3207" fmla="*/ 2337703 w 7448177"/>
                  <a:gd name="connsiteY3207" fmla="*/ 618486 h 4470535"/>
                  <a:gd name="connsiteX3208" fmla="*/ 2334681 w 7448177"/>
                  <a:gd name="connsiteY3208" fmla="*/ 661652 h 4470535"/>
                  <a:gd name="connsiteX3209" fmla="*/ 2356696 w 7448177"/>
                  <a:gd name="connsiteY3209" fmla="*/ 704817 h 4470535"/>
                  <a:gd name="connsiteX3210" fmla="*/ 2356696 w 7448177"/>
                  <a:gd name="connsiteY3210" fmla="*/ 747982 h 4470535"/>
                  <a:gd name="connsiteX3211" fmla="*/ 2390366 w 7448177"/>
                  <a:gd name="connsiteY3211" fmla="*/ 759205 h 4470535"/>
                  <a:gd name="connsiteX3212" fmla="*/ 2433531 w 7448177"/>
                  <a:gd name="connsiteY3212" fmla="*/ 744961 h 4470535"/>
                  <a:gd name="connsiteX3213" fmla="*/ 2429213 w 7448177"/>
                  <a:gd name="connsiteY3213" fmla="*/ 781219 h 4470535"/>
                  <a:gd name="connsiteX3214" fmla="*/ 2412378 w 7448177"/>
                  <a:gd name="connsiteY3214" fmla="*/ 790284 h 4470535"/>
                  <a:gd name="connsiteX3215" fmla="*/ 2382164 w 7448177"/>
                  <a:gd name="connsiteY3215" fmla="*/ 804529 h 4470535"/>
                  <a:gd name="connsiteX3216" fmla="*/ 2379575 w 7448177"/>
                  <a:gd name="connsiteY3216" fmla="*/ 824385 h 4470535"/>
                  <a:gd name="connsiteX3217" fmla="*/ 2374392 w 7448177"/>
                  <a:gd name="connsiteY3217" fmla="*/ 883953 h 4470535"/>
                  <a:gd name="connsiteX3218" fmla="*/ 2396839 w 7448177"/>
                  <a:gd name="connsiteY3218" fmla="*/ 952586 h 4470535"/>
                  <a:gd name="connsiteX3219" fmla="*/ 2448206 w 7448177"/>
                  <a:gd name="connsiteY3219" fmla="*/ 1052297 h 4470535"/>
                  <a:gd name="connsiteX3220" fmla="*/ 2481444 w 7448177"/>
                  <a:gd name="connsiteY3220" fmla="*/ 1110570 h 4470535"/>
                  <a:gd name="connsiteX3221" fmla="*/ 2511228 w 7448177"/>
                  <a:gd name="connsiteY3221" fmla="*/ 1125247 h 4470535"/>
                  <a:gd name="connsiteX3222" fmla="*/ 2564321 w 7448177"/>
                  <a:gd name="connsiteY3222" fmla="*/ 1146829 h 4470535"/>
                  <a:gd name="connsiteX3223" fmla="*/ 2594105 w 7448177"/>
                  <a:gd name="connsiteY3223" fmla="*/ 1146829 h 4470535"/>
                  <a:gd name="connsiteX3224" fmla="*/ 2626911 w 7448177"/>
                  <a:gd name="connsiteY3224" fmla="*/ 1032441 h 4470535"/>
                  <a:gd name="connsiteX3225" fmla="*/ 2655399 w 7448177"/>
                  <a:gd name="connsiteY3225" fmla="*/ 942226 h 4470535"/>
                  <a:gd name="connsiteX3226" fmla="*/ 2673530 w 7448177"/>
                  <a:gd name="connsiteY3226" fmla="*/ 920643 h 4470535"/>
                  <a:gd name="connsiteX3227" fmla="*/ 2727055 w 7448177"/>
                  <a:gd name="connsiteY3227" fmla="*/ 901219 h 4470535"/>
                  <a:gd name="connsiteX3228" fmla="*/ 2764177 w 7448177"/>
                  <a:gd name="connsiteY3228" fmla="*/ 887838 h 4470535"/>
                  <a:gd name="connsiteX3229" fmla="*/ 2794393 w 7448177"/>
                  <a:gd name="connsiteY3229" fmla="*/ 844672 h 4470535"/>
                  <a:gd name="connsiteX3230" fmla="*/ 2815975 w 7448177"/>
                  <a:gd name="connsiteY3230" fmla="*/ 823953 h 4470535"/>
                  <a:gd name="connsiteX3231" fmla="*/ 2866046 w 7448177"/>
                  <a:gd name="connsiteY3231" fmla="*/ 808845 h 4470535"/>
                  <a:gd name="connsiteX3232" fmla="*/ 2941153 w 7448177"/>
                  <a:gd name="connsiteY3232" fmla="*/ 784241 h 4470535"/>
                  <a:gd name="connsiteX3233" fmla="*/ 3022304 w 7448177"/>
                  <a:gd name="connsiteY3233" fmla="*/ 728989 h 4470535"/>
                  <a:gd name="connsiteX3234" fmla="*/ 3029644 w 7448177"/>
                  <a:gd name="connsiteY3234" fmla="*/ 690572 h 4470535"/>
                  <a:gd name="connsiteX3235" fmla="*/ 5757691 w 7448177"/>
                  <a:gd name="connsiteY3235" fmla="*/ 2410708 h 4470535"/>
                  <a:gd name="connsiteX3236" fmla="*/ 5773233 w 7448177"/>
                  <a:gd name="connsiteY3236" fmla="*/ 2399485 h 4470535"/>
                  <a:gd name="connsiteX3237" fmla="*/ 5783592 w 7448177"/>
                  <a:gd name="connsiteY3237" fmla="*/ 2380924 h 4470535"/>
                  <a:gd name="connsiteX3238" fmla="*/ 5776255 w 7448177"/>
                  <a:gd name="connsiteY3238" fmla="*/ 2365816 h 4470535"/>
                  <a:gd name="connsiteX3239" fmla="*/ 5776255 w 7448177"/>
                  <a:gd name="connsiteY3239" fmla="*/ 2370996 h 4470535"/>
                  <a:gd name="connsiteX3240" fmla="*/ 5733089 w 7448177"/>
                  <a:gd name="connsiteY3240" fmla="*/ 2388262 h 4470535"/>
                  <a:gd name="connsiteX3241" fmla="*/ 5741288 w 7448177"/>
                  <a:gd name="connsiteY3241" fmla="*/ 2412866 h 4470535"/>
                  <a:gd name="connsiteX3242" fmla="*/ 5752944 w 7448177"/>
                  <a:gd name="connsiteY3242" fmla="*/ 2416320 h 4470535"/>
                  <a:gd name="connsiteX3243" fmla="*/ 5757691 w 7448177"/>
                  <a:gd name="connsiteY3243" fmla="*/ 2410708 h 4470535"/>
                  <a:gd name="connsiteX3244" fmla="*/ 5673950 w 7448177"/>
                  <a:gd name="connsiteY3244" fmla="*/ 3032720 h 4470535"/>
                  <a:gd name="connsiteX3245" fmla="*/ 5678701 w 7448177"/>
                  <a:gd name="connsiteY3245" fmla="*/ 2971425 h 4470535"/>
                  <a:gd name="connsiteX3246" fmla="*/ 5651074 w 7448177"/>
                  <a:gd name="connsiteY3246" fmla="*/ 2952432 h 4470535"/>
                  <a:gd name="connsiteX3247" fmla="*/ 5651074 w 7448177"/>
                  <a:gd name="connsiteY3247" fmla="*/ 2933008 h 4470535"/>
                  <a:gd name="connsiteX3248" fmla="*/ 5645894 w 7448177"/>
                  <a:gd name="connsiteY3248" fmla="*/ 2910562 h 4470535"/>
                  <a:gd name="connsiteX3249" fmla="*/ 5629491 w 7448177"/>
                  <a:gd name="connsiteY3249" fmla="*/ 2900202 h 4470535"/>
                  <a:gd name="connsiteX3250" fmla="*/ 5634671 w 7448177"/>
                  <a:gd name="connsiteY3250" fmla="*/ 2880778 h 4470535"/>
                  <a:gd name="connsiteX3251" fmla="*/ 5619994 w 7448177"/>
                  <a:gd name="connsiteY3251" fmla="*/ 2865238 h 4470535"/>
                  <a:gd name="connsiteX3252" fmla="*/ 5608773 w 7448177"/>
                  <a:gd name="connsiteY3252" fmla="*/ 2852720 h 4470535"/>
                  <a:gd name="connsiteX3253" fmla="*/ 5597982 w 7448177"/>
                  <a:gd name="connsiteY3253" fmla="*/ 2841929 h 4470535"/>
                  <a:gd name="connsiteX3254" fmla="*/ 5581146 w 7448177"/>
                  <a:gd name="connsiteY3254" fmla="*/ 2834591 h 4470535"/>
                  <a:gd name="connsiteX3255" fmla="*/ 5549205 w 7448177"/>
                  <a:gd name="connsiteY3255" fmla="*/ 2806102 h 4470535"/>
                  <a:gd name="connsiteX3256" fmla="*/ 5518988 w 7448177"/>
                  <a:gd name="connsiteY3256" fmla="*/ 2775455 h 4470535"/>
                  <a:gd name="connsiteX3257" fmla="*/ 5493952 w 7448177"/>
                  <a:gd name="connsiteY3257" fmla="*/ 2750419 h 4470535"/>
                  <a:gd name="connsiteX3258" fmla="*/ 5458556 w 7448177"/>
                  <a:gd name="connsiteY3258" fmla="*/ 2742649 h 4470535"/>
                  <a:gd name="connsiteX3259" fmla="*/ 5479706 w 7448177"/>
                  <a:gd name="connsiteY3259" fmla="*/ 2785814 h 4470535"/>
                  <a:gd name="connsiteX3260" fmla="*/ 5506471 w 7448177"/>
                  <a:gd name="connsiteY3260" fmla="*/ 2815167 h 4470535"/>
                  <a:gd name="connsiteX3261" fmla="*/ 5531505 w 7448177"/>
                  <a:gd name="connsiteY3261" fmla="*/ 2847972 h 4470535"/>
                  <a:gd name="connsiteX3262" fmla="*/ 5539275 w 7448177"/>
                  <a:gd name="connsiteY3262" fmla="*/ 2879483 h 4470535"/>
                  <a:gd name="connsiteX3263" fmla="*/ 5551362 w 7448177"/>
                  <a:gd name="connsiteY3263" fmla="*/ 2888547 h 4470535"/>
                  <a:gd name="connsiteX3264" fmla="*/ 5572945 w 7448177"/>
                  <a:gd name="connsiteY3264" fmla="*/ 2941641 h 4470535"/>
                  <a:gd name="connsiteX3265" fmla="*/ 5596253 w 7448177"/>
                  <a:gd name="connsiteY3265" fmla="*/ 2974878 h 4470535"/>
                  <a:gd name="connsiteX3266" fmla="*/ 5651506 w 7448177"/>
                  <a:gd name="connsiteY3266" fmla="*/ 3037468 h 4470535"/>
                  <a:gd name="connsiteX3267" fmla="*/ 5651506 w 7448177"/>
                  <a:gd name="connsiteY3267" fmla="*/ 3024086 h 4470535"/>
                  <a:gd name="connsiteX3268" fmla="*/ 5673950 w 7448177"/>
                  <a:gd name="connsiteY3268" fmla="*/ 3032720 h 4470535"/>
                  <a:gd name="connsiteX3269" fmla="*/ 5719705 w 7448177"/>
                  <a:gd name="connsiteY3269" fmla="*/ 2946389 h 4470535"/>
                  <a:gd name="connsiteX3270" fmla="*/ 5713664 w 7448177"/>
                  <a:gd name="connsiteY3270" fmla="*/ 2965813 h 4470535"/>
                  <a:gd name="connsiteX3271" fmla="*/ 5721002 w 7448177"/>
                  <a:gd name="connsiteY3271" fmla="*/ 2948979 h 4470535"/>
                  <a:gd name="connsiteX3272" fmla="*/ 5837981 w 7448177"/>
                  <a:gd name="connsiteY3272" fmla="*/ 3075885 h 4470535"/>
                  <a:gd name="connsiteX3273" fmla="*/ 5816398 w 7448177"/>
                  <a:gd name="connsiteY3273" fmla="*/ 3062029 h 4470535"/>
                  <a:gd name="connsiteX3274" fmla="*/ 5816398 w 7448177"/>
                  <a:gd name="connsiteY3274" fmla="*/ 3054302 h 4470535"/>
                  <a:gd name="connsiteX3275" fmla="*/ 5785750 w 7448177"/>
                  <a:gd name="connsiteY3275" fmla="*/ 3049122 h 4470535"/>
                  <a:gd name="connsiteX3276" fmla="*/ 5774094 w 7448177"/>
                  <a:gd name="connsiteY3276" fmla="*/ 3054302 h 4470535"/>
                  <a:gd name="connsiteX3277" fmla="*/ 5762871 w 7448177"/>
                  <a:gd name="connsiteY3277" fmla="*/ 3054302 h 4470535"/>
                  <a:gd name="connsiteX3278" fmla="*/ 5727478 w 7448177"/>
                  <a:gd name="connsiteY3278" fmla="*/ 3039626 h 4470535"/>
                  <a:gd name="connsiteX3279" fmla="*/ 5700715 w 7448177"/>
                  <a:gd name="connsiteY3279" fmla="*/ 3028403 h 4470535"/>
                  <a:gd name="connsiteX3280" fmla="*/ 5686038 w 7448177"/>
                  <a:gd name="connsiteY3280" fmla="*/ 3028403 h 4470535"/>
                  <a:gd name="connsiteX3281" fmla="*/ 5675247 w 7448177"/>
                  <a:gd name="connsiteY3281" fmla="*/ 3035309 h 4470535"/>
                  <a:gd name="connsiteX3282" fmla="*/ 5690353 w 7448177"/>
                  <a:gd name="connsiteY3282" fmla="*/ 3056029 h 4470535"/>
                  <a:gd name="connsiteX3283" fmla="*/ 5690353 w 7448177"/>
                  <a:gd name="connsiteY3283" fmla="*/ 3062935 h 4470535"/>
                  <a:gd name="connsiteX3284" fmla="*/ 5727478 w 7448177"/>
                  <a:gd name="connsiteY3284" fmla="*/ 3076748 h 4470535"/>
                  <a:gd name="connsiteX3285" fmla="*/ 5747332 w 7448177"/>
                  <a:gd name="connsiteY3285" fmla="*/ 3073295 h 4470535"/>
                  <a:gd name="connsiteX3286" fmla="*/ 5766757 w 7448177"/>
                  <a:gd name="connsiteY3286" fmla="*/ 3081064 h 4470535"/>
                  <a:gd name="connsiteX3287" fmla="*/ 5783160 w 7448177"/>
                  <a:gd name="connsiteY3287" fmla="*/ 3087539 h 4470535"/>
                  <a:gd name="connsiteX3288" fmla="*/ 5796541 w 7448177"/>
                  <a:gd name="connsiteY3288" fmla="*/ 3087539 h 4470535"/>
                  <a:gd name="connsiteX3289" fmla="*/ 5802585 w 7448177"/>
                  <a:gd name="connsiteY3289" fmla="*/ 3083655 h 4470535"/>
                  <a:gd name="connsiteX3290" fmla="*/ 5834527 w 7448177"/>
                  <a:gd name="connsiteY3290" fmla="*/ 3087108 h 4470535"/>
                  <a:gd name="connsiteX3291" fmla="*/ 5858699 w 7448177"/>
                  <a:gd name="connsiteY3291" fmla="*/ 3098762 h 4470535"/>
                  <a:gd name="connsiteX3292" fmla="*/ 5837981 w 7448177"/>
                  <a:gd name="connsiteY3292" fmla="*/ 3078475 h 4470535"/>
                  <a:gd name="connsiteX3293" fmla="*/ 5661433 w 7448177"/>
                  <a:gd name="connsiteY3293" fmla="*/ 2931713 h 4470535"/>
                  <a:gd name="connsiteX3294" fmla="*/ 5671361 w 7448177"/>
                  <a:gd name="connsiteY3294" fmla="*/ 2934734 h 4470535"/>
                  <a:gd name="connsiteX3295" fmla="*/ 5677836 w 7448177"/>
                  <a:gd name="connsiteY3295" fmla="*/ 2943799 h 4470535"/>
                  <a:gd name="connsiteX3296" fmla="*/ 5682584 w 7448177"/>
                  <a:gd name="connsiteY3296" fmla="*/ 2953727 h 4470535"/>
                  <a:gd name="connsiteX3297" fmla="*/ 5694671 w 7448177"/>
                  <a:gd name="connsiteY3297" fmla="*/ 2959338 h 4470535"/>
                  <a:gd name="connsiteX3298" fmla="*/ 5695707 w 7448177"/>
                  <a:gd name="connsiteY3298" fmla="*/ 2947166 h 4470535"/>
                  <a:gd name="connsiteX3299" fmla="*/ 5696829 w 7448177"/>
                  <a:gd name="connsiteY3299" fmla="*/ 2946389 h 4470535"/>
                  <a:gd name="connsiteX3300" fmla="*/ 5673521 w 7448177"/>
                  <a:gd name="connsiteY3300" fmla="*/ 2919195 h 4470535"/>
                  <a:gd name="connsiteX3301" fmla="*/ 5673521 w 7448177"/>
                  <a:gd name="connsiteY3301" fmla="*/ 2925670 h 4470535"/>
                  <a:gd name="connsiteX3302" fmla="*/ 5661433 w 7448177"/>
                  <a:gd name="connsiteY3302" fmla="*/ 2934303 h 4470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Lst>
                <a:rect l="l" t="t" r="r" b="b"/>
                <a:pathLst>
                  <a:path w="7448177" h="4470535">
                    <a:moveTo>
                      <a:pt x="3355110" y="1235750"/>
                    </a:moveTo>
                    <a:cubicBezTo>
                      <a:pt x="3355110" y="1243519"/>
                      <a:pt x="3358132" y="1246973"/>
                      <a:pt x="3365037" y="1245678"/>
                    </a:cubicBezTo>
                    <a:cubicBezTo>
                      <a:pt x="3358996" y="1259922"/>
                      <a:pt x="3346908" y="1245678"/>
                      <a:pt x="3341729" y="1237044"/>
                    </a:cubicBezTo>
                    <a:cubicBezTo>
                      <a:pt x="3336549" y="1228412"/>
                      <a:pt x="3341729" y="1234023"/>
                      <a:pt x="3344319" y="1232297"/>
                    </a:cubicBezTo>
                    <a:cubicBezTo>
                      <a:pt x="3345960" y="1233842"/>
                      <a:pt x="3347686" y="1235284"/>
                      <a:pt x="3349498" y="1236613"/>
                    </a:cubicBezTo>
                    <a:cubicBezTo>
                      <a:pt x="3349282" y="1234606"/>
                      <a:pt x="3349282" y="1232577"/>
                      <a:pt x="3349498" y="1230570"/>
                    </a:cubicBezTo>
                    <a:cubicBezTo>
                      <a:pt x="3352952" y="1230570"/>
                      <a:pt x="3353814" y="1232728"/>
                      <a:pt x="3355110" y="1235750"/>
                    </a:cubicBezTo>
                    <a:close/>
                    <a:moveTo>
                      <a:pt x="1480008" y="602084"/>
                    </a:moveTo>
                    <a:cubicBezTo>
                      <a:pt x="1477418" y="604673"/>
                      <a:pt x="1473103" y="605105"/>
                      <a:pt x="1470942" y="607695"/>
                    </a:cubicBezTo>
                    <a:cubicBezTo>
                      <a:pt x="1462741" y="587839"/>
                      <a:pt x="1458857" y="591724"/>
                      <a:pt x="1440297" y="591292"/>
                    </a:cubicBezTo>
                    <a:lnTo>
                      <a:pt x="1468352" y="570573"/>
                    </a:lnTo>
                    <a:cubicBezTo>
                      <a:pt x="1464901" y="570573"/>
                      <a:pt x="1462311" y="565393"/>
                      <a:pt x="1459289" y="564098"/>
                    </a:cubicBezTo>
                    <a:lnTo>
                      <a:pt x="1473103" y="554602"/>
                    </a:lnTo>
                    <a:cubicBezTo>
                      <a:pt x="1462741" y="548559"/>
                      <a:pt x="1458425" y="543379"/>
                      <a:pt x="1447202" y="547695"/>
                    </a:cubicBezTo>
                    <a:cubicBezTo>
                      <a:pt x="1435978" y="552012"/>
                      <a:pt x="1431231" y="555465"/>
                      <a:pt x="1420007" y="547695"/>
                    </a:cubicBezTo>
                    <a:cubicBezTo>
                      <a:pt x="1408784" y="539926"/>
                      <a:pt x="1403604" y="547695"/>
                      <a:pt x="1391952" y="547695"/>
                    </a:cubicBezTo>
                    <a:cubicBezTo>
                      <a:pt x="1387201" y="547695"/>
                      <a:pt x="1380296" y="560645"/>
                      <a:pt x="1376410" y="564962"/>
                    </a:cubicBezTo>
                    <a:cubicBezTo>
                      <a:pt x="1381160" y="567120"/>
                      <a:pt x="1402311" y="573163"/>
                      <a:pt x="1402311" y="578774"/>
                    </a:cubicBezTo>
                    <a:cubicBezTo>
                      <a:pt x="1402311" y="584386"/>
                      <a:pt x="1402311" y="605969"/>
                      <a:pt x="1387633" y="602947"/>
                    </a:cubicBezTo>
                    <a:cubicBezTo>
                      <a:pt x="1380728" y="602947"/>
                      <a:pt x="1372527" y="583523"/>
                      <a:pt x="1365619" y="586112"/>
                    </a:cubicBezTo>
                    <a:cubicBezTo>
                      <a:pt x="1358713" y="588702"/>
                      <a:pt x="1347058" y="596472"/>
                      <a:pt x="1356556" y="605105"/>
                    </a:cubicBezTo>
                    <a:cubicBezTo>
                      <a:pt x="1373820" y="620213"/>
                      <a:pt x="1394109" y="625825"/>
                      <a:pt x="1408355" y="645681"/>
                    </a:cubicBezTo>
                    <a:cubicBezTo>
                      <a:pt x="1414828" y="654745"/>
                      <a:pt x="1420007" y="666832"/>
                      <a:pt x="1429937" y="669421"/>
                    </a:cubicBezTo>
                    <a:cubicBezTo>
                      <a:pt x="1439864" y="672011"/>
                      <a:pt x="1451520" y="663810"/>
                      <a:pt x="1448066" y="652587"/>
                    </a:cubicBezTo>
                    <a:cubicBezTo>
                      <a:pt x="1461447" y="659062"/>
                      <a:pt x="1499001" y="631004"/>
                      <a:pt x="1474396" y="621508"/>
                    </a:cubicBezTo>
                    <a:cubicBezTo>
                      <a:pt x="1477979" y="619566"/>
                      <a:pt x="1481734" y="617973"/>
                      <a:pt x="1485620" y="616760"/>
                    </a:cubicBezTo>
                    <a:close/>
                    <a:moveTo>
                      <a:pt x="3329212" y="1235318"/>
                    </a:moveTo>
                    <a:cubicBezTo>
                      <a:pt x="3329212" y="1238340"/>
                      <a:pt x="3325326" y="1246541"/>
                      <a:pt x="3332231" y="1252153"/>
                    </a:cubicBezTo>
                    <a:cubicBezTo>
                      <a:pt x="3330721" y="1245531"/>
                      <a:pt x="3331802" y="1238586"/>
                      <a:pt x="3335253" y="1232728"/>
                    </a:cubicBezTo>
                    <a:cubicBezTo>
                      <a:pt x="3332534" y="1232102"/>
                      <a:pt x="3329728" y="1232102"/>
                      <a:pt x="3327051" y="1232728"/>
                    </a:cubicBezTo>
                    <a:cubicBezTo>
                      <a:pt x="3326190" y="1234455"/>
                      <a:pt x="3327916" y="1233592"/>
                      <a:pt x="3329212" y="1235318"/>
                    </a:cubicBezTo>
                    <a:close/>
                    <a:moveTo>
                      <a:pt x="1884467" y="842514"/>
                    </a:moveTo>
                    <a:cubicBezTo>
                      <a:pt x="1891804" y="849421"/>
                      <a:pt x="1912093" y="862370"/>
                      <a:pt x="1919863" y="848557"/>
                    </a:cubicBezTo>
                    <a:cubicBezTo>
                      <a:pt x="1927632" y="834744"/>
                      <a:pt x="1919863" y="827406"/>
                      <a:pt x="1926339" y="813162"/>
                    </a:cubicBezTo>
                    <a:cubicBezTo>
                      <a:pt x="1909936" y="787694"/>
                      <a:pt x="1865906" y="823953"/>
                      <a:pt x="1884467" y="842514"/>
                    </a:cubicBezTo>
                    <a:close/>
                    <a:moveTo>
                      <a:pt x="2008783" y="672875"/>
                    </a:moveTo>
                    <a:cubicBezTo>
                      <a:pt x="2003171" y="652155"/>
                      <a:pt x="1978999" y="655177"/>
                      <a:pt x="1965618" y="660357"/>
                    </a:cubicBezTo>
                    <a:cubicBezTo>
                      <a:pt x="1952237" y="665537"/>
                      <a:pt x="1938423" y="629709"/>
                      <a:pt x="1930654" y="621508"/>
                    </a:cubicBezTo>
                    <a:cubicBezTo>
                      <a:pt x="1919128" y="610048"/>
                      <a:pt x="1903718" y="603279"/>
                      <a:pt x="1887489" y="602515"/>
                    </a:cubicBezTo>
                    <a:cubicBezTo>
                      <a:pt x="1881013" y="602515"/>
                      <a:pt x="1867200" y="602515"/>
                      <a:pt x="1862452" y="607263"/>
                    </a:cubicBezTo>
                    <a:cubicBezTo>
                      <a:pt x="1857705" y="612012"/>
                      <a:pt x="1848209" y="626256"/>
                      <a:pt x="1844323" y="623666"/>
                    </a:cubicBezTo>
                    <a:cubicBezTo>
                      <a:pt x="1830942" y="614601"/>
                      <a:pt x="1832236" y="614170"/>
                      <a:pt x="1820583" y="626688"/>
                    </a:cubicBezTo>
                    <a:cubicBezTo>
                      <a:pt x="1808927" y="639206"/>
                      <a:pt x="1805474" y="633594"/>
                      <a:pt x="1811517" y="621940"/>
                    </a:cubicBezTo>
                    <a:cubicBezTo>
                      <a:pt x="1817561" y="610285"/>
                      <a:pt x="1819719" y="607263"/>
                      <a:pt x="1813675" y="592587"/>
                    </a:cubicBezTo>
                    <a:cubicBezTo>
                      <a:pt x="1807634" y="577911"/>
                      <a:pt x="1805474" y="583523"/>
                      <a:pt x="1800294" y="575753"/>
                    </a:cubicBezTo>
                    <a:cubicBezTo>
                      <a:pt x="1795114" y="567983"/>
                      <a:pt x="1797272" y="555465"/>
                      <a:pt x="1788641" y="555034"/>
                    </a:cubicBezTo>
                    <a:cubicBezTo>
                      <a:pt x="1780956" y="553320"/>
                      <a:pt x="1773015" y="553320"/>
                      <a:pt x="1765330" y="555034"/>
                    </a:cubicBezTo>
                    <a:cubicBezTo>
                      <a:pt x="1750265" y="562898"/>
                      <a:pt x="1734339" y="568980"/>
                      <a:pt x="1717849" y="573163"/>
                    </a:cubicBezTo>
                    <a:cubicBezTo>
                      <a:pt x="1717849" y="566256"/>
                      <a:pt x="1720871" y="559782"/>
                      <a:pt x="1722165" y="552875"/>
                    </a:cubicBezTo>
                    <a:cubicBezTo>
                      <a:pt x="1702223" y="548593"/>
                      <a:pt x="1681460" y="551498"/>
                      <a:pt x="1663461" y="561077"/>
                    </a:cubicBezTo>
                    <a:cubicBezTo>
                      <a:pt x="1645764" y="569377"/>
                      <a:pt x="1632728" y="585245"/>
                      <a:pt x="1628065" y="604242"/>
                    </a:cubicBezTo>
                    <a:cubicBezTo>
                      <a:pt x="1625475" y="612443"/>
                      <a:pt x="1615548" y="630141"/>
                      <a:pt x="1616841" y="638774"/>
                    </a:cubicBezTo>
                    <a:cubicBezTo>
                      <a:pt x="1617618" y="649410"/>
                      <a:pt x="1619347" y="659960"/>
                      <a:pt x="1622021" y="670285"/>
                    </a:cubicBezTo>
                    <a:cubicBezTo>
                      <a:pt x="1644468" y="672443"/>
                      <a:pt x="1659574" y="670285"/>
                      <a:pt x="1675548" y="689278"/>
                    </a:cubicBezTo>
                    <a:lnTo>
                      <a:pt x="1626771" y="684529"/>
                    </a:lnTo>
                    <a:cubicBezTo>
                      <a:pt x="1633547" y="697997"/>
                      <a:pt x="1644252" y="709125"/>
                      <a:pt x="1657417" y="716472"/>
                    </a:cubicBezTo>
                    <a:cubicBezTo>
                      <a:pt x="1666482" y="722515"/>
                      <a:pt x="1670798" y="716472"/>
                      <a:pt x="1678567" y="713450"/>
                    </a:cubicBezTo>
                    <a:cubicBezTo>
                      <a:pt x="1695402" y="713450"/>
                      <a:pt x="1683318" y="716903"/>
                      <a:pt x="1692381" y="726400"/>
                    </a:cubicBezTo>
                    <a:cubicBezTo>
                      <a:pt x="1699547" y="730431"/>
                      <a:pt x="1707490" y="732792"/>
                      <a:pt x="1715692" y="733306"/>
                    </a:cubicBezTo>
                    <a:cubicBezTo>
                      <a:pt x="1732869" y="731700"/>
                      <a:pt x="1750178" y="732719"/>
                      <a:pt x="1767058" y="736328"/>
                    </a:cubicBezTo>
                    <a:lnTo>
                      <a:pt x="1782165" y="743234"/>
                    </a:lnTo>
                    <a:cubicBezTo>
                      <a:pt x="1785187" y="743234"/>
                      <a:pt x="1787345" y="735464"/>
                      <a:pt x="1789935" y="735896"/>
                    </a:cubicBezTo>
                    <a:cubicBezTo>
                      <a:pt x="1792524" y="736328"/>
                      <a:pt x="1799862" y="748845"/>
                      <a:pt x="1808063" y="745392"/>
                    </a:cubicBezTo>
                    <a:cubicBezTo>
                      <a:pt x="1802022" y="738486"/>
                      <a:pt x="1795546" y="732011"/>
                      <a:pt x="1789503" y="725536"/>
                    </a:cubicBezTo>
                    <a:cubicBezTo>
                      <a:pt x="1809963" y="735097"/>
                      <a:pt x="1832971" y="737821"/>
                      <a:pt x="1855115" y="733306"/>
                    </a:cubicBezTo>
                    <a:cubicBezTo>
                      <a:pt x="1850367" y="722083"/>
                      <a:pt x="1849071" y="716040"/>
                      <a:pt x="1838280" y="712587"/>
                    </a:cubicBezTo>
                    <a:cubicBezTo>
                      <a:pt x="1851661" y="698774"/>
                      <a:pt x="1850367" y="720356"/>
                      <a:pt x="1859862" y="725536"/>
                    </a:cubicBezTo>
                    <a:cubicBezTo>
                      <a:pt x="1869360" y="730716"/>
                      <a:pt x="1871950" y="721220"/>
                      <a:pt x="1872811" y="725536"/>
                    </a:cubicBezTo>
                    <a:cubicBezTo>
                      <a:pt x="1873675" y="729853"/>
                      <a:pt x="1874972" y="737191"/>
                      <a:pt x="1875833" y="743234"/>
                    </a:cubicBezTo>
                    <a:cubicBezTo>
                      <a:pt x="1887489" y="729853"/>
                      <a:pt x="1907775" y="759205"/>
                      <a:pt x="1918999" y="767838"/>
                    </a:cubicBezTo>
                    <a:cubicBezTo>
                      <a:pt x="1901302" y="773450"/>
                      <a:pt x="1897848" y="770428"/>
                      <a:pt x="1897848" y="792442"/>
                    </a:cubicBezTo>
                    <a:lnTo>
                      <a:pt x="1922020" y="782514"/>
                    </a:lnTo>
                    <a:cubicBezTo>
                      <a:pt x="1932380" y="777766"/>
                      <a:pt x="1931518" y="776903"/>
                      <a:pt x="1937559" y="788558"/>
                    </a:cubicBezTo>
                    <a:cubicBezTo>
                      <a:pt x="1943603" y="800212"/>
                      <a:pt x="1962596" y="799349"/>
                      <a:pt x="1970797" y="816183"/>
                    </a:cubicBezTo>
                    <a:cubicBezTo>
                      <a:pt x="1978999" y="833018"/>
                      <a:pt x="1981589" y="838198"/>
                      <a:pt x="1987201" y="849421"/>
                    </a:cubicBezTo>
                    <a:cubicBezTo>
                      <a:pt x="1992812" y="860643"/>
                      <a:pt x="1984179" y="857622"/>
                      <a:pt x="1980725" y="861075"/>
                    </a:cubicBezTo>
                    <a:lnTo>
                      <a:pt x="1941877" y="904241"/>
                    </a:lnTo>
                    <a:cubicBezTo>
                      <a:pt x="1945761" y="907262"/>
                      <a:pt x="1962164" y="916327"/>
                      <a:pt x="1959574" y="925391"/>
                    </a:cubicBezTo>
                    <a:cubicBezTo>
                      <a:pt x="1956984" y="934456"/>
                      <a:pt x="1934540" y="933161"/>
                      <a:pt x="1930654" y="934456"/>
                    </a:cubicBezTo>
                    <a:cubicBezTo>
                      <a:pt x="1914596" y="936610"/>
                      <a:pt x="1898238" y="935285"/>
                      <a:pt x="1882741" y="930571"/>
                    </a:cubicBezTo>
                    <a:cubicBezTo>
                      <a:pt x="1882741" y="942226"/>
                      <a:pt x="1870654" y="945248"/>
                      <a:pt x="1865906" y="955176"/>
                    </a:cubicBezTo>
                    <a:cubicBezTo>
                      <a:pt x="1861158" y="965104"/>
                      <a:pt x="1873243" y="976758"/>
                      <a:pt x="1880151" y="976758"/>
                    </a:cubicBezTo>
                    <a:cubicBezTo>
                      <a:pt x="1887057" y="976758"/>
                      <a:pt x="1903460" y="978916"/>
                      <a:pt x="1911661" y="970283"/>
                    </a:cubicBezTo>
                    <a:cubicBezTo>
                      <a:pt x="1919863" y="961650"/>
                      <a:pt x="1929358" y="970283"/>
                      <a:pt x="1938856" y="970283"/>
                    </a:cubicBezTo>
                    <a:cubicBezTo>
                      <a:pt x="1939072" y="966545"/>
                      <a:pt x="1939072" y="962798"/>
                      <a:pt x="1938856" y="959060"/>
                    </a:cubicBezTo>
                    <a:cubicBezTo>
                      <a:pt x="1945331" y="959060"/>
                      <a:pt x="1949215" y="962082"/>
                      <a:pt x="1949215" y="970283"/>
                    </a:cubicBezTo>
                    <a:cubicBezTo>
                      <a:pt x="1966050" y="958197"/>
                      <a:pt x="1965618" y="970283"/>
                      <a:pt x="1976409" y="987549"/>
                    </a:cubicBezTo>
                    <a:cubicBezTo>
                      <a:pt x="1982453" y="997909"/>
                      <a:pt x="1993244" y="996614"/>
                      <a:pt x="2003171" y="1002657"/>
                    </a:cubicBezTo>
                    <a:lnTo>
                      <a:pt x="1986336" y="1012154"/>
                    </a:lnTo>
                    <a:cubicBezTo>
                      <a:pt x="1993632" y="1018624"/>
                      <a:pt x="2002913" y="1022427"/>
                      <a:pt x="2012669" y="1022945"/>
                    </a:cubicBezTo>
                    <a:cubicBezTo>
                      <a:pt x="2011760" y="1025099"/>
                      <a:pt x="2010596" y="1027128"/>
                      <a:pt x="2009215" y="1028988"/>
                    </a:cubicBezTo>
                    <a:lnTo>
                      <a:pt x="2041157" y="1038053"/>
                    </a:lnTo>
                    <a:cubicBezTo>
                      <a:pt x="2045473" y="1038053"/>
                      <a:pt x="2045043" y="1050139"/>
                      <a:pt x="2052813" y="1052297"/>
                    </a:cubicBezTo>
                    <a:lnTo>
                      <a:pt x="2115400" y="1069995"/>
                    </a:lnTo>
                    <a:cubicBezTo>
                      <a:pt x="2115400" y="1059204"/>
                      <a:pt x="2119718" y="1054887"/>
                      <a:pt x="2111949" y="1048844"/>
                    </a:cubicBezTo>
                    <a:lnTo>
                      <a:pt x="2089070" y="1030715"/>
                    </a:lnTo>
                    <a:cubicBezTo>
                      <a:pt x="2083890" y="1026830"/>
                      <a:pt x="2072235" y="1027693"/>
                      <a:pt x="2069216" y="1022082"/>
                    </a:cubicBezTo>
                    <a:cubicBezTo>
                      <a:pt x="2066194" y="1016470"/>
                      <a:pt x="2061014" y="1005679"/>
                      <a:pt x="2056696" y="997477"/>
                    </a:cubicBezTo>
                    <a:lnTo>
                      <a:pt x="2079143" y="1008700"/>
                    </a:lnTo>
                    <a:cubicBezTo>
                      <a:pt x="2079143" y="1004815"/>
                      <a:pt x="2079143" y="1000499"/>
                      <a:pt x="2075689" y="996614"/>
                    </a:cubicBezTo>
                    <a:lnTo>
                      <a:pt x="2113675" y="1023377"/>
                    </a:lnTo>
                    <a:cubicBezTo>
                      <a:pt x="2120583" y="1028125"/>
                      <a:pt x="2132668" y="1045391"/>
                      <a:pt x="2136983" y="1043664"/>
                    </a:cubicBezTo>
                    <a:cubicBezTo>
                      <a:pt x="2141301" y="1041938"/>
                      <a:pt x="2133964" y="1034168"/>
                      <a:pt x="2132235" y="1028988"/>
                    </a:cubicBezTo>
                    <a:cubicBezTo>
                      <a:pt x="2132235" y="1028988"/>
                      <a:pt x="2137415" y="1028988"/>
                      <a:pt x="2140005" y="1031578"/>
                    </a:cubicBezTo>
                    <a:cubicBezTo>
                      <a:pt x="2144755" y="1019060"/>
                      <a:pt x="2128784" y="1015607"/>
                      <a:pt x="2134825" y="1003521"/>
                    </a:cubicBezTo>
                    <a:lnTo>
                      <a:pt x="2145617" y="1019060"/>
                    </a:lnTo>
                    <a:cubicBezTo>
                      <a:pt x="2145704" y="1008575"/>
                      <a:pt x="2144410" y="998121"/>
                      <a:pt x="2141733" y="987981"/>
                    </a:cubicBezTo>
                    <a:cubicBezTo>
                      <a:pt x="2137415" y="980211"/>
                      <a:pt x="2128784" y="983665"/>
                      <a:pt x="2126624" y="972873"/>
                    </a:cubicBezTo>
                    <a:cubicBezTo>
                      <a:pt x="2124466" y="962082"/>
                      <a:pt x="2126624" y="956470"/>
                      <a:pt x="2115832" y="951722"/>
                    </a:cubicBezTo>
                    <a:cubicBezTo>
                      <a:pt x="2105041" y="946974"/>
                      <a:pt x="2101158" y="940931"/>
                      <a:pt x="2098568" y="955607"/>
                    </a:cubicBezTo>
                    <a:cubicBezTo>
                      <a:pt x="2095978" y="946111"/>
                      <a:pt x="2092956" y="937046"/>
                      <a:pt x="2090366" y="927550"/>
                    </a:cubicBezTo>
                    <a:cubicBezTo>
                      <a:pt x="2087776" y="918053"/>
                      <a:pt x="2085187" y="921075"/>
                      <a:pt x="2076121" y="924960"/>
                    </a:cubicBezTo>
                    <a:cubicBezTo>
                      <a:pt x="2076121" y="918485"/>
                      <a:pt x="2072667" y="912010"/>
                      <a:pt x="2070509" y="905104"/>
                    </a:cubicBezTo>
                    <a:lnTo>
                      <a:pt x="2088209" y="907694"/>
                    </a:lnTo>
                    <a:cubicBezTo>
                      <a:pt x="2088209" y="895176"/>
                      <a:pt x="2075257" y="896039"/>
                      <a:pt x="2082165" y="884384"/>
                    </a:cubicBezTo>
                    <a:cubicBezTo>
                      <a:pt x="2089070" y="872730"/>
                      <a:pt x="2092524" y="877478"/>
                      <a:pt x="2099861" y="884384"/>
                    </a:cubicBezTo>
                    <a:cubicBezTo>
                      <a:pt x="2107201" y="891291"/>
                      <a:pt x="2113243" y="902945"/>
                      <a:pt x="2120151" y="905104"/>
                    </a:cubicBezTo>
                    <a:cubicBezTo>
                      <a:pt x="2127056" y="907262"/>
                      <a:pt x="2136554" y="898629"/>
                      <a:pt x="2141733" y="896471"/>
                    </a:cubicBezTo>
                    <a:cubicBezTo>
                      <a:pt x="2145617" y="910284"/>
                      <a:pt x="2133100" y="911579"/>
                      <a:pt x="2125330" y="915895"/>
                    </a:cubicBezTo>
                    <a:cubicBezTo>
                      <a:pt x="2135128" y="931318"/>
                      <a:pt x="2149028" y="943724"/>
                      <a:pt x="2165474" y="951722"/>
                    </a:cubicBezTo>
                    <a:cubicBezTo>
                      <a:pt x="2168063" y="938466"/>
                      <a:pt x="2168063" y="924835"/>
                      <a:pt x="2165474" y="911579"/>
                    </a:cubicBezTo>
                    <a:cubicBezTo>
                      <a:pt x="2180580" y="923665"/>
                      <a:pt x="2187056" y="914168"/>
                      <a:pt x="2203027" y="905104"/>
                    </a:cubicBezTo>
                    <a:lnTo>
                      <a:pt x="2187056" y="896471"/>
                    </a:lnTo>
                    <a:cubicBezTo>
                      <a:pt x="2191804" y="889564"/>
                      <a:pt x="2202595" y="896471"/>
                      <a:pt x="2209503" y="896471"/>
                    </a:cubicBezTo>
                    <a:cubicBezTo>
                      <a:pt x="2209503" y="879636"/>
                      <a:pt x="2216408" y="869708"/>
                      <a:pt x="2202595" y="862802"/>
                    </a:cubicBezTo>
                    <a:cubicBezTo>
                      <a:pt x="2188782" y="855895"/>
                      <a:pt x="2177559" y="862802"/>
                      <a:pt x="2168063" y="862802"/>
                    </a:cubicBezTo>
                    <a:lnTo>
                      <a:pt x="2177129" y="847694"/>
                    </a:lnTo>
                    <a:cubicBezTo>
                      <a:pt x="2163316" y="845536"/>
                      <a:pt x="2157272" y="847694"/>
                      <a:pt x="2147345" y="834313"/>
                    </a:cubicBezTo>
                    <a:cubicBezTo>
                      <a:pt x="2142120" y="825632"/>
                      <a:pt x="2134048" y="819062"/>
                      <a:pt x="2124466" y="815752"/>
                    </a:cubicBezTo>
                    <a:cubicBezTo>
                      <a:pt x="2101590" y="805824"/>
                      <a:pt x="2081301" y="796327"/>
                      <a:pt x="2057128" y="785104"/>
                    </a:cubicBezTo>
                    <a:lnTo>
                      <a:pt x="2076121" y="785104"/>
                    </a:lnTo>
                    <a:cubicBezTo>
                      <a:pt x="2076121" y="778198"/>
                      <a:pt x="2076121" y="771723"/>
                      <a:pt x="2073099" y="765248"/>
                    </a:cubicBezTo>
                    <a:lnTo>
                      <a:pt x="2099861" y="771291"/>
                    </a:lnTo>
                    <a:cubicBezTo>
                      <a:pt x="2094682" y="755320"/>
                      <a:pt x="2095546" y="755752"/>
                      <a:pt x="2082165" y="758342"/>
                    </a:cubicBezTo>
                    <a:cubicBezTo>
                      <a:pt x="2068784" y="760932"/>
                      <a:pt x="2067919" y="755320"/>
                      <a:pt x="2060582" y="752299"/>
                    </a:cubicBezTo>
                    <a:cubicBezTo>
                      <a:pt x="2068871" y="744728"/>
                      <a:pt x="2080223" y="741529"/>
                      <a:pt x="2091228" y="743666"/>
                    </a:cubicBezTo>
                    <a:cubicBezTo>
                      <a:pt x="2091228" y="731148"/>
                      <a:pt x="2079575" y="725105"/>
                      <a:pt x="2072235" y="719493"/>
                    </a:cubicBezTo>
                    <a:cubicBezTo>
                      <a:pt x="2072235" y="732011"/>
                      <a:pt x="2058854" y="734601"/>
                      <a:pt x="2050652" y="739349"/>
                    </a:cubicBezTo>
                    <a:cubicBezTo>
                      <a:pt x="2053674" y="726400"/>
                      <a:pt x="2045043" y="728126"/>
                      <a:pt x="2037271" y="726831"/>
                    </a:cubicBezTo>
                    <a:cubicBezTo>
                      <a:pt x="2047201" y="723378"/>
                      <a:pt x="2064036" y="723378"/>
                      <a:pt x="2067487" y="709565"/>
                    </a:cubicBezTo>
                    <a:cubicBezTo>
                      <a:pt x="2058854" y="704817"/>
                      <a:pt x="2014827" y="672875"/>
                      <a:pt x="2009647" y="686256"/>
                    </a:cubicBezTo>
                    <a:cubicBezTo>
                      <a:pt x="2004468" y="699637"/>
                      <a:pt x="1990222" y="708702"/>
                      <a:pt x="1985904" y="694457"/>
                    </a:cubicBezTo>
                    <a:cubicBezTo>
                      <a:pt x="1981589" y="685824"/>
                      <a:pt x="2002307" y="676328"/>
                      <a:pt x="2008783" y="672875"/>
                    </a:cubicBezTo>
                    <a:close/>
                    <a:moveTo>
                      <a:pt x="1352670" y="442804"/>
                    </a:moveTo>
                    <a:cubicBezTo>
                      <a:pt x="1347319" y="443197"/>
                      <a:pt x="1342353" y="445679"/>
                      <a:pt x="1338856" y="449710"/>
                    </a:cubicBezTo>
                    <a:lnTo>
                      <a:pt x="1356988" y="449710"/>
                    </a:lnTo>
                    <a:cubicBezTo>
                      <a:pt x="1337995" y="464386"/>
                      <a:pt x="1364325" y="465250"/>
                      <a:pt x="1373391" y="463091"/>
                    </a:cubicBezTo>
                    <a:cubicBezTo>
                      <a:pt x="1382454" y="460933"/>
                      <a:pt x="1401447" y="458343"/>
                      <a:pt x="1416556" y="456617"/>
                    </a:cubicBezTo>
                    <a:cubicBezTo>
                      <a:pt x="1415086" y="461719"/>
                      <a:pt x="1410167" y="465012"/>
                      <a:pt x="1404901" y="464386"/>
                    </a:cubicBezTo>
                    <a:lnTo>
                      <a:pt x="1408355" y="467408"/>
                    </a:lnTo>
                    <a:cubicBezTo>
                      <a:pt x="1402611" y="466493"/>
                      <a:pt x="1396957" y="469251"/>
                      <a:pt x="1394109" y="474314"/>
                    </a:cubicBezTo>
                    <a:cubicBezTo>
                      <a:pt x="1399892" y="474422"/>
                      <a:pt x="1405549" y="476058"/>
                      <a:pt x="1410512" y="479063"/>
                    </a:cubicBezTo>
                    <a:cubicBezTo>
                      <a:pt x="1407058" y="479063"/>
                      <a:pt x="1403172" y="479063"/>
                      <a:pt x="1399721" y="479063"/>
                    </a:cubicBezTo>
                    <a:cubicBezTo>
                      <a:pt x="1399721" y="489422"/>
                      <a:pt x="1408355" y="488559"/>
                      <a:pt x="1415692" y="491149"/>
                    </a:cubicBezTo>
                    <a:cubicBezTo>
                      <a:pt x="1423029" y="493739"/>
                      <a:pt x="1421736" y="485106"/>
                      <a:pt x="1425619" y="485537"/>
                    </a:cubicBezTo>
                    <a:cubicBezTo>
                      <a:pt x="1436843" y="485537"/>
                      <a:pt x="1451949" y="492012"/>
                      <a:pt x="1461447" y="481653"/>
                    </a:cubicBezTo>
                    <a:cubicBezTo>
                      <a:pt x="1457561" y="481653"/>
                      <a:pt x="1454971" y="475609"/>
                      <a:pt x="1451520" y="473451"/>
                    </a:cubicBezTo>
                    <a:cubicBezTo>
                      <a:pt x="1455448" y="470386"/>
                      <a:pt x="1457432" y="465435"/>
                      <a:pt x="1456700" y="460502"/>
                    </a:cubicBezTo>
                    <a:cubicBezTo>
                      <a:pt x="1456700" y="460502"/>
                      <a:pt x="1461879" y="463523"/>
                      <a:pt x="1464037" y="465681"/>
                    </a:cubicBezTo>
                    <a:cubicBezTo>
                      <a:pt x="1464037" y="456617"/>
                      <a:pt x="1460583" y="454027"/>
                      <a:pt x="1459721" y="446689"/>
                    </a:cubicBezTo>
                    <a:cubicBezTo>
                      <a:pt x="1458857" y="439351"/>
                      <a:pt x="1462741" y="433308"/>
                      <a:pt x="1462311" y="427264"/>
                    </a:cubicBezTo>
                    <a:cubicBezTo>
                      <a:pt x="1460799" y="420703"/>
                      <a:pt x="1457690" y="414621"/>
                      <a:pt x="1453246" y="409566"/>
                    </a:cubicBezTo>
                    <a:cubicBezTo>
                      <a:pt x="1448930" y="409566"/>
                      <a:pt x="1439864" y="401365"/>
                      <a:pt x="1435546" y="403955"/>
                    </a:cubicBezTo>
                    <a:cubicBezTo>
                      <a:pt x="1422597" y="412588"/>
                      <a:pt x="1412670" y="400502"/>
                      <a:pt x="1397131" y="406977"/>
                    </a:cubicBezTo>
                    <a:cubicBezTo>
                      <a:pt x="1381590" y="413451"/>
                      <a:pt x="1408355" y="416041"/>
                      <a:pt x="1410080" y="424674"/>
                    </a:cubicBezTo>
                    <a:cubicBezTo>
                      <a:pt x="1407058" y="424674"/>
                      <a:pt x="1403604" y="424674"/>
                      <a:pt x="1400583" y="424674"/>
                    </a:cubicBezTo>
                    <a:lnTo>
                      <a:pt x="1413964" y="444530"/>
                    </a:lnTo>
                    <a:cubicBezTo>
                      <a:pt x="1407923" y="440646"/>
                      <a:pt x="1364325" y="394459"/>
                      <a:pt x="1366051" y="426401"/>
                    </a:cubicBezTo>
                    <a:lnTo>
                      <a:pt x="1379000" y="426401"/>
                    </a:lnTo>
                    <a:cubicBezTo>
                      <a:pt x="1369073" y="430718"/>
                      <a:pt x="1371230" y="441940"/>
                      <a:pt x="1381590" y="438487"/>
                    </a:cubicBezTo>
                    <a:cubicBezTo>
                      <a:pt x="1377706" y="450142"/>
                      <a:pt x="1361303" y="441077"/>
                      <a:pt x="1352670" y="442804"/>
                    </a:cubicBezTo>
                    <a:close/>
                    <a:moveTo>
                      <a:pt x="1352670" y="751435"/>
                    </a:moveTo>
                    <a:cubicBezTo>
                      <a:pt x="1355692" y="732443"/>
                      <a:pt x="1364757" y="737623"/>
                      <a:pt x="1373391" y="745824"/>
                    </a:cubicBezTo>
                    <a:cubicBezTo>
                      <a:pt x="1373391" y="743234"/>
                      <a:pt x="1376842" y="740644"/>
                      <a:pt x="1377706" y="738054"/>
                    </a:cubicBezTo>
                    <a:cubicBezTo>
                      <a:pt x="1390655" y="760069"/>
                      <a:pt x="1388930" y="730716"/>
                      <a:pt x="1388066" y="720788"/>
                    </a:cubicBezTo>
                    <a:cubicBezTo>
                      <a:pt x="1373820" y="723810"/>
                      <a:pt x="1357417" y="712587"/>
                      <a:pt x="1342310" y="702659"/>
                    </a:cubicBezTo>
                    <a:cubicBezTo>
                      <a:pt x="1337131" y="699206"/>
                      <a:pt x="1315980" y="690141"/>
                      <a:pt x="1313390" y="683234"/>
                    </a:cubicBezTo>
                    <a:cubicBezTo>
                      <a:pt x="1310801" y="676328"/>
                      <a:pt x="1318138" y="665537"/>
                      <a:pt x="1313390" y="656040"/>
                    </a:cubicBezTo>
                    <a:cubicBezTo>
                      <a:pt x="1305189" y="633163"/>
                      <a:pt x="1300009" y="599494"/>
                      <a:pt x="1281016" y="587839"/>
                    </a:cubicBezTo>
                    <a:cubicBezTo>
                      <a:pt x="1273247" y="583091"/>
                      <a:pt x="1266339" y="570141"/>
                      <a:pt x="1260295" y="580501"/>
                    </a:cubicBezTo>
                    <a:cubicBezTo>
                      <a:pt x="1254254" y="590861"/>
                      <a:pt x="1243463" y="573595"/>
                      <a:pt x="1239145" y="571005"/>
                    </a:cubicBezTo>
                    <a:cubicBezTo>
                      <a:pt x="1244324" y="580069"/>
                      <a:pt x="1234829" y="582659"/>
                      <a:pt x="1236555" y="588271"/>
                    </a:cubicBezTo>
                    <a:cubicBezTo>
                      <a:pt x="1238283" y="593882"/>
                      <a:pt x="1240441" y="600357"/>
                      <a:pt x="1242599" y="606400"/>
                    </a:cubicBezTo>
                    <a:lnTo>
                      <a:pt x="1255548" y="649565"/>
                    </a:lnTo>
                    <a:cubicBezTo>
                      <a:pt x="1246914" y="653450"/>
                      <a:pt x="1242166" y="659925"/>
                      <a:pt x="1238713" y="649565"/>
                    </a:cubicBezTo>
                    <a:cubicBezTo>
                      <a:pt x="1235261" y="639206"/>
                      <a:pt x="1230943" y="624530"/>
                      <a:pt x="1227492" y="612012"/>
                    </a:cubicBezTo>
                    <a:cubicBezTo>
                      <a:pt x="1224038" y="599494"/>
                      <a:pt x="1195547" y="593882"/>
                      <a:pt x="1184326" y="595609"/>
                    </a:cubicBezTo>
                    <a:lnTo>
                      <a:pt x="1203749" y="618486"/>
                    </a:lnTo>
                    <a:cubicBezTo>
                      <a:pt x="1199433" y="618486"/>
                      <a:pt x="1184756" y="610285"/>
                      <a:pt x="1182166" y="614601"/>
                    </a:cubicBezTo>
                    <a:cubicBezTo>
                      <a:pt x="1176125" y="626256"/>
                      <a:pt x="1175693" y="625393"/>
                      <a:pt x="1164469" y="625393"/>
                    </a:cubicBezTo>
                    <a:cubicBezTo>
                      <a:pt x="1167059" y="621076"/>
                      <a:pt x="1170081" y="616760"/>
                      <a:pt x="1173103" y="612443"/>
                    </a:cubicBezTo>
                    <a:cubicBezTo>
                      <a:pt x="1165334" y="608127"/>
                      <a:pt x="1143751" y="590429"/>
                      <a:pt x="1135981" y="593019"/>
                    </a:cubicBezTo>
                    <a:cubicBezTo>
                      <a:pt x="1128209" y="595609"/>
                      <a:pt x="1129074" y="608558"/>
                      <a:pt x="1123030" y="608990"/>
                    </a:cubicBezTo>
                    <a:lnTo>
                      <a:pt x="1104901" y="608990"/>
                    </a:lnTo>
                    <a:cubicBezTo>
                      <a:pt x="1114828" y="599494"/>
                      <a:pt x="1125190" y="587407"/>
                      <a:pt x="1110513" y="577911"/>
                    </a:cubicBezTo>
                    <a:cubicBezTo>
                      <a:pt x="1095835" y="568415"/>
                      <a:pt x="1095406" y="577911"/>
                      <a:pt x="1083318" y="580933"/>
                    </a:cubicBezTo>
                    <a:cubicBezTo>
                      <a:pt x="1060268" y="589402"/>
                      <a:pt x="1039031" y="602144"/>
                      <a:pt x="1020728" y="618486"/>
                    </a:cubicBezTo>
                    <a:cubicBezTo>
                      <a:pt x="1024182" y="618486"/>
                      <a:pt x="1027204" y="622803"/>
                      <a:pt x="1030226" y="623666"/>
                    </a:cubicBezTo>
                    <a:cubicBezTo>
                      <a:pt x="1022024" y="632299"/>
                      <a:pt x="1008643" y="640069"/>
                      <a:pt x="1010801" y="655609"/>
                    </a:cubicBezTo>
                    <a:lnTo>
                      <a:pt x="1031519" y="655609"/>
                    </a:lnTo>
                    <a:cubicBezTo>
                      <a:pt x="1031519" y="658198"/>
                      <a:pt x="1031519" y="662083"/>
                      <a:pt x="1028498" y="664673"/>
                    </a:cubicBezTo>
                    <a:lnTo>
                      <a:pt x="1071663" y="664673"/>
                    </a:lnTo>
                    <a:lnTo>
                      <a:pt x="1025476" y="687551"/>
                    </a:lnTo>
                    <a:cubicBezTo>
                      <a:pt x="1034973" y="697479"/>
                      <a:pt x="1037563" y="703522"/>
                      <a:pt x="1049651" y="703090"/>
                    </a:cubicBezTo>
                    <a:lnTo>
                      <a:pt x="1096267" y="703090"/>
                    </a:lnTo>
                    <a:cubicBezTo>
                      <a:pt x="1118153" y="703777"/>
                      <a:pt x="1139823" y="707705"/>
                      <a:pt x="1160583" y="714745"/>
                    </a:cubicBezTo>
                    <a:cubicBezTo>
                      <a:pt x="1176125" y="719493"/>
                      <a:pt x="1150656" y="724241"/>
                      <a:pt x="1145045" y="724241"/>
                    </a:cubicBezTo>
                    <a:cubicBezTo>
                      <a:pt x="1133002" y="723361"/>
                      <a:pt x="1121001" y="721630"/>
                      <a:pt x="1109217" y="719061"/>
                    </a:cubicBezTo>
                    <a:cubicBezTo>
                      <a:pt x="1087982" y="719687"/>
                      <a:pt x="1067089" y="724224"/>
                      <a:pt x="1047490" y="732443"/>
                    </a:cubicBezTo>
                    <a:cubicBezTo>
                      <a:pt x="1058714" y="775608"/>
                      <a:pt x="1094542" y="766975"/>
                      <a:pt x="1124326" y="768702"/>
                    </a:cubicBezTo>
                    <a:cubicBezTo>
                      <a:pt x="1124326" y="789421"/>
                      <a:pt x="1126916" y="800644"/>
                      <a:pt x="1143751" y="798917"/>
                    </a:cubicBezTo>
                    <a:lnTo>
                      <a:pt x="1210225" y="790716"/>
                    </a:lnTo>
                    <a:cubicBezTo>
                      <a:pt x="1224470" y="790716"/>
                      <a:pt x="1229650" y="778630"/>
                      <a:pt x="1244324" y="775608"/>
                    </a:cubicBezTo>
                    <a:cubicBezTo>
                      <a:pt x="1251577" y="775034"/>
                      <a:pt x="1258440" y="771986"/>
                      <a:pt x="1263749" y="766975"/>
                    </a:cubicBezTo>
                    <a:cubicBezTo>
                      <a:pt x="1269793" y="761363"/>
                      <a:pt x="1269793" y="752730"/>
                      <a:pt x="1278427" y="755752"/>
                    </a:cubicBezTo>
                    <a:cubicBezTo>
                      <a:pt x="1278427" y="758773"/>
                      <a:pt x="1278427" y="762658"/>
                      <a:pt x="1276269" y="765680"/>
                    </a:cubicBezTo>
                    <a:lnTo>
                      <a:pt x="1306482" y="772586"/>
                    </a:lnTo>
                    <a:cubicBezTo>
                      <a:pt x="1304715" y="774274"/>
                      <a:pt x="1302815" y="775858"/>
                      <a:pt x="1300871" y="777335"/>
                    </a:cubicBezTo>
                    <a:cubicBezTo>
                      <a:pt x="1317706" y="777335"/>
                      <a:pt x="1333677" y="788126"/>
                      <a:pt x="1350944" y="785968"/>
                    </a:cubicBezTo>
                    <a:cubicBezTo>
                      <a:pt x="1355259" y="785968"/>
                      <a:pt x="1372095" y="779493"/>
                      <a:pt x="1372095" y="774313"/>
                    </a:cubicBezTo>
                    <a:cubicBezTo>
                      <a:pt x="1372095" y="769133"/>
                      <a:pt x="1361735" y="767838"/>
                      <a:pt x="1368641" y="757047"/>
                    </a:cubicBezTo>
                    <a:cubicBezTo>
                      <a:pt x="1356988" y="753594"/>
                      <a:pt x="1349648" y="760932"/>
                      <a:pt x="1341878" y="769565"/>
                    </a:cubicBezTo>
                    <a:cubicBezTo>
                      <a:pt x="1341878" y="760500"/>
                      <a:pt x="1341878" y="752730"/>
                      <a:pt x="1337563" y="746256"/>
                    </a:cubicBezTo>
                    <a:cubicBezTo>
                      <a:pt x="1340411" y="745837"/>
                      <a:pt x="1343346" y="745837"/>
                      <a:pt x="1346196" y="746256"/>
                    </a:cubicBezTo>
                    <a:cubicBezTo>
                      <a:pt x="1348354" y="748384"/>
                      <a:pt x="1350815" y="750136"/>
                      <a:pt x="1353534" y="751435"/>
                    </a:cubicBezTo>
                    <a:close/>
                    <a:moveTo>
                      <a:pt x="1417418" y="774745"/>
                    </a:moveTo>
                    <a:cubicBezTo>
                      <a:pt x="1419620" y="778112"/>
                      <a:pt x="1422555" y="780922"/>
                      <a:pt x="1426051" y="782946"/>
                    </a:cubicBezTo>
                    <a:cubicBezTo>
                      <a:pt x="1426051" y="778630"/>
                      <a:pt x="1429073" y="779925"/>
                      <a:pt x="1430799" y="777766"/>
                    </a:cubicBezTo>
                    <a:cubicBezTo>
                      <a:pt x="1430799" y="782609"/>
                      <a:pt x="1434598" y="786602"/>
                      <a:pt x="1439432" y="786831"/>
                    </a:cubicBezTo>
                    <a:cubicBezTo>
                      <a:pt x="1439606" y="785109"/>
                      <a:pt x="1439606" y="783373"/>
                      <a:pt x="1439432" y="781651"/>
                    </a:cubicBezTo>
                    <a:cubicBezTo>
                      <a:pt x="1443748" y="795464"/>
                      <a:pt x="1463605" y="797191"/>
                      <a:pt x="1473964" y="799349"/>
                    </a:cubicBezTo>
                    <a:cubicBezTo>
                      <a:pt x="1484323" y="801507"/>
                      <a:pt x="1495979" y="788989"/>
                      <a:pt x="1505477" y="782083"/>
                    </a:cubicBezTo>
                    <a:cubicBezTo>
                      <a:pt x="1493431" y="769556"/>
                      <a:pt x="1480311" y="758143"/>
                      <a:pt x="1466195" y="747982"/>
                    </a:cubicBezTo>
                    <a:cubicBezTo>
                      <a:pt x="1458425" y="741939"/>
                      <a:pt x="1451949" y="732011"/>
                      <a:pt x="1444612" y="740213"/>
                    </a:cubicBezTo>
                    <a:cubicBezTo>
                      <a:pt x="1437275" y="748414"/>
                      <a:pt x="1429937" y="753594"/>
                      <a:pt x="1439432" y="761363"/>
                    </a:cubicBezTo>
                    <a:lnTo>
                      <a:pt x="1434685" y="761363"/>
                    </a:lnTo>
                    <a:cubicBezTo>
                      <a:pt x="1432527" y="773450"/>
                      <a:pt x="1423461" y="763953"/>
                      <a:pt x="1418282" y="774745"/>
                    </a:cubicBezTo>
                    <a:close/>
                    <a:moveTo>
                      <a:pt x="3338707" y="1222368"/>
                    </a:moveTo>
                    <a:lnTo>
                      <a:pt x="3334821" y="1222368"/>
                    </a:lnTo>
                    <a:cubicBezTo>
                      <a:pt x="3334908" y="1223948"/>
                      <a:pt x="3334908" y="1225537"/>
                      <a:pt x="3334821" y="1227117"/>
                    </a:cubicBezTo>
                    <a:cubicBezTo>
                      <a:pt x="3340003" y="1221937"/>
                      <a:pt x="3342161" y="1218484"/>
                      <a:pt x="3348205" y="1217189"/>
                    </a:cubicBezTo>
                    <a:lnTo>
                      <a:pt x="3345183" y="1212440"/>
                    </a:lnTo>
                    <a:cubicBezTo>
                      <a:pt x="3353814" y="1212440"/>
                      <a:pt x="3352520" y="1198196"/>
                      <a:pt x="3348634" y="1200354"/>
                    </a:cubicBezTo>
                    <a:cubicBezTo>
                      <a:pt x="3344751" y="1202512"/>
                      <a:pt x="3326190" y="1210714"/>
                      <a:pt x="3338707" y="1222368"/>
                    </a:cubicBezTo>
                    <a:close/>
                    <a:moveTo>
                      <a:pt x="1819287" y="997477"/>
                    </a:moveTo>
                    <a:cubicBezTo>
                      <a:pt x="1811346" y="987843"/>
                      <a:pt x="1798310" y="984070"/>
                      <a:pt x="1786481" y="987981"/>
                    </a:cubicBezTo>
                    <a:cubicBezTo>
                      <a:pt x="1801158" y="971578"/>
                      <a:pt x="1762740" y="950859"/>
                      <a:pt x="1755403" y="944816"/>
                    </a:cubicBezTo>
                    <a:cubicBezTo>
                      <a:pt x="1748066" y="938773"/>
                      <a:pt x="1741158" y="942226"/>
                      <a:pt x="1736410" y="936614"/>
                    </a:cubicBezTo>
                    <a:cubicBezTo>
                      <a:pt x="1731662" y="931003"/>
                      <a:pt x="1726912" y="924528"/>
                      <a:pt x="1719143" y="936614"/>
                    </a:cubicBezTo>
                    <a:cubicBezTo>
                      <a:pt x="1717459" y="933571"/>
                      <a:pt x="1715992" y="930399"/>
                      <a:pt x="1714827" y="927118"/>
                    </a:cubicBezTo>
                    <a:cubicBezTo>
                      <a:pt x="1730366" y="924096"/>
                      <a:pt x="1725619" y="900787"/>
                      <a:pt x="1712670" y="907262"/>
                    </a:cubicBezTo>
                    <a:cubicBezTo>
                      <a:pt x="1699721" y="913737"/>
                      <a:pt x="1699721" y="926686"/>
                      <a:pt x="1695835" y="943089"/>
                    </a:cubicBezTo>
                    <a:cubicBezTo>
                      <a:pt x="1695835" y="949996"/>
                      <a:pt x="1693245" y="956902"/>
                      <a:pt x="1691948" y="963808"/>
                    </a:cubicBezTo>
                    <a:cubicBezTo>
                      <a:pt x="1690655" y="970715"/>
                      <a:pt x="1695835" y="976326"/>
                      <a:pt x="1694109" y="980643"/>
                    </a:cubicBezTo>
                    <a:cubicBezTo>
                      <a:pt x="1692381" y="984959"/>
                      <a:pt x="1676842" y="997909"/>
                      <a:pt x="1673388" y="1004384"/>
                    </a:cubicBezTo>
                    <a:cubicBezTo>
                      <a:pt x="1683447" y="1001703"/>
                      <a:pt x="1693719" y="999683"/>
                      <a:pt x="1704036" y="998341"/>
                    </a:cubicBezTo>
                    <a:cubicBezTo>
                      <a:pt x="1706626" y="998341"/>
                      <a:pt x="1708784" y="1028556"/>
                      <a:pt x="1714395" y="1024240"/>
                    </a:cubicBezTo>
                    <a:cubicBezTo>
                      <a:pt x="1720007" y="1019923"/>
                      <a:pt x="1729073" y="1004815"/>
                      <a:pt x="1736410" y="1001794"/>
                    </a:cubicBezTo>
                    <a:cubicBezTo>
                      <a:pt x="1743747" y="998772"/>
                      <a:pt x="1747201" y="985823"/>
                      <a:pt x="1759286" y="980643"/>
                    </a:cubicBezTo>
                    <a:cubicBezTo>
                      <a:pt x="1756696" y="1002226"/>
                      <a:pt x="1789503" y="1006542"/>
                      <a:pt x="1802452" y="1010859"/>
                    </a:cubicBezTo>
                    <a:close/>
                    <a:moveTo>
                      <a:pt x="1574108" y="501509"/>
                    </a:moveTo>
                    <a:cubicBezTo>
                      <a:pt x="1578856" y="513595"/>
                      <a:pt x="1592669" y="501509"/>
                      <a:pt x="1599145" y="497624"/>
                    </a:cubicBezTo>
                    <a:cubicBezTo>
                      <a:pt x="1604324" y="509278"/>
                      <a:pt x="1603892" y="511437"/>
                      <a:pt x="1614251" y="512300"/>
                    </a:cubicBezTo>
                    <a:cubicBezTo>
                      <a:pt x="1624611" y="513163"/>
                      <a:pt x="1631087" y="517048"/>
                      <a:pt x="1633244" y="502804"/>
                    </a:cubicBezTo>
                    <a:cubicBezTo>
                      <a:pt x="1633244" y="505825"/>
                      <a:pt x="1637992" y="508415"/>
                      <a:pt x="1639288" y="511437"/>
                    </a:cubicBezTo>
                    <a:cubicBezTo>
                      <a:pt x="1639288" y="506688"/>
                      <a:pt x="1639288" y="501509"/>
                      <a:pt x="1639288" y="496760"/>
                    </a:cubicBezTo>
                    <a:cubicBezTo>
                      <a:pt x="1650944" y="501940"/>
                      <a:pt x="1639288" y="517480"/>
                      <a:pt x="1651373" y="517911"/>
                    </a:cubicBezTo>
                    <a:lnTo>
                      <a:pt x="1689791" y="520070"/>
                    </a:lnTo>
                    <a:cubicBezTo>
                      <a:pt x="1689791" y="516616"/>
                      <a:pt x="1689791" y="512732"/>
                      <a:pt x="1689791" y="509710"/>
                    </a:cubicBezTo>
                    <a:cubicBezTo>
                      <a:pt x="1696699" y="520070"/>
                      <a:pt x="1713963" y="523954"/>
                      <a:pt x="1717417" y="509710"/>
                    </a:cubicBezTo>
                    <a:cubicBezTo>
                      <a:pt x="1720871" y="525249"/>
                      <a:pt x="1740296" y="515321"/>
                      <a:pt x="1750223" y="514026"/>
                    </a:cubicBezTo>
                    <a:cubicBezTo>
                      <a:pt x="1750223" y="507983"/>
                      <a:pt x="1750223" y="501940"/>
                      <a:pt x="1747201" y="496329"/>
                    </a:cubicBezTo>
                    <a:cubicBezTo>
                      <a:pt x="1760583" y="496329"/>
                      <a:pt x="1753245" y="512300"/>
                      <a:pt x="1763172" y="516185"/>
                    </a:cubicBezTo>
                    <a:cubicBezTo>
                      <a:pt x="1770165" y="519992"/>
                      <a:pt x="1778108" y="521783"/>
                      <a:pt x="1786051" y="521365"/>
                    </a:cubicBezTo>
                    <a:cubicBezTo>
                      <a:pt x="1791231" y="521365"/>
                      <a:pt x="1814971" y="521365"/>
                      <a:pt x="1816697" y="513595"/>
                    </a:cubicBezTo>
                    <a:cubicBezTo>
                      <a:pt x="1820151" y="500214"/>
                      <a:pt x="1824034" y="501509"/>
                      <a:pt x="1835258" y="497624"/>
                    </a:cubicBezTo>
                    <a:cubicBezTo>
                      <a:pt x="1830294" y="492923"/>
                      <a:pt x="1823905" y="490031"/>
                      <a:pt x="1817129" y="489422"/>
                    </a:cubicBezTo>
                    <a:lnTo>
                      <a:pt x="1832668" y="476904"/>
                    </a:lnTo>
                    <a:cubicBezTo>
                      <a:pt x="1815619" y="456021"/>
                      <a:pt x="1788164" y="446645"/>
                      <a:pt x="1761879" y="452732"/>
                    </a:cubicBezTo>
                    <a:cubicBezTo>
                      <a:pt x="1751087" y="457048"/>
                      <a:pt x="1742022" y="452732"/>
                      <a:pt x="1730366" y="455322"/>
                    </a:cubicBezTo>
                    <a:cubicBezTo>
                      <a:pt x="1719404" y="459561"/>
                      <a:pt x="1708135" y="463022"/>
                      <a:pt x="1696699" y="465681"/>
                    </a:cubicBezTo>
                    <a:cubicBezTo>
                      <a:pt x="1698769" y="467922"/>
                      <a:pt x="1701101" y="469946"/>
                      <a:pt x="1703604" y="471725"/>
                    </a:cubicBezTo>
                    <a:cubicBezTo>
                      <a:pt x="1690826" y="466329"/>
                      <a:pt x="1677274" y="463122"/>
                      <a:pt x="1663461" y="462228"/>
                    </a:cubicBezTo>
                    <a:cubicBezTo>
                      <a:pt x="1660007" y="462228"/>
                      <a:pt x="1653101" y="469998"/>
                      <a:pt x="1649647" y="467840"/>
                    </a:cubicBezTo>
                    <a:lnTo>
                      <a:pt x="1632812" y="455753"/>
                    </a:lnTo>
                    <a:cubicBezTo>
                      <a:pt x="1629790" y="455753"/>
                      <a:pt x="1606050" y="438919"/>
                      <a:pt x="1605618" y="438056"/>
                    </a:cubicBezTo>
                    <a:cubicBezTo>
                      <a:pt x="1605618" y="429854"/>
                      <a:pt x="1627201" y="438056"/>
                      <a:pt x="1629361" y="427696"/>
                    </a:cubicBezTo>
                    <a:lnTo>
                      <a:pt x="1609504" y="421653"/>
                    </a:lnTo>
                    <a:cubicBezTo>
                      <a:pt x="1600438" y="418631"/>
                      <a:pt x="1604756" y="413451"/>
                      <a:pt x="1597848" y="408703"/>
                    </a:cubicBezTo>
                    <a:cubicBezTo>
                      <a:pt x="1590943" y="403955"/>
                      <a:pt x="1573676" y="411725"/>
                      <a:pt x="1561159" y="408703"/>
                    </a:cubicBezTo>
                    <a:cubicBezTo>
                      <a:pt x="1548642" y="405682"/>
                      <a:pt x="1542166" y="393595"/>
                      <a:pt x="1530943" y="391869"/>
                    </a:cubicBezTo>
                    <a:cubicBezTo>
                      <a:pt x="1517129" y="386901"/>
                      <a:pt x="1502368" y="385131"/>
                      <a:pt x="1487777" y="386689"/>
                    </a:cubicBezTo>
                    <a:cubicBezTo>
                      <a:pt x="1467059" y="393164"/>
                      <a:pt x="1473532" y="402660"/>
                      <a:pt x="1487777" y="417336"/>
                    </a:cubicBezTo>
                    <a:cubicBezTo>
                      <a:pt x="1502023" y="432012"/>
                      <a:pt x="1508496" y="428991"/>
                      <a:pt x="1524469" y="426401"/>
                    </a:cubicBezTo>
                    <a:cubicBezTo>
                      <a:pt x="1540440" y="423811"/>
                      <a:pt x="1544756" y="418631"/>
                      <a:pt x="1554683" y="431581"/>
                    </a:cubicBezTo>
                    <a:cubicBezTo>
                      <a:pt x="1564613" y="444530"/>
                      <a:pt x="1577130" y="454458"/>
                      <a:pt x="1566771" y="465681"/>
                    </a:cubicBezTo>
                    <a:cubicBezTo>
                      <a:pt x="1556411" y="476904"/>
                      <a:pt x="1567203" y="483379"/>
                      <a:pt x="1574108" y="500214"/>
                    </a:cubicBezTo>
                    <a:close/>
                    <a:moveTo>
                      <a:pt x="1934540" y="821363"/>
                    </a:moveTo>
                    <a:cubicBezTo>
                      <a:pt x="1926768" y="830860"/>
                      <a:pt x="1958713" y="830860"/>
                      <a:pt x="1961732" y="830860"/>
                    </a:cubicBezTo>
                    <a:cubicBezTo>
                      <a:pt x="1958280" y="812730"/>
                      <a:pt x="1943171" y="809708"/>
                      <a:pt x="1934540" y="820068"/>
                    </a:cubicBezTo>
                    <a:close/>
                    <a:moveTo>
                      <a:pt x="1641014" y="127697"/>
                    </a:moveTo>
                    <a:lnTo>
                      <a:pt x="1611230" y="155755"/>
                    </a:lnTo>
                    <a:cubicBezTo>
                      <a:pt x="1628065" y="169136"/>
                      <a:pt x="1645764" y="158345"/>
                      <a:pt x="1665618" y="155755"/>
                    </a:cubicBezTo>
                    <a:cubicBezTo>
                      <a:pt x="1684353" y="153445"/>
                      <a:pt x="1702740" y="148956"/>
                      <a:pt x="1720439" y="142374"/>
                    </a:cubicBezTo>
                    <a:cubicBezTo>
                      <a:pt x="1706539" y="151935"/>
                      <a:pt x="1690568" y="158004"/>
                      <a:pt x="1673820" y="160071"/>
                    </a:cubicBezTo>
                    <a:cubicBezTo>
                      <a:pt x="1658884" y="159894"/>
                      <a:pt x="1644123" y="163140"/>
                      <a:pt x="1630654" y="169568"/>
                    </a:cubicBezTo>
                    <a:cubicBezTo>
                      <a:pt x="1647922" y="174748"/>
                      <a:pt x="1665618" y="187265"/>
                      <a:pt x="1681157" y="175611"/>
                    </a:cubicBezTo>
                    <a:cubicBezTo>
                      <a:pt x="1695705" y="163196"/>
                      <a:pt x="1714266" y="156454"/>
                      <a:pt x="1733388" y="156618"/>
                    </a:cubicBezTo>
                    <a:cubicBezTo>
                      <a:pt x="1715475" y="161504"/>
                      <a:pt x="1699288" y="171385"/>
                      <a:pt x="1686769" y="185107"/>
                    </a:cubicBezTo>
                    <a:cubicBezTo>
                      <a:pt x="1701014" y="187757"/>
                      <a:pt x="1715431" y="189342"/>
                      <a:pt x="1729934" y="189855"/>
                    </a:cubicBezTo>
                    <a:cubicBezTo>
                      <a:pt x="1742022" y="189855"/>
                      <a:pt x="1743315" y="192877"/>
                      <a:pt x="1744612" y="178632"/>
                    </a:cubicBezTo>
                    <a:cubicBezTo>
                      <a:pt x="1744612" y="173453"/>
                      <a:pt x="1758425" y="171726"/>
                      <a:pt x="1762308" y="170431"/>
                    </a:cubicBezTo>
                    <a:cubicBezTo>
                      <a:pt x="1766194" y="169136"/>
                      <a:pt x="1758425" y="176474"/>
                      <a:pt x="1755835" y="179064"/>
                    </a:cubicBezTo>
                    <a:lnTo>
                      <a:pt x="1783891" y="169568"/>
                    </a:lnTo>
                    <a:lnTo>
                      <a:pt x="1762740" y="188992"/>
                    </a:lnTo>
                    <a:lnTo>
                      <a:pt x="1797704" y="181654"/>
                    </a:lnTo>
                    <a:cubicBezTo>
                      <a:pt x="1804612" y="181654"/>
                      <a:pt x="1822309" y="181654"/>
                      <a:pt x="1827920" y="174748"/>
                    </a:cubicBezTo>
                    <a:cubicBezTo>
                      <a:pt x="1843546" y="158552"/>
                      <a:pt x="1862365" y="145766"/>
                      <a:pt x="1883173" y="137194"/>
                    </a:cubicBezTo>
                    <a:lnTo>
                      <a:pt x="1855115" y="165251"/>
                    </a:lnTo>
                    <a:lnTo>
                      <a:pt x="1872382" y="173884"/>
                    </a:lnTo>
                    <a:cubicBezTo>
                      <a:pt x="1835258" y="184676"/>
                      <a:pt x="1798568" y="193309"/>
                      <a:pt x="1761015" y="201078"/>
                    </a:cubicBezTo>
                    <a:lnTo>
                      <a:pt x="1798568" y="239495"/>
                    </a:lnTo>
                    <a:cubicBezTo>
                      <a:pt x="1782510" y="225277"/>
                      <a:pt x="1764682" y="213229"/>
                      <a:pt x="1745476" y="203668"/>
                    </a:cubicBezTo>
                    <a:cubicBezTo>
                      <a:pt x="1742454" y="203668"/>
                      <a:pt x="1691519" y="203668"/>
                      <a:pt x="1692381" y="203668"/>
                    </a:cubicBezTo>
                    <a:cubicBezTo>
                      <a:pt x="1676842" y="236474"/>
                      <a:pt x="1707058" y="234316"/>
                      <a:pt x="1723029" y="246834"/>
                    </a:cubicBezTo>
                    <a:cubicBezTo>
                      <a:pt x="1739000" y="260374"/>
                      <a:pt x="1751691" y="277343"/>
                      <a:pt x="1760150" y="296474"/>
                    </a:cubicBezTo>
                    <a:cubicBezTo>
                      <a:pt x="1734294" y="279294"/>
                      <a:pt x="1700150" y="281594"/>
                      <a:pt x="1676842" y="302085"/>
                    </a:cubicBezTo>
                    <a:cubicBezTo>
                      <a:pt x="1657417" y="324099"/>
                      <a:pt x="1676842" y="325394"/>
                      <a:pt x="1693677" y="329711"/>
                    </a:cubicBezTo>
                    <a:cubicBezTo>
                      <a:pt x="1710512" y="334027"/>
                      <a:pt x="1716553" y="314603"/>
                      <a:pt x="1726051" y="304675"/>
                    </a:cubicBezTo>
                    <a:cubicBezTo>
                      <a:pt x="1719143" y="327984"/>
                      <a:pt x="1701014" y="341365"/>
                      <a:pt x="1723029" y="359063"/>
                    </a:cubicBezTo>
                    <a:cubicBezTo>
                      <a:pt x="1745044" y="376761"/>
                      <a:pt x="1761447" y="344387"/>
                      <a:pt x="1771806" y="331869"/>
                    </a:cubicBezTo>
                    <a:cubicBezTo>
                      <a:pt x="1754971" y="358632"/>
                      <a:pt x="1743747" y="377193"/>
                      <a:pt x="1713963" y="368560"/>
                    </a:cubicBezTo>
                    <a:cubicBezTo>
                      <a:pt x="1701878" y="365106"/>
                      <a:pt x="1701014" y="346545"/>
                      <a:pt x="1690655" y="344819"/>
                    </a:cubicBezTo>
                    <a:cubicBezTo>
                      <a:pt x="1678612" y="341763"/>
                      <a:pt x="1665879" y="342669"/>
                      <a:pt x="1654395" y="347409"/>
                    </a:cubicBezTo>
                    <a:cubicBezTo>
                      <a:pt x="1663461" y="365538"/>
                      <a:pt x="1663461" y="367265"/>
                      <a:pt x="1680728" y="368991"/>
                    </a:cubicBezTo>
                    <a:cubicBezTo>
                      <a:pt x="1668640" y="382804"/>
                      <a:pt x="1661735" y="378488"/>
                      <a:pt x="1647058" y="385394"/>
                    </a:cubicBezTo>
                    <a:cubicBezTo>
                      <a:pt x="1642310" y="387984"/>
                      <a:pt x="1630654" y="390574"/>
                      <a:pt x="1627201" y="395322"/>
                    </a:cubicBezTo>
                    <a:cubicBezTo>
                      <a:pt x="1623749" y="400070"/>
                      <a:pt x="1632812" y="404387"/>
                      <a:pt x="1627201" y="409566"/>
                    </a:cubicBezTo>
                    <a:cubicBezTo>
                      <a:pt x="1636266" y="422948"/>
                      <a:pt x="1639288" y="413451"/>
                      <a:pt x="1647490" y="403092"/>
                    </a:cubicBezTo>
                    <a:cubicBezTo>
                      <a:pt x="1647490" y="419063"/>
                      <a:pt x="1666915" y="429854"/>
                      <a:pt x="1672094" y="412156"/>
                    </a:cubicBezTo>
                    <a:cubicBezTo>
                      <a:pt x="1674684" y="427696"/>
                      <a:pt x="1683318" y="419495"/>
                      <a:pt x="1692381" y="420358"/>
                    </a:cubicBezTo>
                    <a:cubicBezTo>
                      <a:pt x="1701446" y="421221"/>
                      <a:pt x="1710941" y="422948"/>
                      <a:pt x="1720007" y="422948"/>
                    </a:cubicBezTo>
                    <a:cubicBezTo>
                      <a:pt x="1729073" y="422948"/>
                      <a:pt x="1733820" y="411725"/>
                      <a:pt x="1741590" y="414746"/>
                    </a:cubicBezTo>
                    <a:cubicBezTo>
                      <a:pt x="1749359" y="417768"/>
                      <a:pt x="1759718" y="422948"/>
                      <a:pt x="1757129" y="408272"/>
                    </a:cubicBezTo>
                    <a:cubicBezTo>
                      <a:pt x="1761879" y="419495"/>
                      <a:pt x="1781301" y="429854"/>
                      <a:pt x="1782597" y="411293"/>
                    </a:cubicBezTo>
                    <a:cubicBezTo>
                      <a:pt x="1791231" y="421653"/>
                      <a:pt x="1795978" y="408272"/>
                      <a:pt x="1801590" y="411293"/>
                    </a:cubicBezTo>
                    <a:cubicBezTo>
                      <a:pt x="1807202" y="414315"/>
                      <a:pt x="1806770" y="422948"/>
                      <a:pt x="1804180" y="435034"/>
                    </a:cubicBezTo>
                    <a:lnTo>
                      <a:pt x="1840869" y="422516"/>
                    </a:lnTo>
                    <a:cubicBezTo>
                      <a:pt x="1844755" y="422516"/>
                      <a:pt x="1846481" y="413451"/>
                      <a:pt x="1849935" y="412156"/>
                    </a:cubicBezTo>
                    <a:cubicBezTo>
                      <a:pt x="1853389" y="410862"/>
                      <a:pt x="1855115" y="418200"/>
                      <a:pt x="1859430" y="416473"/>
                    </a:cubicBezTo>
                    <a:cubicBezTo>
                      <a:pt x="1863748" y="414746"/>
                      <a:pt x="1872811" y="413451"/>
                      <a:pt x="1872382" y="409135"/>
                    </a:cubicBezTo>
                    <a:cubicBezTo>
                      <a:pt x="1871950" y="404818"/>
                      <a:pt x="1872382" y="393164"/>
                      <a:pt x="1868496" y="390574"/>
                    </a:cubicBezTo>
                    <a:cubicBezTo>
                      <a:pt x="1864610" y="387984"/>
                      <a:pt x="1860294" y="382804"/>
                      <a:pt x="1853389" y="387121"/>
                    </a:cubicBezTo>
                    <a:cubicBezTo>
                      <a:pt x="1846481" y="391437"/>
                      <a:pt x="1845617" y="395322"/>
                      <a:pt x="1840437" y="387121"/>
                    </a:cubicBezTo>
                    <a:cubicBezTo>
                      <a:pt x="1835258" y="378919"/>
                      <a:pt x="1858569" y="361653"/>
                      <a:pt x="1862452" y="357337"/>
                    </a:cubicBezTo>
                    <a:cubicBezTo>
                      <a:pt x="1874972" y="345682"/>
                      <a:pt x="1855115" y="339207"/>
                      <a:pt x="1862452" y="333596"/>
                    </a:cubicBezTo>
                    <a:cubicBezTo>
                      <a:pt x="1869792" y="327984"/>
                      <a:pt x="1884035" y="341797"/>
                      <a:pt x="1891375" y="338775"/>
                    </a:cubicBezTo>
                    <a:cubicBezTo>
                      <a:pt x="1903547" y="335184"/>
                      <a:pt x="1913690" y="326758"/>
                      <a:pt x="1919431" y="315466"/>
                    </a:cubicBezTo>
                    <a:lnTo>
                      <a:pt x="1898280" y="302948"/>
                    </a:lnTo>
                    <a:lnTo>
                      <a:pt x="1934970" y="297769"/>
                    </a:lnTo>
                    <a:cubicBezTo>
                      <a:pt x="1934970" y="280502"/>
                      <a:pt x="1904324" y="279208"/>
                      <a:pt x="1891804" y="276618"/>
                    </a:cubicBezTo>
                    <a:lnTo>
                      <a:pt x="1934970" y="276618"/>
                    </a:lnTo>
                    <a:cubicBezTo>
                      <a:pt x="1938423" y="257625"/>
                      <a:pt x="1897416" y="262805"/>
                      <a:pt x="1886625" y="261941"/>
                    </a:cubicBezTo>
                    <a:cubicBezTo>
                      <a:pt x="1912525" y="258488"/>
                      <a:pt x="1938423" y="255467"/>
                      <a:pt x="1964322" y="249855"/>
                    </a:cubicBezTo>
                    <a:cubicBezTo>
                      <a:pt x="1964322" y="244675"/>
                      <a:pt x="1961302" y="239495"/>
                      <a:pt x="1960006" y="234747"/>
                    </a:cubicBezTo>
                    <a:cubicBezTo>
                      <a:pt x="1969072" y="237337"/>
                      <a:pt x="1981157" y="244675"/>
                      <a:pt x="1990222" y="239495"/>
                    </a:cubicBezTo>
                    <a:cubicBezTo>
                      <a:pt x="2001401" y="233491"/>
                      <a:pt x="2011157" y="225087"/>
                      <a:pt x="2018710" y="214891"/>
                    </a:cubicBezTo>
                    <a:lnTo>
                      <a:pt x="1990654" y="214891"/>
                    </a:lnTo>
                    <a:lnTo>
                      <a:pt x="2033820" y="204531"/>
                    </a:lnTo>
                    <a:cubicBezTo>
                      <a:pt x="2046337" y="201942"/>
                      <a:pt x="2062308" y="185107"/>
                      <a:pt x="2073531" y="177769"/>
                    </a:cubicBezTo>
                    <a:cubicBezTo>
                      <a:pt x="2084755" y="170431"/>
                      <a:pt x="2139143" y="152733"/>
                      <a:pt x="2140437" y="132014"/>
                    </a:cubicBezTo>
                    <a:lnTo>
                      <a:pt x="2026050" y="157482"/>
                    </a:lnTo>
                    <a:lnTo>
                      <a:pt x="2095546" y="134604"/>
                    </a:lnTo>
                    <a:lnTo>
                      <a:pt x="2055402" y="126834"/>
                    </a:lnTo>
                    <a:lnTo>
                      <a:pt x="2144755" y="119496"/>
                    </a:lnTo>
                    <a:cubicBezTo>
                      <a:pt x="2166338" y="119496"/>
                      <a:pt x="2193100" y="92734"/>
                      <a:pt x="2212522" y="81511"/>
                    </a:cubicBezTo>
                    <a:cubicBezTo>
                      <a:pt x="2187444" y="71263"/>
                      <a:pt x="2161416" y="63459"/>
                      <a:pt x="2134825" y="58201"/>
                    </a:cubicBezTo>
                    <a:cubicBezTo>
                      <a:pt x="2111646" y="56211"/>
                      <a:pt x="2088380" y="59457"/>
                      <a:pt x="2066626" y="67698"/>
                    </a:cubicBezTo>
                    <a:lnTo>
                      <a:pt x="2104609" y="43957"/>
                    </a:lnTo>
                    <a:cubicBezTo>
                      <a:pt x="2080784" y="38186"/>
                      <a:pt x="2056525" y="34288"/>
                      <a:pt x="2032092" y="32302"/>
                    </a:cubicBezTo>
                    <a:cubicBezTo>
                      <a:pt x="2008525" y="34504"/>
                      <a:pt x="1985172" y="38397"/>
                      <a:pt x="1962164" y="43957"/>
                    </a:cubicBezTo>
                    <a:cubicBezTo>
                      <a:pt x="1965186" y="50432"/>
                      <a:pt x="1968208" y="57338"/>
                      <a:pt x="1971662" y="64244"/>
                    </a:cubicBezTo>
                    <a:cubicBezTo>
                      <a:pt x="1960870" y="56043"/>
                      <a:pt x="1946193" y="39640"/>
                      <a:pt x="1933676" y="39209"/>
                    </a:cubicBezTo>
                    <a:lnTo>
                      <a:pt x="1877562" y="39209"/>
                    </a:lnTo>
                    <a:lnTo>
                      <a:pt x="1911229" y="70288"/>
                    </a:lnTo>
                    <a:lnTo>
                      <a:pt x="1871518" y="52158"/>
                    </a:lnTo>
                    <a:cubicBezTo>
                      <a:pt x="1860294" y="46978"/>
                      <a:pt x="1848036" y="44609"/>
                      <a:pt x="1835690" y="45252"/>
                    </a:cubicBezTo>
                    <a:cubicBezTo>
                      <a:pt x="1830078" y="47410"/>
                      <a:pt x="1829217" y="55180"/>
                      <a:pt x="1822741" y="55611"/>
                    </a:cubicBezTo>
                    <a:lnTo>
                      <a:pt x="1797272" y="55611"/>
                    </a:lnTo>
                    <a:cubicBezTo>
                      <a:pt x="1787345" y="55611"/>
                      <a:pt x="1776986" y="71583"/>
                      <a:pt x="1769648" y="78921"/>
                    </a:cubicBezTo>
                    <a:lnTo>
                      <a:pt x="1835690" y="118201"/>
                    </a:lnTo>
                    <a:lnTo>
                      <a:pt x="1762308" y="98345"/>
                    </a:lnTo>
                    <a:cubicBezTo>
                      <a:pt x="1750655" y="92047"/>
                      <a:pt x="1739906" y="84208"/>
                      <a:pt x="1730366" y="75036"/>
                    </a:cubicBezTo>
                    <a:cubicBezTo>
                      <a:pt x="1723029" y="69424"/>
                      <a:pt x="1710941" y="72014"/>
                      <a:pt x="1702740" y="72014"/>
                    </a:cubicBezTo>
                    <a:cubicBezTo>
                      <a:pt x="1702740" y="77194"/>
                      <a:pt x="1706194" y="82805"/>
                      <a:pt x="1708352" y="87985"/>
                    </a:cubicBezTo>
                    <a:lnTo>
                      <a:pt x="1680296" y="87985"/>
                    </a:lnTo>
                    <a:lnTo>
                      <a:pt x="1700150" y="98345"/>
                    </a:lnTo>
                    <a:cubicBezTo>
                      <a:pt x="1675548" y="98345"/>
                      <a:pt x="1642310" y="84532"/>
                      <a:pt x="1629361" y="116043"/>
                    </a:cubicBezTo>
                    <a:cubicBezTo>
                      <a:pt x="1612526" y="100072"/>
                      <a:pt x="1591375" y="112590"/>
                      <a:pt x="1573676" y="123812"/>
                    </a:cubicBezTo>
                    <a:lnTo>
                      <a:pt x="1607778" y="141942"/>
                    </a:lnTo>
                    <a:close/>
                    <a:moveTo>
                      <a:pt x="1390223" y="348703"/>
                    </a:moveTo>
                    <a:cubicBezTo>
                      <a:pt x="1382886" y="338344"/>
                      <a:pt x="1373820" y="340071"/>
                      <a:pt x="1363893" y="341797"/>
                    </a:cubicBezTo>
                    <a:cubicBezTo>
                      <a:pt x="1353966" y="343524"/>
                      <a:pt x="1359578" y="353020"/>
                      <a:pt x="1367779" y="353020"/>
                    </a:cubicBezTo>
                    <a:cubicBezTo>
                      <a:pt x="1375981" y="353020"/>
                      <a:pt x="1382022" y="344387"/>
                      <a:pt x="1390223" y="347409"/>
                    </a:cubicBezTo>
                    <a:close/>
                    <a:moveTo>
                      <a:pt x="1827056" y="1085966"/>
                    </a:moveTo>
                    <a:cubicBezTo>
                      <a:pt x="1833100" y="1079491"/>
                      <a:pt x="1851661" y="1058772"/>
                      <a:pt x="1833532" y="1052297"/>
                    </a:cubicBezTo>
                    <a:cubicBezTo>
                      <a:pt x="1826195" y="1049707"/>
                      <a:pt x="1818855" y="1059635"/>
                      <a:pt x="1817993" y="1066974"/>
                    </a:cubicBezTo>
                    <a:cubicBezTo>
                      <a:pt x="1817129" y="1074312"/>
                      <a:pt x="1821015" y="1077333"/>
                      <a:pt x="1827056" y="1084671"/>
                    </a:cubicBezTo>
                    <a:close/>
                    <a:moveTo>
                      <a:pt x="3280435" y="1438195"/>
                    </a:moveTo>
                    <a:cubicBezTo>
                      <a:pt x="3277845" y="1438195"/>
                      <a:pt x="3276549" y="1442943"/>
                      <a:pt x="3273959" y="1444670"/>
                    </a:cubicBezTo>
                    <a:cubicBezTo>
                      <a:pt x="3292952" y="1462367"/>
                      <a:pt x="3317124" y="1429130"/>
                      <a:pt x="3337413" y="1423519"/>
                    </a:cubicBezTo>
                    <a:cubicBezTo>
                      <a:pt x="3343454" y="1423519"/>
                      <a:pt x="3348205" y="1428267"/>
                      <a:pt x="3350362" y="1419634"/>
                    </a:cubicBezTo>
                    <a:lnTo>
                      <a:pt x="3356836" y="1396324"/>
                    </a:lnTo>
                    <a:cubicBezTo>
                      <a:pt x="3358435" y="1385684"/>
                      <a:pt x="3355455" y="1374858"/>
                      <a:pt x="3348634" y="1366540"/>
                    </a:cubicBezTo>
                    <a:cubicBezTo>
                      <a:pt x="3361586" y="1356612"/>
                      <a:pt x="3365469" y="1356181"/>
                      <a:pt x="3366765" y="1338051"/>
                    </a:cubicBezTo>
                    <a:cubicBezTo>
                      <a:pt x="3360290" y="1338051"/>
                      <a:pt x="3358564" y="1326828"/>
                      <a:pt x="3353384" y="1320353"/>
                    </a:cubicBezTo>
                    <a:cubicBezTo>
                      <a:pt x="3348205" y="1313879"/>
                      <a:pt x="3338707" y="1320353"/>
                      <a:pt x="3333959" y="1323375"/>
                    </a:cubicBezTo>
                    <a:lnTo>
                      <a:pt x="3337413" y="1317332"/>
                    </a:lnTo>
                    <a:cubicBezTo>
                      <a:pt x="3322736" y="1307836"/>
                      <a:pt x="3308491" y="1325965"/>
                      <a:pt x="3301153" y="1338915"/>
                    </a:cubicBezTo>
                    <a:lnTo>
                      <a:pt x="3315399" y="1344526"/>
                    </a:lnTo>
                    <a:cubicBezTo>
                      <a:pt x="3309355" y="1349706"/>
                      <a:pt x="3306333" y="1355318"/>
                      <a:pt x="3299428" y="1353159"/>
                    </a:cubicBezTo>
                    <a:cubicBezTo>
                      <a:pt x="3292520" y="1351001"/>
                      <a:pt x="3287772" y="1347548"/>
                      <a:pt x="3283457" y="1350569"/>
                    </a:cubicBezTo>
                    <a:cubicBezTo>
                      <a:pt x="3279139" y="1353591"/>
                      <a:pt x="3277845" y="1356181"/>
                      <a:pt x="3280435" y="1366540"/>
                    </a:cubicBezTo>
                    <a:cubicBezTo>
                      <a:pt x="3283025" y="1376900"/>
                      <a:pt x="3274391" y="1376900"/>
                      <a:pt x="3271801" y="1379922"/>
                    </a:cubicBezTo>
                    <a:cubicBezTo>
                      <a:pt x="3278967" y="1384484"/>
                      <a:pt x="3287082" y="1387294"/>
                      <a:pt x="3295542" y="1388123"/>
                    </a:cubicBezTo>
                    <a:cubicBezTo>
                      <a:pt x="3288375" y="1395288"/>
                      <a:pt x="3281857" y="1403093"/>
                      <a:pt x="3276117" y="1411432"/>
                    </a:cubicBezTo>
                    <a:cubicBezTo>
                      <a:pt x="3283886" y="1407703"/>
                      <a:pt x="3292694" y="1406641"/>
                      <a:pt x="3301153" y="1408411"/>
                    </a:cubicBezTo>
                    <a:cubicBezTo>
                      <a:pt x="3295542" y="1408411"/>
                      <a:pt x="3283886" y="1408411"/>
                      <a:pt x="3280435" y="1414885"/>
                    </a:cubicBezTo>
                    <a:cubicBezTo>
                      <a:pt x="3277671" y="1420186"/>
                      <a:pt x="3272534" y="1423868"/>
                      <a:pt x="3266622" y="1424814"/>
                    </a:cubicBezTo>
                    <a:cubicBezTo>
                      <a:pt x="3269989" y="1426156"/>
                      <a:pt x="3273485" y="1427313"/>
                      <a:pt x="3276981" y="1428267"/>
                    </a:cubicBezTo>
                    <a:cubicBezTo>
                      <a:pt x="3273614" y="1430693"/>
                      <a:pt x="3270031" y="1432721"/>
                      <a:pt x="3266189" y="1434310"/>
                    </a:cubicBezTo>
                    <a:close/>
                    <a:moveTo>
                      <a:pt x="1741590" y="1049707"/>
                    </a:moveTo>
                    <a:cubicBezTo>
                      <a:pt x="1741590" y="1052297"/>
                      <a:pt x="1743747" y="1061362"/>
                      <a:pt x="1746769" y="1060930"/>
                    </a:cubicBezTo>
                    <a:cubicBezTo>
                      <a:pt x="1766668" y="1061129"/>
                      <a:pt x="1783675" y="1046548"/>
                      <a:pt x="1786481" y="1026830"/>
                    </a:cubicBezTo>
                    <a:lnTo>
                      <a:pt x="1773100" y="1026830"/>
                    </a:lnTo>
                    <a:cubicBezTo>
                      <a:pt x="1763560" y="1027322"/>
                      <a:pt x="1754452" y="1030965"/>
                      <a:pt x="1747201" y="1037189"/>
                    </a:cubicBezTo>
                    <a:cubicBezTo>
                      <a:pt x="1741158" y="1043233"/>
                      <a:pt x="1739000" y="1042801"/>
                      <a:pt x="1741590" y="1049707"/>
                    </a:cubicBezTo>
                    <a:close/>
                    <a:moveTo>
                      <a:pt x="1543460" y="484674"/>
                    </a:moveTo>
                    <a:cubicBezTo>
                      <a:pt x="1541302" y="472156"/>
                      <a:pt x="1528785" y="452732"/>
                      <a:pt x="1516268" y="457048"/>
                    </a:cubicBezTo>
                    <a:cubicBezTo>
                      <a:pt x="1503748" y="461365"/>
                      <a:pt x="1473103" y="466545"/>
                      <a:pt x="1479144" y="486832"/>
                    </a:cubicBezTo>
                    <a:cubicBezTo>
                      <a:pt x="1481734" y="494602"/>
                      <a:pt x="1509792" y="505825"/>
                      <a:pt x="1516268" y="510142"/>
                    </a:cubicBezTo>
                    <a:cubicBezTo>
                      <a:pt x="1533965" y="508847"/>
                      <a:pt x="1547778" y="511437"/>
                      <a:pt x="1543460" y="485969"/>
                    </a:cubicBezTo>
                    <a:close/>
                    <a:moveTo>
                      <a:pt x="1304757" y="286977"/>
                    </a:moveTo>
                    <a:cubicBezTo>
                      <a:pt x="1315116" y="286977"/>
                      <a:pt x="1318570" y="270143"/>
                      <a:pt x="1328497" y="280934"/>
                    </a:cubicBezTo>
                    <a:cubicBezTo>
                      <a:pt x="1328497" y="280934"/>
                      <a:pt x="1325043" y="285682"/>
                      <a:pt x="1322885" y="286977"/>
                    </a:cubicBezTo>
                    <a:lnTo>
                      <a:pt x="1338856" y="290430"/>
                    </a:lnTo>
                    <a:cubicBezTo>
                      <a:pt x="1338856" y="310718"/>
                      <a:pt x="1315548" y="294747"/>
                      <a:pt x="1304757" y="302948"/>
                    </a:cubicBezTo>
                    <a:cubicBezTo>
                      <a:pt x="1308211" y="337481"/>
                      <a:pt x="1343607" y="302948"/>
                      <a:pt x="1347922" y="312013"/>
                    </a:cubicBezTo>
                    <a:cubicBezTo>
                      <a:pt x="1352238" y="321078"/>
                      <a:pt x="1368209" y="319351"/>
                      <a:pt x="1378138" y="320646"/>
                    </a:cubicBezTo>
                    <a:cubicBezTo>
                      <a:pt x="1388066" y="321941"/>
                      <a:pt x="1388498" y="328416"/>
                      <a:pt x="1394109" y="338775"/>
                    </a:cubicBezTo>
                    <a:cubicBezTo>
                      <a:pt x="1399721" y="349135"/>
                      <a:pt x="1442022" y="346977"/>
                      <a:pt x="1420440" y="319783"/>
                    </a:cubicBezTo>
                    <a:cubicBezTo>
                      <a:pt x="1416986" y="315898"/>
                      <a:pt x="1409648" y="310286"/>
                      <a:pt x="1410944" y="304675"/>
                    </a:cubicBezTo>
                    <a:cubicBezTo>
                      <a:pt x="1412238" y="299064"/>
                      <a:pt x="1413964" y="297337"/>
                      <a:pt x="1408784" y="292589"/>
                    </a:cubicBezTo>
                    <a:cubicBezTo>
                      <a:pt x="1403604" y="287840"/>
                      <a:pt x="1396699" y="285682"/>
                      <a:pt x="1385476" y="287840"/>
                    </a:cubicBezTo>
                    <a:cubicBezTo>
                      <a:pt x="1388930" y="262373"/>
                      <a:pt x="1360439" y="275323"/>
                      <a:pt x="1352670" y="280071"/>
                    </a:cubicBezTo>
                    <a:cubicBezTo>
                      <a:pt x="1346626" y="264963"/>
                      <a:pt x="1339721" y="252877"/>
                      <a:pt x="1323750" y="255467"/>
                    </a:cubicBezTo>
                    <a:cubicBezTo>
                      <a:pt x="1307779" y="258056"/>
                      <a:pt x="1296555" y="255467"/>
                      <a:pt x="1290079" y="274891"/>
                    </a:cubicBezTo>
                    <a:lnTo>
                      <a:pt x="1308211" y="274891"/>
                    </a:lnTo>
                    <a:cubicBezTo>
                      <a:pt x="1306785" y="279277"/>
                      <a:pt x="1305663" y="283748"/>
                      <a:pt x="1304757" y="288272"/>
                    </a:cubicBezTo>
                    <a:close/>
                    <a:moveTo>
                      <a:pt x="1309504" y="378488"/>
                    </a:moveTo>
                    <a:cubicBezTo>
                      <a:pt x="1314684" y="384962"/>
                      <a:pt x="1320728" y="375034"/>
                      <a:pt x="1315548" y="368128"/>
                    </a:cubicBezTo>
                    <a:cubicBezTo>
                      <a:pt x="1311965" y="363419"/>
                      <a:pt x="1307908" y="359080"/>
                      <a:pt x="1303461" y="355178"/>
                    </a:cubicBezTo>
                    <a:cubicBezTo>
                      <a:pt x="1296987" y="349999"/>
                      <a:pt x="1291808" y="342229"/>
                      <a:pt x="1283606" y="346545"/>
                    </a:cubicBezTo>
                    <a:cubicBezTo>
                      <a:pt x="1283606" y="353020"/>
                      <a:pt x="1286628" y="359495"/>
                      <a:pt x="1287922" y="365970"/>
                    </a:cubicBezTo>
                    <a:cubicBezTo>
                      <a:pt x="1289218" y="372444"/>
                      <a:pt x="1306050" y="375034"/>
                      <a:pt x="1309504" y="379783"/>
                    </a:cubicBezTo>
                    <a:close/>
                    <a:moveTo>
                      <a:pt x="1434253" y="217913"/>
                    </a:moveTo>
                    <a:cubicBezTo>
                      <a:pt x="1429073" y="204100"/>
                      <a:pt x="1398857" y="207985"/>
                      <a:pt x="1407923" y="226977"/>
                    </a:cubicBezTo>
                    <a:cubicBezTo>
                      <a:pt x="1421304" y="234316"/>
                      <a:pt x="1444612" y="248992"/>
                      <a:pt x="1434253" y="219208"/>
                    </a:cubicBezTo>
                    <a:close/>
                    <a:moveTo>
                      <a:pt x="1473964" y="325394"/>
                    </a:moveTo>
                    <a:cubicBezTo>
                      <a:pt x="1468352" y="328416"/>
                      <a:pt x="1461879" y="325394"/>
                      <a:pt x="1455835" y="330143"/>
                    </a:cubicBezTo>
                    <a:cubicBezTo>
                      <a:pt x="1460583" y="332732"/>
                      <a:pt x="1470081" y="343524"/>
                      <a:pt x="1472238" y="343524"/>
                    </a:cubicBezTo>
                    <a:cubicBezTo>
                      <a:pt x="1478627" y="343122"/>
                      <a:pt x="1484885" y="341663"/>
                      <a:pt x="1490799" y="339207"/>
                    </a:cubicBezTo>
                    <a:cubicBezTo>
                      <a:pt x="1497275" y="339207"/>
                      <a:pt x="1509792" y="339207"/>
                      <a:pt x="1513246" y="329711"/>
                    </a:cubicBezTo>
                    <a:cubicBezTo>
                      <a:pt x="1516697" y="320214"/>
                      <a:pt x="1508066" y="319783"/>
                      <a:pt x="1516268" y="310286"/>
                    </a:cubicBezTo>
                    <a:cubicBezTo>
                      <a:pt x="1508928" y="307265"/>
                      <a:pt x="1498569" y="307697"/>
                      <a:pt x="1492525" y="304675"/>
                    </a:cubicBezTo>
                    <a:cubicBezTo>
                      <a:pt x="1486484" y="301653"/>
                      <a:pt x="1480872" y="294747"/>
                      <a:pt x="1474396" y="291725"/>
                    </a:cubicBezTo>
                    <a:cubicBezTo>
                      <a:pt x="1467920" y="288704"/>
                      <a:pt x="1431231" y="280071"/>
                      <a:pt x="1449360" y="302517"/>
                    </a:cubicBezTo>
                    <a:lnTo>
                      <a:pt x="1442886" y="302517"/>
                    </a:lnTo>
                    <a:cubicBezTo>
                      <a:pt x="1447634" y="325826"/>
                      <a:pt x="1463605" y="315898"/>
                      <a:pt x="1473964" y="326689"/>
                    </a:cubicBezTo>
                    <a:close/>
                    <a:moveTo>
                      <a:pt x="1159290" y="332732"/>
                    </a:moveTo>
                    <a:cubicBezTo>
                      <a:pt x="1140297" y="336186"/>
                      <a:pt x="1131663" y="332732"/>
                      <a:pt x="1135981" y="357768"/>
                    </a:cubicBezTo>
                    <a:cubicBezTo>
                      <a:pt x="1144180" y="357768"/>
                      <a:pt x="1151952" y="371149"/>
                      <a:pt x="1158858" y="368991"/>
                    </a:cubicBezTo>
                    <a:lnTo>
                      <a:pt x="1193822" y="359495"/>
                    </a:lnTo>
                    <a:cubicBezTo>
                      <a:pt x="1202023" y="356905"/>
                      <a:pt x="1197708" y="353883"/>
                      <a:pt x="1199865" y="346977"/>
                    </a:cubicBezTo>
                    <a:cubicBezTo>
                      <a:pt x="1202023" y="340071"/>
                      <a:pt x="1186916" y="346977"/>
                      <a:pt x="1183894" y="340071"/>
                    </a:cubicBezTo>
                    <a:cubicBezTo>
                      <a:pt x="1193822" y="337481"/>
                      <a:pt x="1202887" y="337481"/>
                      <a:pt x="1209793" y="327553"/>
                    </a:cubicBezTo>
                    <a:cubicBezTo>
                      <a:pt x="1195547" y="321941"/>
                      <a:pt x="1173965" y="331437"/>
                      <a:pt x="1159290" y="334027"/>
                    </a:cubicBezTo>
                    <a:close/>
                    <a:moveTo>
                      <a:pt x="1194686" y="421653"/>
                    </a:moveTo>
                    <a:lnTo>
                      <a:pt x="1217130" y="437192"/>
                    </a:lnTo>
                    <a:lnTo>
                      <a:pt x="1201591" y="444099"/>
                    </a:lnTo>
                    <a:cubicBezTo>
                      <a:pt x="1206339" y="444099"/>
                      <a:pt x="1226196" y="451869"/>
                      <a:pt x="1225331" y="457912"/>
                    </a:cubicBezTo>
                    <a:cubicBezTo>
                      <a:pt x="1225331" y="471293"/>
                      <a:pt x="1212382" y="465250"/>
                      <a:pt x="1202023" y="464386"/>
                    </a:cubicBezTo>
                    <a:cubicBezTo>
                      <a:pt x="1191664" y="463523"/>
                      <a:pt x="1175693" y="466545"/>
                      <a:pt x="1174397" y="460070"/>
                    </a:cubicBezTo>
                    <a:cubicBezTo>
                      <a:pt x="1171375" y="444962"/>
                      <a:pt x="1169649" y="446257"/>
                      <a:pt x="1157132" y="447552"/>
                    </a:cubicBezTo>
                    <a:lnTo>
                      <a:pt x="1163173" y="444099"/>
                    </a:lnTo>
                    <a:cubicBezTo>
                      <a:pt x="1154972" y="436761"/>
                      <a:pt x="1145045" y="421653"/>
                      <a:pt x="1134685" y="423811"/>
                    </a:cubicBezTo>
                    <a:cubicBezTo>
                      <a:pt x="1115692" y="427696"/>
                      <a:pt x="1122598" y="419063"/>
                      <a:pt x="1107059" y="412588"/>
                    </a:cubicBezTo>
                    <a:cubicBezTo>
                      <a:pt x="1104037" y="412588"/>
                      <a:pt x="1080297" y="412588"/>
                      <a:pt x="1080297" y="419926"/>
                    </a:cubicBezTo>
                    <a:cubicBezTo>
                      <a:pt x="1080297" y="427264"/>
                      <a:pt x="1099289" y="428991"/>
                      <a:pt x="1104037" y="430286"/>
                    </a:cubicBezTo>
                    <a:cubicBezTo>
                      <a:pt x="1089620" y="426958"/>
                      <a:pt x="1074556" y="428162"/>
                      <a:pt x="1060872" y="433739"/>
                    </a:cubicBezTo>
                    <a:lnTo>
                      <a:pt x="1060872" y="445394"/>
                    </a:lnTo>
                    <a:cubicBezTo>
                      <a:pt x="1070801" y="451869"/>
                      <a:pt x="1088498" y="445394"/>
                      <a:pt x="1099289" y="445394"/>
                    </a:cubicBezTo>
                    <a:cubicBezTo>
                      <a:pt x="1094542" y="449279"/>
                      <a:pt x="1049651" y="445394"/>
                      <a:pt x="1050512" y="458775"/>
                    </a:cubicBezTo>
                    <a:cubicBezTo>
                      <a:pt x="1051376" y="472156"/>
                      <a:pt x="1089362" y="458775"/>
                      <a:pt x="1093678" y="456185"/>
                    </a:cubicBezTo>
                    <a:cubicBezTo>
                      <a:pt x="1079003" y="469566"/>
                      <a:pt x="1050512" y="459638"/>
                      <a:pt x="1039721" y="479063"/>
                    </a:cubicBezTo>
                    <a:cubicBezTo>
                      <a:pt x="1049261" y="483660"/>
                      <a:pt x="1060181" y="484584"/>
                      <a:pt x="1070369" y="481653"/>
                    </a:cubicBezTo>
                    <a:cubicBezTo>
                      <a:pt x="1070585" y="483949"/>
                      <a:pt x="1070585" y="486263"/>
                      <a:pt x="1070369" y="488559"/>
                    </a:cubicBezTo>
                    <a:cubicBezTo>
                      <a:pt x="1075420" y="490398"/>
                      <a:pt x="1080642" y="491840"/>
                      <a:pt x="1085908" y="492875"/>
                    </a:cubicBezTo>
                    <a:cubicBezTo>
                      <a:pt x="1082025" y="480789"/>
                      <a:pt x="1094542" y="482947"/>
                      <a:pt x="1096267" y="492875"/>
                    </a:cubicBezTo>
                    <a:cubicBezTo>
                      <a:pt x="1109217" y="483811"/>
                      <a:pt x="1111806" y="482947"/>
                      <a:pt x="1115692" y="465250"/>
                    </a:cubicBezTo>
                    <a:cubicBezTo>
                      <a:pt x="1125620" y="468703"/>
                      <a:pt x="1121736" y="476904"/>
                      <a:pt x="1120008" y="485969"/>
                    </a:cubicBezTo>
                    <a:cubicBezTo>
                      <a:pt x="1127348" y="485969"/>
                      <a:pt x="1145045" y="489422"/>
                      <a:pt x="1145909" y="477336"/>
                    </a:cubicBezTo>
                    <a:cubicBezTo>
                      <a:pt x="1150656" y="489854"/>
                      <a:pt x="1168785" y="483811"/>
                      <a:pt x="1176986" y="477336"/>
                    </a:cubicBezTo>
                    <a:cubicBezTo>
                      <a:pt x="1161448" y="495465"/>
                      <a:pt x="1130370" y="498487"/>
                      <a:pt x="1108787" y="506688"/>
                    </a:cubicBezTo>
                    <a:cubicBezTo>
                      <a:pt x="1134685" y="525249"/>
                      <a:pt x="1145477" y="519206"/>
                      <a:pt x="1173535" y="506688"/>
                    </a:cubicBezTo>
                    <a:lnTo>
                      <a:pt x="1219720" y="488127"/>
                    </a:lnTo>
                    <a:cubicBezTo>
                      <a:pt x="1228785" y="484674"/>
                      <a:pt x="1233965" y="493739"/>
                      <a:pt x="1242166" y="493307"/>
                    </a:cubicBezTo>
                    <a:cubicBezTo>
                      <a:pt x="1250368" y="492875"/>
                      <a:pt x="1247346" y="484243"/>
                      <a:pt x="1254254" y="484243"/>
                    </a:cubicBezTo>
                    <a:lnTo>
                      <a:pt x="1276269" y="484243"/>
                    </a:lnTo>
                    <a:cubicBezTo>
                      <a:pt x="1286196" y="484243"/>
                      <a:pt x="1290511" y="471293"/>
                      <a:pt x="1292669" y="460070"/>
                    </a:cubicBezTo>
                    <a:cubicBezTo>
                      <a:pt x="1294830" y="448847"/>
                      <a:pt x="1292669" y="432444"/>
                      <a:pt x="1277562" y="435034"/>
                    </a:cubicBezTo>
                    <a:cubicBezTo>
                      <a:pt x="1262456" y="437624"/>
                      <a:pt x="1274108" y="444962"/>
                      <a:pt x="1265907" y="456185"/>
                    </a:cubicBezTo>
                    <a:cubicBezTo>
                      <a:pt x="1265045" y="447833"/>
                      <a:pt x="1258656" y="441103"/>
                      <a:pt x="1250368" y="439782"/>
                    </a:cubicBezTo>
                    <a:cubicBezTo>
                      <a:pt x="1244756" y="437624"/>
                      <a:pt x="1243463" y="425538"/>
                      <a:pt x="1238283" y="421221"/>
                    </a:cubicBezTo>
                    <a:cubicBezTo>
                      <a:pt x="1233103" y="416905"/>
                      <a:pt x="1238283" y="385394"/>
                      <a:pt x="1215404" y="394890"/>
                    </a:cubicBezTo>
                    <a:cubicBezTo>
                      <a:pt x="1210095" y="405319"/>
                      <a:pt x="1203103" y="414803"/>
                      <a:pt x="1194686" y="422948"/>
                    </a:cubicBezTo>
                    <a:close/>
                    <a:moveTo>
                      <a:pt x="1476554" y="214891"/>
                    </a:moveTo>
                    <a:cubicBezTo>
                      <a:pt x="1479576" y="241654"/>
                      <a:pt x="1506338" y="241654"/>
                      <a:pt x="1522309" y="234316"/>
                    </a:cubicBezTo>
                    <a:cubicBezTo>
                      <a:pt x="1516697" y="243812"/>
                      <a:pt x="1508928" y="242949"/>
                      <a:pt x="1500294" y="244244"/>
                    </a:cubicBezTo>
                    <a:cubicBezTo>
                      <a:pt x="1497533" y="245059"/>
                      <a:pt x="1495979" y="247947"/>
                      <a:pt x="1496798" y="250688"/>
                    </a:cubicBezTo>
                    <a:cubicBezTo>
                      <a:pt x="1497317" y="252363"/>
                      <a:pt x="1498613" y="253671"/>
                      <a:pt x="1500294" y="254172"/>
                    </a:cubicBezTo>
                    <a:cubicBezTo>
                      <a:pt x="1506770" y="254172"/>
                      <a:pt x="1505906" y="266258"/>
                      <a:pt x="1513678" y="259783"/>
                    </a:cubicBezTo>
                    <a:cubicBezTo>
                      <a:pt x="1521448" y="253308"/>
                      <a:pt x="1521877" y="251150"/>
                      <a:pt x="1528785" y="253740"/>
                    </a:cubicBezTo>
                    <a:lnTo>
                      <a:pt x="1528785" y="259783"/>
                    </a:lnTo>
                    <a:cubicBezTo>
                      <a:pt x="1536122" y="264100"/>
                      <a:pt x="1538712" y="257193"/>
                      <a:pt x="1545188" y="253740"/>
                    </a:cubicBezTo>
                    <a:cubicBezTo>
                      <a:pt x="1551661" y="250287"/>
                      <a:pt x="1554251" y="262373"/>
                      <a:pt x="1552093" y="249423"/>
                    </a:cubicBezTo>
                    <a:cubicBezTo>
                      <a:pt x="1563749" y="254603"/>
                      <a:pt x="1583606" y="249423"/>
                      <a:pt x="1591807" y="256330"/>
                    </a:cubicBezTo>
                    <a:lnTo>
                      <a:pt x="1562453" y="260646"/>
                    </a:lnTo>
                    <a:cubicBezTo>
                      <a:pt x="1576611" y="264104"/>
                      <a:pt x="1591417" y="264104"/>
                      <a:pt x="1605618" y="260646"/>
                    </a:cubicBezTo>
                    <a:cubicBezTo>
                      <a:pt x="1578510" y="262628"/>
                      <a:pt x="1551706" y="267700"/>
                      <a:pt x="1525763" y="275754"/>
                    </a:cubicBezTo>
                    <a:cubicBezTo>
                      <a:pt x="1533490" y="280934"/>
                      <a:pt x="1542124" y="284594"/>
                      <a:pt x="1551232" y="286546"/>
                    </a:cubicBezTo>
                    <a:lnTo>
                      <a:pt x="1536986" y="286546"/>
                    </a:lnTo>
                    <a:cubicBezTo>
                      <a:pt x="1544756" y="299495"/>
                      <a:pt x="1566339" y="294747"/>
                      <a:pt x="1580152" y="298200"/>
                    </a:cubicBezTo>
                    <a:lnTo>
                      <a:pt x="1553822" y="301653"/>
                    </a:lnTo>
                    <a:cubicBezTo>
                      <a:pt x="1565474" y="321941"/>
                      <a:pt x="1591375" y="318488"/>
                      <a:pt x="1609072" y="319351"/>
                    </a:cubicBezTo>
                    <a:cubicBezTo>
                      <a:pt x="1608252" y="314366"/>
                      <a:pt x="1604756" y="310230"/>
                      <a:pt x="1600009" y="308560"/>
                    </a:cubicBezTo>
                    <a:cubicBezTo>
                      <a:pt x="1611662" y="308560"/>
                      <a:pt x="1616841" y="313740"/>
                      <a:pt x="1626339" y="321941"/>
                    </a:cubicBezTo>
                    <a:lnTo>
                      <a:pt x="1613390" y="292589"/>
                    </a:lnTo>
                    <a:cubicBezTo>
                      <a:pt x="1622021" y="302517"/>
                      <a:pt x="1630654" y="311581"/>
                      <a:pt x="1639720" y="321078"/>
                    </a:cubicBezTo>
                    <a:cubicBezTo>
                      <a:pt x="1643174" y="309855"/>
                      <a:pt x="1646193" y="304675"/>
                      <a:pt x="1639720" y="293884"/>
                    </a:cubicBezTo>
                    <a:cubicBezTo>
                      <a:pt x="1676410" y="315466"/>
                      <a:pt x="1636698" y="276618"/>
                      <a:pt x="1661303" y="268416"/>
                    </a:cubicBezTo>
                    <a:cubicBezTo>
                      <a:pt x="1659964" y="276682"/>
                      <a:pt x="1661303" y="285160"/>
                      <a:pt x="1665186" y="292589"/>
                    </a:cubicBezTo>
                    <a:cubicBezTo>
                      <a:pt x="1672094" y="286114"/>
                      <a:pt x="1682453" y="282229"/>
                      <a:pt x="1677706" y="270143"/>
                    </a:cubicBezTo>
                    <a:cubicBezTo>
                      <a:pt x="1684179" y="276618"/>
                      <a:pt x="1709648" y="261078"/>
                      <a:pt x="1720871" y="257625"/>
                    </a:cubicBezTo>
                    <a:cubicBezTo>
                      <a:pt x="1716295" y="249704"/>
                      <a:pt x="1710467" y="242565"/>
                      <a:pt x="1703604" y="236474"/>
                    </a:cubicBezTo>
                    <a:cubicBezTo>
                      <a:pt x="1703604" y="240359"/>
                      <a:pt x="1699288" y="243380"/>
                      <a:pt x="1698424" y="247265"/>
                    </a:cubicBezTo>
                    <a:cubicBezTo>
                      <a:pt x="1698424" y="226977"/>
                      <a:pt x="1677274" y="239064"/>
                      <a:pt x="1669072" y="242949"/>
                    </a:cubicBezTo>
                    <a:cubicBezTo>
                      <a:pt x="1678567" y="222661"/>
                      <a:pt x="1683318" y="213596"/>
                      <a:pt x="1660439" y="210575"/>
                    </a:cubicBezTo>
                    <a:cubicBezTo>
                      <a:pt x="1674684" y="197193"/>
                      <a:pt x="1654827" y="179927"/>
                      <a:pt x="1641878" y="192014"/>
                    </a:cubicBezTo>
                    <a:lnTo>
                      <a:pt x="1650511" y="208416"/>
                    </a:lnTo>
                    <a:cubicBezTo>
                      <a:pt x="1642871" y="209275"/>
                      <a:pt x="1635489" y="205326"/>
                      <a:pt x="1631951" y="198488"/>
                    </a:cubicBezTo>
                    <a:cubicBezTo>
                      <a:pt x="1629361" y="194172"/>
                      <a:pt x="1636266" y="180359"/>
                      <a:pt x="1625475" y="183812"/>
                    </a:cubicBezTo>
                    <a:cubicBezTo>
                      <a:pt x="1613951" y="187015"/>
                      <a:pt x="1601734" y="182051"/>
                      <a:pt x="1595691" y="171726"/>
                    </a:cubicBezTo>
                    <a:cubicBezTo>
                      <a:pt x="1583174" y="155755"/>
                      <a:pt x="1576266" y="142805"/>
                      <a:pt x="1558569" y="138057"/>
                    </a:cubicBezTo>
                    <a:cubicBezTo>
                      <a:pt x="1548210" y="134604"/>
                      <a:pt x="1530943" y="128129"/>
                      <a:pt x="1523173" y="141079"/>
                    </a:cubicBezTo>
                    <a:cubicBezTo>
                      <a:pt x="1532668" y="144964"/>
                      <a:pt x="1543460" y="141079"/>
                      <a:pt x="1552093" y="146258"/>
                    </a:cubicBezTo>
                    <a:cubicBezTo>
                      <a:pt x="1543030" y="163956"/>
                      <a:pt x="1511518" y="138920"/>
                      <a:pt x="1501591" y="166546"/>
                    </a:cubicBezTo>
                    <a:cubicBezTo>
                      <a:pt x="1509792" y="169568"/>
                      <a:pt x="1521448" y="166546"/>
                      <a:pt x="1527489" y="173884"/>
                    </a:cubicBezTo>
                    <a:cubicBezTo>
                      <a:pt x="1520151" y="173884"/>
                      <a:pt x="1484323" y="176906"/>
                      <a:pt x="1495115" y="189855"/>
                    </a:cubicBezTo>
                    <a:lnTo>
                      <a:pt x="1478282" y="196762"/>
                    </a:lnTo>
                    <a:cubicBezTo>
                      <a:pt x="1488209" y="201942"/>
                      <a:pt x="1493821" y="199352"/>
                      <a:pt x="1503316" y="201942"/>
                    </a:cubicBezTo>
                    <a:lnTo>
                      <a:pt x="1498569" y="204963"/>
                    </a:lnTo>
                    <a:cubicBezTo>
                      <a:pt x="1507634" y="209711"/>
                      <a:pt x="1517562" y="198488"/>
                      <a:pt x="1525331" y="204963"/>
                    </a:cubicBezTo>
                    <a:cubicBezTo>
                      <a:pt x="1522309" y="204963"/>
                      <a:pt x="1519719" y="209280"/>
                      <a:pt x="1516697" y="210143"/>
                    </a:cubicBezTo>
                    <a:cubicBezTo>
                      <a:pt x="1513678" y="211006"/>
                      <a:pt x="1520583" y="214891"/>
                      <a:pt x="1522741" y="216618"/>
                    </a:cubicBezTo>
                    <a:lnTo>
                      <a:pt x="1512382" y="213596"/>
                    </a:lnTo>
                    <a:close/>
                    <a:moveTo>
                      <a:pt x="1316842" y="430718"/>
                    </a:moveTo>
                    <a:cubicBezTo>
                      <a:pt x="1324182" y="440214"/>
                      <a:pt x="1357849" y="443235"/>
                      <a:pt x="1354398" y="423811"/>
                    </a:cubicBezTo>
                    <a:cubicBezTo>
                      <a:pt x="1345332" y="422516"/>
                      <a:pt x="1323318" y="422948"/>
                      <a:pt x="1318138" y="431149"/>
                    </a:cubicBezTo>
                    <a:close/>
                    <a:moveTo>
                      <a:pt x="1044469" y="433308"/>
                    </a:moveTo>
                    <a:cubicBezTo>
                      <a:pt x="1037995" y="433308"/>
                      <a:pt x="1004757" y="449710"/>
                      <a:pt x="1008643" y="460070"/>
                    </a:cubicBezTo>
                    <a:cubicBezTo>
                      <a:pt x="1012527" y="470430"/>
                      <a:pt x="1027204" y="464386"/>
                      <a:pt x="1030658" y="460070"/>
                    </a:cubicBezTo>
                    <a:cubicBezTo>
                      <a:pt x="1034109" y="455753"/>
                      <a:pt x="1046629" y="442804"/>
                      <a:pt x="1044469" y="433739"/>
                    </a:cubicBezTo>
                    <a:close/>
                    <a:moveTo>
                      <a:pt x="3351224" y="1253447"/>
                    </a:moveTo>
                    <a:lnTo>
                      <a:pt x="3348634" y="1253447"/>
                    </a:lnTo>
                    <a:lnTo>
                      <a:pt x="3351224" y="1256469"/>
                    </a:lnTo>
                    <a:cubicBezTo>
                      <a:pt x="3351224" y="1256469"/>
                      <a:pt x="3352952" y="1255606"/>
                      <a:pt x="3351224" y="1253016"/>
                    </a:cubicBezTo>
                    <a:close/>
                    <a:moveTo>
                      <a:pt x="1263749" y="567552"/>
                    </a:moveTo>
                    <a:cubicBezTo>
                      <a:pt x="1274540" y="571005"/>
                      <a:pt x="1275405" y="573595"/>
                      <a:pt x="1283606" y="581364"/>
                    </a:cubicBezTo>
                    <a:cubicBezTo>
                      <a:pt x="1291808" y="589134"/>
                      <a:pt x="1294397" y="596472"/>
                      <a:pt x="1303461" y="592156"/>
                    </a:cubicBezTo>
                    <a:cubicBezTo>
                      <a:pt x="1310498" y="586605"/>
                      <a:pt x="1314771" y="578244"/>
                      <a:pt x="1315116" y="569278"/>
                    </a:cubicBezTo>
                    <a:cubicBezTo>
                      <a:pt x="1315116" y="558487"/>
                      <a:pt x="1308643" y="557623"/>
                      <a:pt x="1300871" y="551580"/>
                    </a:cubicBezTo>
                    <a:cubicBezTo>
                      <a:pt x="1286628" y="555034"/>
                      <a:pt x="1269793" y="548990"/>
                      <a:pt x="1263749" y="567552"/>
                    </a:cubicBezTo>
                    <a:close/>
                    <a:moveTo>
                      <a:pt x="1334973" y="481221"/>
                    </a:moveTo>
                    <a:cubicBezTo>
                      <a:pt x="1329793" y="465250"/>
                      <a:pt x="1322453" y="467408"/>
                      <a:pt x="1310801" y="471725"/>
                    </a:cubicBezTo>
                    <a:cubicBezTo>
                      <a:pt x="1297419" y="494602"/>
                      <a:pt x="1328065" y="488559"/>
                      <a:pt x="1334973" y="482947"/>
                    </a:cubicBezTo>
                    <a:close/>
                    <a:moveTo>
                      <a:pt x="1312094" y="406545"/>
                    </a:moveTo>
                    <a:cubicBezTo>
                      <a:pt x="1315548" y="413883"/>
                      <a:pt x="1317274" y="413451"/>
                      <a:pt x="1318138" y="420358"/>
                    </a:cubicBezTo>
                    <a:cubicBezTo>
                      <a:pt x="1327633" y="420358"/>
                      <a:pt x="1339288" y="424243"/>
                      <a:pt x="1347058" y="415610"/>
                    </a:cubicBezTo>
                    <a:lnTo>
                      <a:pt x="1333245" y="405682"/>
                    </a:lnTo>
                    <a:cubicBezTo>
                      <a:pt x="1326210" y="402764"/>
                      <a:pt x="1318180" y="403744"/>
                      <a:pt x="1312094" y="408272"/>
                    </a:cubicBezTo>
                    <a:close/>
                    <a:moveTo>
                      <a:pt x="1540870" y="363380"/>
                    </a:moveTo>
                    <a:cubicBezTo>
                      <a:pt x="1544324" y="358200"/>
                      <a:pt x="1547346" y="353020"/>
                      <a:pt x="1550800" y="348272"/>
                    </a:cubicBezTo>
                    <a:cubicBezTo>
                      <a:pt x="1529820" y="339302"/>
                      <a:pt x="1505822" y="340744"/>
                      <a:pt x="1486052" y="352157"/>
                    </a:cubicBezTo>
                    <a:cubicBezTo>
                      <a:pt x="1490799" y="370286"/>
                      <a:pt x="1528785" y="363380"/>
                      <a:pt x="1540870" y="363811"/>
                    </a:cubicBezTo>
                    <a:close/>
                    <a:moveTo>
                      <a:pt x="1819719" y="593019"/>
                    </a:moveTo>
                    <a:cubicBezTo>
                      <a:pt x="1822309" y="596904"/>
                      <a:pt x="1830078" y="599925"/>
                      <a:pt x="1833964" y="602515"/>
                    </a:cubicBezTo>
                    <a:cubicBezTo>
                      <a:pt x="1837848" y="605105"/>
                      <a:pt x="1863316" y="596041"/>
                      <a:pt x="1871518" y="594314"/>
                    </a:cubicBezTo>
                    <a:cubicBezTo>
                      <a:pt x="1882567" y="592799"/>
                      <a:pt x="1893749" y="592799"/>
                      <a:pt x="1904756" y="594314"/>
                    </a:cubicBezTo>
                    <a:cubicBezTo>
                      <a:pt x="1894136" y="577924"/>
                      <a:pt x="1879200" y="564780"/>
                      <a:pt x="1861591" y="556328"/>
                    </a:cubicBezTo>
                    <a:cubicBezTo>
                      <a:pt x="1855547" y="552444"/>
                      <a:pt x="1846481" y="556328"/>
                      <a:pt x="1839576" y="556328"/>
                    </a:cubicBezTo>
                    <a:lnTo>
                      <a:pt x="1815403" y="546832"/>
                    </a:lnTo>
                    <a:cubicBezTo>
                      <a:pt x="1806899" y="549936"/>
                      <a:pt x="1802496" y="559350"/>
                      <a:pt x="1805605" y="567862"/>
                    </a:cubicBezTo>
                    <a:cubicBezTo>
                      <a:pt x="1806857" y="571315"/>
                      <a:pt x="1809273" y="574246"/>
                      <a:pt x="1812381" y="576184"/>
                    </a:cubicBezTo>
                    <a:cubicBezTo>
                      <a:pt x="1822309" y="581796"/>
                      <a:pt x="1814539" y="585249"/>
                      <a:pt x="1819719" y="593451"/>
                    </a:cubicBezTo>
                    <a:close/>
                    <a:moveTo>
                      <a:pt x="1592669" y="359063"/>
                    </a:moveTo>
                    <a:cubicBezTo>
                      <a:pt x="1584899" y="366833"/>
                      <a:pt x="1600438" y="373308"/>
                      <a:pt x="1604324" y="375466"/>
                    </a:cubicBezTo>
                    <a:cubicBezTo>
                      <a:pt x="1608208" y="377624"/>
                      <a:pt x="1618137" y="375466"/>
                      <a:pt x="1625475" y="372444"/>
                    </a:cubicBezTo>
                    <a:cubicBezTo>
                      <a:pt x="1624569" y="361515"/>
                      <a:pt x="1614986" y="353378"/>
                      <a:pt x="1604066" y="354268"/>
                    </a:cubicBezTo>
                    <a:cubicBezTo>
                      <a:pt x="1599877" y="354613"/>
                      <a:pt x="1595865" y="356292"/>
                      <a:pt x="1592669" y="359063"/>
                    </a:cubicBezTo>
                    <a:close/>
                    <a:moveTo>
                      <a:pt x="1606482" y="398775"/>
                    </a:moveTo>
                    <a:cubicBezTo>
                      <a:pt x="1599145" y="405250"/>
                      <a:pt x="1616841" y="417768"/>
                      <a:pt x="1622885" y="415178"/>
                    </a:cubicBezTo>
                    <a:cubicBezTo>
                      <a:pt x="1622885" y="412588"/>
                      <a:pt x="1622885" y="408272"/>
                      <a:pt x="1619863" y="406545"/>
                    </a:cubicBezTo>
                    <a:cubicBezTo>
                      <a:pt x="1628929" y="398344"/>
                      <a:pt x="1612094" y="393164"/>
                      <a:pt x="1606482" y="397480"/>
                    </a:cubicBezTo>
                    <a:close/>
                    <a:moveTo>
                      <a:pt x="6541143" y="507120"/>
                    </a:moveTo>
                    <a:cubicBezTo>
                      <a:pt x="6562942" y="509170"/>
                      <a:pt x="6584869" y="506369"/>
                      <a:pt x="6605459" y="498919"/>
                    </a:cubicBezTo>
                    <a:cubicBezTo>
                      <a:pt x="6607532" y="493570"/>
                      <a:pt x="6608310" y="487786"/>
                      <a:pt x="6607617" y="482084"/>
                    </a:cubicBezTo>
                    <a:cubicBezTo>
                      <a:pt x="6607617" y="479494"/>
                      <a:pt x="6593803" y="477336"/>
                      <a:pt x="6591214" y="476904"/>
                    </a:cubicBezTo>
                    <a:cubicBezTo>
                      <a:pt x="6581460" y="473071"/>
                      <a:pt x="6570495" y="473866"/>
                      <a:pt x="6561429" y="479063"/>
                    </a:cubicBezTo>
                    <a:cubicBezTo>
                      <a:pt x="6561216" y="475756"/>
                      <a:pt x="6561216" y="472441"/>
                      <a:pt x="6561429" y="469135"/>
                    </a:cubicBezTo>
                    <a:cubicBezTo>
                      <a:pt x="6550209" y="469135"/>
                      <a:pt x="6539417" y="465250"/>
                      <a:pt x="6530352" y="474314"/>
                    </a:cubicBezTo>
                    <a:cubicBezTo>
                      <a:pt x="6530352" y="449710"/>
                      <a:pt x="6504021" y="465250"/>
                      <a:pt x="6507043" y="479926"/>
                    </a:cubicBezTo>
                    <a:cubicBezTo>
                      <a:pt x="6510495" y="488559"/>
                      <a:pt x="6536827" y="502372"/>
                      <a:pt x="6541143" y="507120"/>
                    </a:cubicBezTo>
                    <a:close/>
                    <a:moveTo>
                      <a:pt x="4564171" y="670716"/>
                    </a:moveTo>
                    <a:cubicBezTo>
                      <a:pt x="4575350" y="685768"/>
                      <a:pt x="4592185" y="695592"/>
                      <a:pt x="4610791" y="697910"/>
                    </a:cubicBezTo>
                    <a:cubicBezTo>
                      <a:pt x="4626762" y="697910"/>
                      <a:pt x="4659997" y="710428"/>
                      <a:pt x="4674242" y="697910"/>
                    </a:cubicBezTo>
                    <a:cubicBezTo>
                      <a:pt x="4648990" y="685095"/>
                      <a:pt x="4632502" y="659731"/>
                      <a:pt x="4631077" y="631436"/>
                    </a:cubicBezTo>
                    <a:cubicBezTo>
                      <a:pt x="4631077" y="604242"/>
                      <a:pt x="4653956" y="580933"/>
                      <a:pt x="4667767" y="563235"/>
                    </a:cubicBezTo>
                    <a:cubicBezTo>
                      <a:pt x="4675968" y="552012"/>
                      <a:pt x="4683738" y="540357"/>
                      <a:pt x="4691510" y="529134"/>
                    </a:cubicBezTo>
                    <a:cubicBezTo>
                      <a:pt x="4699279" y="517911"/>
                      <a:pt x="4714818" y="512300"/>
                      <a:pt x="4724313" y="505393"/>
                    </a:cubicBezTo>
                    <a:cubicBezTo>
                      <a:pt x="4739552" y="491123"/>
                      <a:pt x="4756687" y="479063"/>
                      <a:pt x="4775250" y="469566"/>
                    </a:cubicBezTo>
                    <a:cubicBezTo>
                      <a:pt x="4799852" y="460933"/>
                      <a:pt x="4824457" y="453163"/>
                      <a:pt x="4849062" y="444099"/>
                    </a:cubicBezTo>
                    <a:cubicBezTo>
                      <a:pt x="4861149" y="439351"/>
                      <a:pt x="4909926" y="429423"/>
                      <a:pt x="4912084" y="405250"/>
                    </a:cubicBezTo>
                    <a:cubicBezTo>
                      <a:pt x="4914242" y="381077"/>
                      <a:pt x="4864171" y="388416"/>
                      <a:pt x="4855105" y="396617"/>
                    </a:cubicBezTo>
                    <a:cubicBezTo>
                      <a:pt x="4835206" y="411548"/>
                      <a:pt x="4812198" y="421735"/>
                      <a:pt x="4787767" y="426401"/>
                    </a:cubicBezTo>
                    <a:cubicBezTo>
                      <a:pt x="4767739" y="425818"/>
                      <a:pt x="4747840" y="429651"/>
                      <a:pt x="4729495" y="437624"/>
                    </a:cubicBezTo>
                    <a:cubicBezTo>
                      <a:pt x="4709810" y="443222"/>
                      <a:pt x="4691165" y="451968"/>
                      <a:pt x="4674242" y="463523"/>
                    </a:cubicBezTo>
                    <a:cubicBezTo>
                      <a:pt x="4659004" y="477945"/>
                      <a:pt x="4644587" y="493221"/>
                      <a:pt x="4631077" y="509278"/>
                    </a:cubicBezTo>
                    <a:lnTo>
                      <a:pt x="4602589" y="544674"/>
                    </a:lnTo>
                    <a:cubicBezTo>
                      <a:pt x="4595249" y="554170"/>
                      <a:pt x="4599135" y="559782"/>
                      <a:pt x="4602589" y="572731"/>
                    </a:cubicBezTo>
                    <a:cubicBezTo>
                      <a:pt x="4602589" y="577479"/>
                      <a:pt x="4582732" y="590429"/>
                      <a:pt x="4579278" y="593451"/>
                    </a:cubicBezTo>
                    <a:cubicBezTo>
                      <a:pt x="4565897" y="603810"/>
                      <a:pt x="4579278" y="604673"/>
                      <a:pt x="4571509" y="618486"/>
                    </a:cubicBezTo>
                    <a:cubicBezTo>
                      <a:pt x="4563739" y="632299"/>
                      <a:pt x="4553380" y="624098"/>
                      <a:pt x="4552516" y="637911"/>
                    </a:cubicBezTo>
                    <a:cubicBezTo>
                      <a:pt x="4551652" y="651724"/>
                      <a:pt x="4552948" y="657335"/>
                      <a:pt x="4564171" y="670716"/>
                    </a:cubicBezTo>
                    <a:close/>
                    <a:moveTo>
                      <a:pt x="4607337" y="201078"/>
                    </a:moveTo>
                    <a:cubicBezTo>
                      <a:pt x="4584026" y="191582"/>
                      <a:pt x="4583596" y="193309"/>
                      <a:pt x="4564171" y="210575"/>
                    </a:cubicBezTo>
                    <a:lnTo>
                      <a:pt x="4592227" y="214891"/>
                    </a:lnTo>
                    <a:close/>
                    <a:moveTo>
                      <a:pt x="4693667" y="140647"/>
                    </a:moveTo>
                    <a:lnTo>
                      <a:pt x="4677696" y="124676"/>
                    </a:lnTo>
                    <a:lnTo>
                      <a:pt x="4710502" y="115611"/>
                    </a:lnTo>
                    <a:cubicBezTo>
                      <a:pt x="4692371" y="112158"/>
                      <a:pt x="4685034" y="107410"/>
                      <a:pt x="4669927" y="119928"/>
                    </a:cubicBezTo>
                    <a:cubicBezTo>
                      <a:pt x="4654818" y="132446"/>
                      <a:pt x="4645322" y="138920"/>
                      <a:pt x="4632803" y="147553"/>
                    </a:cubicBezTo>
                    <a:lnTo>
                      <a:pt x="4666905" y="152733"/>
                    </a:lnTo>
                    <a:close/>
                    <a:moveTo>
                      <a:pt x="4693667" y="717767"/>
                    </a:moveTo>
                    <a:cubicBezTo>
                      <a:pt x="4697121" y="727263"/>
                      <a:pt x="4723019" y="751435"/>
                      <a:pt x="4732515" y="742371"/>
                    </a:cubicBezTo>
                    <a:cubicBezTo>
                      <a:pt x="4742012" y="733306"/>
                      <a:pt x="4709638" y="713882"/>
                      <a:pt x="4705320" y="709997"/>
                    </a:cubicBezTo>
                    <a:close/>
                    <a:moveTo>
                      <a:pt x="4723019" y="219639"/>
                    </a:moveTo>
                    <a:cubicBezTo>
                      <a:pt x="4718704" y="209280"/>
                      <a:pt x="4709206" y="216186"/>
                      <a:pt x="4701869" y="219639"/>
                    </a:cubicBezTo>
                    <a:cubicBezTo>
                      <a:pt x="4704804" y="222747"/>
                      <a:pt x="4707997" y="225635"/>
                      <a:pt x="4711364" y="228273"/>
                    </a:cubicBezTo>
                    <a:close/>
                    <a:moveTo>
                      <a:pt x="4685034" y="168704"/>
                    </a:moveTo>
                    <a:cubicBezTo>
                      <a:pt x="4671524" y="162182"/>
                      <a:pt x="4656846" y="158509"/>
                      <a:pt x="4641868" y="157913"/>
                    </a:cubicBezTo>
                    <a:cubicBezTo>
                      <a:pt x="4621150" y="157913"/>
                      <a:pt x="4614242" y="157913"/>
                      <a:pt x="4598703" y="174316"/>
                    </a:cubicBezTo>
                    <a:lnTo>
                      <a:pt x="4641868" y="186402"/>
                    </a:lnTo>
                    <a:cubicBezTo>
                      <a:pt x="4657710" y="185008"/>
                      <a:pt x="4672775" y="178840"/>
                      <a:pt x="4685034" y="168704"/>
                    </a:cubicBezTo>
                    <a:close/>
                    <a:moveTo>
                      <a:pt x="4481295" y="182086"/>
                    </a:moveTo>
                    <a:lnTo>
                      <a:pt x="4451511" y="204531"/>
                    </a:lnTo>
                    <a:cubicBezTo>
                      <a:pt x="4467136" y="210696"/>
                      <a:pt x="4483927" y="213488"/>
                      <a:pt x="4500717" y="212733"/>
                    </a:cubicBezTo>
                    <a:cubicBezTo>
                      <a:pt x="4500717" y="207121"/>
                      <a:pt x="4497695" y="201078"/>
                      <a:pt x="4495969" y="194604"/>
                    </a:cubicBezTo>
                    <a:lnTo>
                      <a:pt x="4554674" y="179496"/>
                    </a:lnTo>
                    <a:cubicBezTo>
                      <a:pt x="4543882" y="171294"/>
                      <a:pt x="4536977" y="164388"/>
                      <a:pt x="4523596" y="168273"/>
                    </a:cubicBezTo>
                    <a:cubicBezTo>
                      <a:pt x="4512330" y="173634"/>
                      <a:pt x="4499769" y="175727"/>
                      <a:pt x="4487336" y="174316"/>
                    </a:cubicBezTo>
                    <a:cubicBezTo>
                      <a:pt x="4463466" y="169986"/>
                      <a:pt x="4438862" y="173785"/>
                      <a:pt x="4417408" y="185107"/>
                    </a:cubicBezTo>
                    <a:lnTo>
                      <a:pt x="4444171" y="192877"/>
                    </a:lnTo>
                    <a:close/>
                    <a:moveTo>
                      <a:pt x="4492086" y="786399"/>
                    </a:moveTo>
                    <a:cubicBezTo>
                      <a:pt x="4498991" y="793737"/>
                      <a:pt x="4519278" y="773881"/>
                      <a:pt x="4524460" y="769565"/>
                    </a:cubicBezTo>
                    <a:cubicBezTo>
                      <a:pt x="4517510" y="761942"/>
                      <a:pt x="4508273" y="756792"/>
                      <a:pt x="4498127" y="754889"/>
                    </a:cubicBezTo>
                    <a:cubicBezTo>
                      <a:pt x="4482156" y="760069"/>
                      <a:pt x="4477409" y="769565"/>
                      <a:pt x="4491222" y="784673"/>
                    </a:cubicBezTo>
                    <a:close/>
                    <a:moveTo>
                      <a:pt x="3930937" y="725968"/>
                    </a:moveTo>
                    <a:cubicBezTo>
                      <a:pt x="3949798" y="724073"/>
                      <a:pt x="3966849" y="713968"/>
                      <a:pt x="3977553" y="698342"/>
                    </a:cubicBezTo>
                    <a:cubicBezTo>
                      <a:pt x="3968058" y="698342"/>
                      <a:pt x="3968058" y="707407"/>
                      <a:pt x="3960718" y="711723"/>
                    </a:cubicBezTo>
                    <a:cubicBezTo>
                      <a:pt x="3952994" y="713886"/>
                      <a:pt x="3944963" y="714758"/>
                      <a:pt x="3936978" y="714313"/>
                    </a:cubicBezTo>
                    <a:cubicBezTo>
                      <a:pt x="3939136" y="719061"/>
                      <a:pt x="3935684" y="722946"/>
                      <a:pt x="3929640" y="724241"/>
                    </a:cubicBezTo>
                    <a:close/>
                    <a:moveTo>
                      <a:pt x="1161015" y="315898"/>
                    </a:moveTo>
                    <a:cubicBezTo>
                      <a:pt x="1170945" y="321941"/>
                      <a:pt x="1170081" y="313308"/>
                      <a:pt x="1177851" y="312013"/>
                    </a:cubicBezTo>
                    <a:cubicBezTo>
                      <a:pt x="1185620" y="310718"/>
                      <a:pt x="1221016" y="326689"/>
                      <a:pt x="1216700" y="305538"/>
                    </a:cubicBezTo>
                    <a:cubicBezTo>
                      <a:pt x="1213679" y="292589"/>
                      <a:pt x="1184756" y="293452"/>
                      <a:pt x="1176986" y="296042"/>
                    </a:cubicBezTo>
                    <a:cubicBezTo>
                      <a:pt x="1169217" y="298632"/>
                      <a:pt x="1141591" y="302517"/>
                      <a:pt x="1133821" y="315898"/>
                    </a:cubicBezTo>
                    <a:lnTo>
                      <a:pt x="1138571" y="319351"/>
                    </a:lnTo>
                    <a:cubicBezTo>
                      <a:pt x="1145477" y="315898"/>
                      <a:pt x="1154972" y="310286"/>
                      <a:pt x="1161015" y="315898"/>
                    </a:cubicBezTo>
                    <a:close/>
                    <a:moveTo>
                      <a:pt x="4694961" y="192445"/>
                    </a:moveTo>
                    <a:cubicBezTo>
                      <a:pt x="4689781" y="192445"/>
                      <a:pt x="4636257" y="195035"/>
                      <a:pt x="4641436" y="211870"/>
                    </a:cubicBezTo>
                    <a:cubicBezTo>
                      <a:pt x="4646616" y="228704"/>
                      <a:pt x="4684602" y="215755"/>
                      <a:pt x="4695825" y="211870"/>
                    </a:cubicBezTo>
                    <a:cubicBezTo>
                      <a:pt x="4695825" y="209711"/>
                      <a:pt x="4693235" y="205827"/>
                      <a:pt x="4691078" y="203668"/>
                    </a:cubicBezTo>
                    <a:lnTo>
                      <a:pt x="4710502" y="200647"/>
                    </a:lnTo>
                    <a:close/>
                    <a:moveTo>
                      <a:pt x="6335243" y="497192"/>
                    </a:moveTo>
                    <a:cubicBezTo>
                      <a:pt x="6342583" y="502804"/>
                      <a:pt x="6349921" y="511005"/>
                      <a:pt x="6358554" y="510573"/>
                    </a:cubicBezTo>
                    <a:cubicBezTo>
                      <a:pt x="6367185" y="510142"/>
                      <a:pt x="6372368" y="510573"/>
                      <a:pt x="6378409" y="492012"/>
                    </a:cubicBezTo>
                    <a:cubicBezTo>
                      <a:pt x="6389200" y="511437"/>
                      <a:pt x="6405603" y="495034"/>
                      <a:pt x="6421574" y="488559"/>
                    </a:cubicBezTo>
                    <a:cubicBezTo>
                      <a:pt x="6425892" y="488559"/>
                      <a:pt x="6431504" y="503667"/>
                      <a:pt x="6436252" y="502804"/>
                    </a:cubicBezTo>
                    <a:lnTo>
                      <a:pt x="6459560" y="497192"/>
                    </a:lnTo>
                    <a:cubicBezTo>
                      <a:pt x="6457099" y="492021"/>
                      <a:pt x="6454338" y="486979"/>
                      <a:pt x="6451358" y="482084"/>
                    </a:cubicBezTo>
                    <a:cubicBezTo>
                      <a:pt x="6461718" y="486832"/>
                      <a:pt x="6465172" y="490717"/>
                      <a:pt x="6474237" y="482084"/>
                    </a:cubicBezTo>
                    <a:cubicBezTo>
                      <a:pt x="6481833" y="477889"/>
                      <a:pt x="6488309" y="471975"/>
                      <a:pt x="6493230" y="464818"/>
                    </a:cubicBezTo>
                    <a:lnTo>
                      <a:pt x="6429776" y="438056"/>
                    </a:lnTo>
                    <a:cubicBezTo>
                      <a:pt x="6424164" y="435466"/>
                      <a:pt x="6414669" y="428559"/>
                      <a:pt x="6409057" y="431149"/>
                    </a:cubicBezTo>
                    <a:cubicBezTo>
                      <a:pt x="6403445" y="433739"/>
                      <a:pt x="6403445" y="444530"/>
                      <a:pt x="6405171" y="457480"/>
                    </a:cubicBezTo>
                    <a:cubicBezTo>
                      <a:pt x="6390496" y="450142"/>
                      <a:pt x="6362006" y="418631"/>
                      <a:pt x="6345603" y="432012"/>
                    </a:cubicBezTo>
                    <a:cubicBezTo>
                      <a:pt x="6329202" y="445394"/>
                      <a:pt x="6324884" y="447984"/>
                      <a:pt x="6320137" y="467408"/>
                    </a:cubicBezTo>
                    <a:cubicBezTo>
                      <a:pt x="6318840" y="478631"/>
                      <a:pt x="6330496" y="488559"/>
                      <a:pt x="6336540" y="495897"/>
                    </a:cubicBezTo>
                    <a:close/>
                    <a:moveTo>
                      <a:pt x="3351656" y="1306109"/>
                    </a:moveTo>
                    <a:cubicBezTo>
                      <a:pt x="3357268" y="1306109"/>
                      <a:pt x="3357700" y="1299634"/>
                      <a:pt x="3355110" y="1293591"/>
                    </a:cubicBezTo>
                    <a:cubicBezTo>
                      <a:pt x="3352304" y="1294761"/>
                      <a:pt x="3349801" y="1296531"/>
                      <a:pt x="3347773" y="1298771"/>
                    </a:cubicBezTo>
                    <a:cubicBezTo>
                      <a:pt x="3353384" y="1300066"/>
                      <a:pt x="3349930" y="1303088"/>
                      <a:pt x="3351656" y="1306109"/>
                    </a:cubicBezTo>
                    <a:close/>
                    <a:moveTo>
                      <a:pt x="6416395" y="572300"/>
                    </a:moveTo>
                    <a:cubicBezTo>
                      <a:pt x="6430208" y="584818"/>
                      <a:pt x="6439705" y="581796"/>
                      <a:pt x="6456970" y="581364"/>
                    </a:cubicBezTo>
                    <a:cubicBezTo>
                      <a:pt x="6456583" y="569597"/>
                      <a:pt x="6449546" y="559069"/>
                      <a:pt x="6438841" y="554170"/>
                    </a:cubicBezTo>
                    <a:cubicBezTo>
                      <a:pt x="6435819" y="554170"/>
                      <a:pt x="6413373" y="541221"/>
                      <a:pt x="6413373" y="540357"/>
                    </a:cubicBezTo>
                    <a:cubicBezTo>
                      <a:pt x="6413373" y="528271"/>
                      <a:pt x="6403445" y="516616"/>
                      <a:pt x="6390928" y="525681"/>
                    </a:cubicBezTo>
                    <a:cubicBezTo>
                      <a:pt x="6378409" y="534746"/>
                      <a:pt x="6393950" y="547695"/>
                      <a:pt x="6400424" y="553307"/>
                    </a:cubicBezTo>
                    <a:lnTo>
                      <a:pt x="6374957" y="572731"/>
                    </a:lnTo>
                    <a:cubicBezTo>
                      <a:pt x="6388339" y="570573"/>
                      <a:pt x="6409057" y="562372"/>
                      <a:pt x="6418123" y="571436"/>
                    </a:cubicBezTo>
                    <a:close/>
                    <a:moveTo>
                      <a:pt x="4828775" y="171726"/>
                    </a:moveTo>
                    <a:cubicBezTo>
                      <a:pt x="4841292" y="168273"/>
                      <a:pt x="4837409" y="162661"/>
                      <a:pt x="4836545" y="147122"/>
                    </a:cubicBezTo>
                    <a:cubicBezTo>
                      <a:pt x="4831797" y="147122"/>
                      <a:pt x="4820574" y="147122"/>
                      <a:pt x="4816688" y="147122"/>
                    </a:cubicBezTo>
                    <a:cubicBezTo>
                      <a:pt x="4812804" y="147122"/>
                      <a:pt x="4812804" y="161366"/>
                      <a:pt x="4808918" y="163525"/>
                    </a:cubicBezTo>
                    <a:cubicBezTo>
                      <a:pt x="4798127" y="170431"/>
                      <a:pt x="4786903" y="152733"/>
                      <a:pt x="4779134" y="170431"/>
                    </a:cubicBezTo>
                    <a:cubicBezTo>
                      <a:pt x="4781768" y="173936"/>
                      <a:pt x="4784659" y="177255"/>
                      <a:pt x="4787767" y="180359"/>
                    </a:cubicBezTo>
                    <a:close/>
                    <a:moveTo>
                      <a:pt x="4716112" y="193740"/>
                    </a:moveTo>
                    <a:cubicBezTo>
                      <a:pt x="4723452" y="193740"/>
                      <a:pt x="4727767" y="191150"/>
                      <a:pt x="4732515" y="198057"/>
                    </a:cubicBezTo>
                    <a:cubicBezTo>
                      <a:pt x="4737265" y="204963"/>
                      <a:pt x="4761869" y="192877"/>
                      <a:pt x="4769639" y="183812"/>
                    </a:cubicBezTo>
                    <a:cubicBezTo>
                      <a:pt x="4777408" y="174748"/>
                      <a:pt x="4758847" y="157050"/>
                      <a:pt x="4749350" y="159640"/>
                    </a:cubicBezTo>
                    <a:cubicBezTo>
                      <a:pt x="4734285" y="163732"/>
                      <a:pt x="4719782" y="169676"/>
                      <a:pt x="4706184" y="177337"/>
                    </a:cubicBezTo>
                    <a:cubicBezTo>
                      <a:pt x="4710502" y="186402"/>
                      <a:pt x="4710502" y="193309"/>
                      <a:pt x="4717840" y="192877"/>
                    </a:cubicBezTo>
                    <a:close/>
                    <a:moveTo>
                      <a:pt x="5539707" y="329279"/>
                    </a:moveTo>
                    <a:cubicBezTo>
                      <a:pt x="5551362" y="346545"/>
                      <a:pt x="5579850" y="324963"/>
                      <a:pt x="5593663" y="319351"/>
                    </a:cubicBezTo>
                    <a:cubicBezTo>
                      <a:pt x="5597982" y="319351"/>
                      <a:pt x="5605319" y="327121"/>
                      <a:pt x="5611792" y="326258"/>
                    </a:cubicBezTo>
                    <a:lnTo>
                      <a:pt x="5647620" y="318920"/>
                    </a:lnTo>
                    <a:cubicBezTo>
                      <a:pt x="5655434" y="317530"/>
                      <a:pt x="5662556" y="313584"/>
                      <a:pt x="5667909" y="307697"/>
                    </a:cubicBezTo>
                    <a:cubicBezTo>
                      <a:pt x="5672657" y="303812"/>
                      <a:pt x="5662730" y="287840"/>
                      <a:pt x="5657550" y="287409"/>
                    </a:cubicBezTo>
                    <a:cubicBezTo>
                      <a:pt x="5645462" y="287409"/>
                      <a:pt x="5643737" y="280502"/>
                      <a:pt x="5635535" y="269711"/>
                    </a:cubicBezTo>
                    <a:cubicBezTo>
                      <a:pt x="5631649" y="265395"/>
                      <a:pt x="5616110" y="269711"/>
                      <a:pt x="5610931" y="269711"/>
                    </a:cubicBezTo>
                    <a:lnTo>
                      <a:pt x="5621290" y="259783"/>
                    </a:lnTo>
                    <a:cubicBezTo>
                      <a:pt x="5607735" y="251366"/>
                      <a:pt x="5589951" y="254961"/>
                      <a:pt x="5580714" y="267984"/>
                    </a:cubicBezTo>
                    <a:cubicBezTo>
                      <a:pt x="5569146" y="283110"/>
                      <a:pt x="5559003" y="299297"/>
                      <a:pt x="5550498" y="316330"/>
                    </a:cubicBezTo>
                    <a:close/>
                    <a:moveTo>
                      <a:pt x="5383016" y="242949"/>
                    </a:moveTo>
                    <a:cubicBezTo>
                      <a:pt x="5395104" y="242949"/>
                      <a:pt x="5418412" y="233452"/>
                      <a:pt x="5426182" y="245539"/>
                    </a:cubicBezTo>
                    <a:cubicBezTo>
                      <a:pt x="5433951" y="257625"/>
                      <a:pt x="5443017" y="280071"/>
                      <a:pt x="5459420" y="278344"/>
                    </a:cubicBezTo>
                    <a:cubicBezTo>
                      <a:pt x="5475823" y="274632"/>
                      <a:pt x="5492958" y="276454"/>
                      <a:pt x="5508197" y="283524"/>
                    </a:cubicBezTo>
                    <a:cubicBezTo>
                      <a:pt x="5522268" y="289235"/>
                      <a:pt x="5538197" y="288121"/>
                      <a:pt x="5551362" y="280502"/>
                    </a:cubicBezTo>
                    <a:cubicBezTo>
                      <a:pt x="5551362" y="274459"/>
                      <a:pt x="5543593" y="261078"/>
                      <a:pt x="5545318" y="255035"/>
                    </a:cubicBezTo>
                    <a:cubicBezTo>
                      <a:pt x="5547044" y="248992"/>
                      <a:pt x="5555678" y="236042"/>
                      <a:pt x="5548340" y="231294"/>
                    </a:cubicBezTo>
                    <a:cubicBezTo>
                      <a:pt x="5532369" y="221366"/>
                      <a:pt x="5523304" y="231294"/>
                      <a:pt x="5505175" y="237337"/>
                    </a:cubicBezTo>
                    <a:lnTo>
                      <a:pt x="5521578" y="217481"/>
                    </a:lnTo>
                    <a:cubicBezTo>
                      <a:pt x="5513809" y="215323"/>
                      <a:pt x="5494816" y="217481"/>
                      <a:pt x="5493087" y="205827"/>
                    </a:cubicBezTo>
                    <a:cubicBezTo>
                      <a:pt x="5489204" y="183381"/>
                      <a:pt x="5489204" y="185539"/>
                      <a:pt x="5507333" y="179927"/>
                    </a:cubicBezTo>
                    <a:cubicBezTo>
                      <a:pt x="5495680" y="170863"/>
                      <a:pt x="5474527" y="144964"/>
                      <a:pt x="5460713" y="144532"/>
                    </a:cubicBezTo>
                    <a:cubicBezTo>
                      <a:pt x="5446903" y="144100"/>
                      <a:pt x="5455534" y="154028"/>
                      <a:pt x="5446039" y="157482"/>
                    </a:cubicBezTo>
                    <a:lnTo>
                      <a:pt x="5414958" y="167841"/>
                    </a:lnTo>
                    <a:cubicBezTo>
                      <a:pt x="5402873" y="172158"/>
                      <a:pt x="5404167" y="176474"/>
                      <a:pt x="5400716" y="191582"/>
                    </a:cubicBezTo>
                    <a:cubicBezTo>
                      <a:pt x="5400716" y="196762"/>
                      <a:pt x="5381291" y="198488"/>
                      <a:pt x="5376543" y="200215"/>
                    </a:cubicBezTo>
                    <a:cubicBezTo>
                      <a:pt x="5371793" y="201942"/>
                      <a:pt x="5367045" y="221798"/>
                      <a:pt x="5364888" y="226977"/>
                    </a:cubicBezTo>
                    <a:cubicBezTo>
                      <a:pt x="5362730" y="232157"/>
                      <a:pt x="5382155" y="238632"/>
                      <a:pt x="5384745" y="240790"/>
                    </a:cubicBezTo>
                    <a:close/>
                    <a:moveTo>
                      <a:pt x="7212363" y="691436"/>
                    </a:moveTo>
                    <a:cubicBezTo>
                      <a:pt x="7217975" y="689278"/>
                      <a:pt x="7222293" y="694026"/>
                      <a:pt x="7227902" y="691436"/>
                    </a:cubicBezTo>
                    <a:cubicBezTo>
                      <a:pt x="7245601" y="687551"/>
                      <a:pt x="7259847" y="687982"/>
                      <a:pt x="7271068" y="672443"/>
                    </a:cubicBezTo>
                    <a:cubicBezTo>
                      <a:pt x="7263298" y="665105"/>
                      <a:pt x="7257686" y="656040"/>
                      <a:pt x="7248191" y="655609"/>
                    </a:cubicBezTo>
                    <a:lnTo>
                      <a:pt x="7210206" y="655609"/>
                    </a:lnTo>
                    <a:cubicBezTo>
                      <a:pt x="7201572" y="655609"/>
                      <a:pt x="7188191" y="665537"/>
                      <a:pt x="7179989" y="669421"/>
                    </a:cubicBezTo>
                    <a:cubicBezTo>
                      <a:pt x="7180508" y="679803"/>
                      <a:pt x="7182234" y="690089"/>
                      <a:pt x="7185169" y="700069"/>
                    </a:cubicBezTo>
                    <a:close/>
                    <a:moveTo>
                      <a:pt x="3818273" y="763522"/>
                    </a:moveTo>
                    <a:cubicBezTo>
                      <a:pt x="3810936" y="766975"/>
                      <a:pt x="3801009" y="767838"/>
                      <a:pt x="3804030" y="779925"/>
                    </a:cubicBezTo>
                    <a:lnTo>
                      <a:pt x="3816115" y="769133"/>
                    </a:lnTo>
                    <a:cubicBezTo>
                      <a:pt x="3816115" y="769133"/>
                      <a:pt x="3817412" y="765248"/>
                      <a:pt x="3818273" y="763522"/>
                    </a:cubicBezTo>
                    <a:close/>
                    <a:moveTo>
                      <a:pt x="3764316" y="814888"/>
                    </a:moveTo>
                    <a:cubicBezTo>
                      <a:pt x="3769496" y="814888"/>
                      <a:pt x="3773382" y="814888"/>
                      <a:pt x="3775972" y="807550"/>
                    </a:cubicBezTo>
                    <a:cubicBezTo>
                      <a:pt x="3778562" y="800212"/>
                      <a:pt x="3768635" y="804097"/>
                      <a:pt x="3764749" y="807550"/>
                    </a:cubicBezTo>
                    <a:cubicBezTo>
                      <a:pt x="3764316" y="809972"/>
                      <a:pt x="3764187" y="812432"/>
                      <a:pt x="3764316" y="814888"/>
                    </a:cubicBezTo>
                    <a:close/>
                    <a:moveTo>
                      <a:pt x="3794101" y="774313"/>
                    </a:moveTo>
                    <a:lnTo>
                      <a:pt x="3780719" y="790716"/>
                    </a:lnTo>
                    <a:lnTo>
                      <a:pt x="3794101" y="793737"/>
                    </a:lnTo>
                    <a:cubicBezTo>
                      <a:pt x="3803166" y="787694"/>
                      <a:pt x="3801441" y="780788"/>
                      <a:pt x="3794101" y="774313"/>
                    </a:cubicBezTo>
                    <a:close/>
                    <a:moveTo>
                      <a:pt x="3415972" y="1185678"/>
                    </a:moveTo>
                    <a:cubicBezTo>
                      <a:pt x="3420722" y="1185678"/>
                      <a:pt x="3421584" y="1185678"/>
                      <a:pt x="3426334" y="1183088"/>
                    </a:cubicBezTo>
                    <a:cubicBezTo>
                      <a:pt x="3422880" y="1183088"/>
                      <a:pt x="3420722" y="1183088"/>
                      <a:pt x="3417268" y="1183088"/>
                    </a:cubicBezTo>
                    <a:lnTo>
                      <a:pt x="3420290" y="1180498"/>
                    </a:lnTo>
                    <a:cubicBezTo>
                      <a:pt x="3413382" y="1174455"/>
                      <a:pt x="3412089" y="1183088"/>
                      <a:pt x="3411656" y="1186110"/>
                    </a:cubicBezTo>
                    <a:lnTo>
                      <a:pt x="3414678" y="1190858"/>
                    </a:lnTo>
                    <a:close/>
                    <a:moveTo>
                      <a:pt x="3958128" y="707839"/>
                    </a:moveTo>
                    <a:cubicBezTo>
                      <a:pt x="3962879" y="702659"/>
                      <a:pt x="3967626" y="700069"/>
                      <a:pt x="3968058" y="692731"/>
                    </a:cubicBezTo>
                    <a:cubicBezTo>
                      <a:pt x="3961150" y="696616"/>
                      <a:pt x="3962446" y="701364"/>
                      <a:pt x="3954245" y="698774"/>
                    </a:cubicBezTo>
                    <a:cubicBezTo>
                      <a:pt x="3948633" y="696831"/>
                      <a:pt x="3942589" y="696831"/>
                      <a:pt x="3936978" y="698774"/>
                    </a:cubicBezTo>
                    <a:cubicBezTo>
                      <a:pt x="3939568" y="712155"/>
                      <a:pt x="3948633" y="708270"/>
                      <a:pt x="3958128" y="707839"/>
                    </a:cubicBezTo>
                    <a:close/>
                    <a:moveTo>
                      <a:pt x="3358564" y="1297908"/>
                    </a:moveTo>
                    <a:cubicBezTo>
                      <a:pt x="3358564" y="1294454"/>
                      <a:pt x="3362447" y="1291433"/>
                      <a:pt x="3363744" y="1287548"/>
                    </a:cubicBezTo>
                    <a:cubicBezTo>
                      <a:pt x="3365037" y="1283663"/>
                      <a:pt x="3355110" y="1290138"/>
                      <a:pt x="3358564" y="1297908"/>
                    </a:cubicBezTo>
                    <a:close/>
                    <a:moveTo>
                      <a:pt x="3796690" y="798054"/>
                    </a:moveTo>
                    <a:cubicBezTo>
                      <a:pt x="3787627" y="798054"/>
                      <a:pt x="3778994" y="795464"/>
                      <a:pt x="3779426" y="810572"/>
                    </a:cubicBezTo>
                    <a:close/>
                    <a:moveTo>
                      <a:pt x="3371513" y="1301361"/>
                    </a:moveTo>
                    <a:cubicBezTo>
                      <a:pt x="3371555" y="1305090"/>
                      <a:pt x="3372764" y="1308716"/>
                      <a:pt x="3374967" y="1311721"/>
                    </a:cubicBezTo>
                    <a:cubicBezTo>
                      <a:pt x="3377986" y="1308699"/>
                      <a:pt x="3376261" y="1302224"/>
                      <a:pt x="3371513" y="1301361"/>
                    </a:cubicBezTo>
                    <a:close/>
                    <a:moveTo>
                      <a:pt x="3366765" y="1241361"/>
                    </a:moveTo>
                    <a:lnTo>
                      <a:pt x="3363311" y="1241361"/>
                    </a:lnTo>
                    <a:lnTo>
                      <a:pt x="3368059" y="1241361"/>
                    </a:lnTo>
                    <a:cubicBezTo>
                      <a:pt x="3364002" y="1245794"/>
                      <a:pt x="3361454" y="1251375"/>
                      <a:pt x="3360722" y="1257332"/>
                    </a:cubicBezTo>
                    <a:cubicBezTo>
                      <a:pt x="3360722" y="1260354"/>
                      <a:pt x="3353384" y="1262944"/>
                      <a:pt x="3350794" y="1267260"/>
                    </a:cubicBezTo>
                    <a:cubicBezTo>
                      <a:pt x="3359425" y="1267260"/>
                      <a:pt x="3359858" y="1273303"/>
                      <a:pt x="3350794" y="1275030"/>
                    </a:cubicBezTo>
                    <a:cubicBezTo>
                      <a:pt x="3356404" y="1281073"/>
                      <a:pt x="3370649" y="1275030"/>
                      <a:pt x="3358564" y="1266829"/>
                    </a:cubicBezTo>
                    <a:cubicBezTo>
                      <a:pt x="3365901" y="1271577"/>
                      <a:pt x="3369355" y="1264239"/>
                      <a:pt x="3374967" y="1258196"/>
                    </a:cubicBezTo>
                    <a:cubicBezTo>
                      <a:pt x="3375828" y="1259245"/>
                      <a:pt x="3376564" y="1260406"/>
                      <a:pt x="3377125" y="1261649"/>
                    </a:cubicBezTo>
                    <a:cubicBezTo>
                      <a:pt x="3368923" y="1266829"/>
                      <a:pt x="3367195" y="1277188"/>
                      <a:pt x="3365037" y="1287548"/>
                    </a:cubicBezTo>
                    <a:cubicBezTo>
                      <a:pt x="3362879" y="1297908"/>
                      <a:pt x="3367195" y="1294454"/>
                      <a:pt x="3365037" y="1303088"/>
                    </a:cubicBezTo>
                    <a:cubicBezTo>
                      <a:pt x="3362879" y="1311721"/>
                      <a:pt x="3360290" y="1309562"/>
                      <a:pt x="3365037" y="1313015"/>
                    </a:cubicBezTo>
                    <a:cubicBezTo>
                      <a:pt x="3369787" y="1316469"/>
                      <a:pt x="3370217" y="1303951"/>
                      <a:pt x="3371081" y="1298771"/>
                    </a:cubicBezTo>
                    <a:cubicBezTo>
                      <a:pt x="3371945" y="1293591"/>
                      <a:pt x="3371081" y="1281936"/>
                      <a:pt x="3380147" y="1278483"/>
                    </a:cubicBezTo>
                    <a:cubicBezTo>
                      <a:pt x="3370217" y="1287548"/>
                      <a:pt x="3380147" y="1296613"/>
                      <a:pt x="3385326" y="1280641"/>
                    </a:cubicBezTo>
                    <a:cubicBezTo>
                      <a:pt x="3386449" y="1283288"/>
                      <a:pt x="3387310" y="1286033"/>
                      <a:pt x="3387916" y="1288843"/>
                    </a:cubicBezTo>
                    <a:cubicBezTo>
                      <a:pt x="3381872" y="1288843"/>
                      <a:pt x="3383168" y="1291865"/>
                      <a:pt x="3384462" y="1298339"/>
                    </a:cubicBezTo>
                    <a:cubicBezTo>
                      <a:pt x="3385758" y="1304814"/>
                      <a:pt x="3387484" y="1303951"/>
                      <a:pt x="3384462" y="1314310"/>
                    </a:cubicBezTo>
                    <a:cubicBezTo>
                      <a:pt x="3381440" y="1324670"/>
                      <a:pt x="3372377" y="1326397"/>
                      <a:pt x="3384462" y="1335462"/>
                    </a:cubicBezTo>
                    <a:cubicBezTo>
                      <a:pt x="3384462" y="1335462"/>
                      <a:pt x="3384462" y="1330713"/>
                      <a:pt x="3384462" y="1328123"/>
                    </a:cubicBezTo>
                    <a:cubicBezTo>
                      <a:pt x="3384462" y="1325533"/>
                      <a:pt x="3397411" y="1337188"/>
                      <a:pt x="3394821" y="1328123"/>
                    </a:cubicBezTo>
                    <a:cubicBezTo>
                      <a:pt x="3402591" y="1334166"/>
                      <a:pt x="3412089" y="1322512"/>
                      <a:pt x="3423744" y="1324238"/>
                    </a:cubicBezTo>
                    <a:cubicBezTo>
                      <a:pt x="3404319" y="1329418"/>
                      <a:pt x="3414678" y="1362656"/>
                      <a:pt x="3426334" y="1352727"/>
                    </a:cubicBezTo>
                    <a:cubicBezTo>
                      <a:pt x="3420461" y="1361939"/>
                      <a:pt x="3420461" y="1373732"/>
                      <a:pt x="3426334" y="1382943"/>
                    </a:cubicBezTo>
                    <a:lnTo>
                      <a:pt x="3426334" y="1382943"/>
                    </a:lnTo>
                    <a:cubicBezTo>
                      <a:pt x="3422880" y="1377763"/>
                      <a:pt x="3426334" y="1382943"/>
                      <a:pt x="3420290" y="1378627"/>
                    </a:cubicBezTo>
                    <a:lnTo>
                      <a:pt x="3420290" y="1384238"/>
                    </a:lnTo>
                    <a:cubicBezTo>
                      <a:pt x="3413382" y="1384238"/>
                      <a:pt x="3407341" y="1379490"/>
                      <a:pt x="3400865" y="1384238"/>
                    </a:cubicBezTo>
                    <a:cubicBezTo>
                      <a:pt x="3400391" y="1379973"/>
                      <a:pt x="3396505" y="1376917"/>
                      <a:pt x="3392276" y="1377409"/>
                    </a:cubicBezTo>
                    <a:cubicBezTo>
                      <a:pt x="3391325" y="1377517"/>
                      <a:pt x="3390461" y="1377781"/>
                      <a:pt x="3389642" y="1378195"/>
                    </a:cubicBezTo>
                    <a:cubicBezTo>
                      <a:pt x="3397843" y="1385533"/>
                      <a:pt x="3393528" y="1392440"/>
                      <a:pt x="3386620" y="1398051"/>
                    </a:cubicBezTo>
                    <a:lnTo>
                      <a:pt x="3400433" y="1395029"/>
                    </a:lnTo>
                    <a:cubicBezTo>
                      <a:pt x="3400433" y="1405389"/>
                      <a:pt x="3404751" y="1408411"/>
                      <a:pt x="3400433" y="1417907"/>
                    </a:cubicBezTo>
                    <a:cubicBezTo>
                      <a:pt x="3396118" y="1427403"/>
                      <a:pt x="3383168" y="1426109"/>
                      <a:pt x="3377986" y="1428698"/>
                    </a:cubicBezTo>
                    <a:cubicBezTo>
                      <a:pt x="3378160" y="1430563"/>
                      <a:pt x="3378160" y="1432445"/>
                      <a:pt x="3377986" y="1434310"/>
                    </a:cubicBezTo>
                    <a:cubicBezTo>
                      <a:pt x="3384030" y="1446396"/>
                      <a:pt x="3392232" y="1430857"/>
                      <a:pt x="3401297" y="1434310"/>
                    </a:cubicBezTo>
                    <a:lnTo>
                      <a:pt x="3397843" y="1437332"/>
                    </a:lnTo>
                    <a:cubicBezTo>
                      <a:pt x="3401729" y="1437332"/>
                      <a:pt x="3411224" y="1443806"/>
                      <a:pt x="3412521" y="1443375"/>
                    </a:cubicBezTo>
                    <a:lnTo>
                      <a:pt x="3433239" y="1435605"/>
                    </a:lnTo>
                    <a:cubicBezTo>
                      <a:pt x="3428447" y="1440137"/>
                      <a:pt x="3425125" y="1446003"/>
                      <a:pt x="3423744" y="1452439"/>
                    </a:cubicBezTo>
                    <a:cubicBezTo>
                      <a:pt x="3410792" y="1452439"/>
                      <a:pt x="3397411" y="1443806"/>
                      <a:pt x="3393096" y="1462367"/>
                    </a:cubicBezTo>
                    <a:cubicBezTo>
                      <a:pt x="3390506" y="1472295"/>
                      <a:pt x="3375828" y="1480497"/>
                      <a:pt x="3369787" y="1488267"/>
                    </a:cubicBezTo>
                    <a:cubicBezTo>
                      <a:pt x="3381008" y="1497331"/>
                      <a:pt x="3393528" y="1471000"/>
                      <a:pt x="3409499" y="1484382"/>
                    </a:cubicBezTo>
                    <a:cubicBezTo>
                      <a:pt x="3418562" y="1458914"/>
                      <a:pt x="3422016" y="1479633"/>
                      <a:pt x="3438419" y="1470569"/>
                    </a:cubicBezTo>
                    <a:cubicBezTo>
                      <a:pt x="3443598" y="1467979"/>
                      <a:pt x="3453526" y="1459346"/>
                      <a:pt x="3458708" y="1459346"/>
                    </a:cubicBezTo>
                    <a:cubicBezTo>
                      <a:pt x="3463887" y="1459346"/>
                      <a:pt x="3467339" y="1468410"/>
                      <a:pt x="3475540" y="1466252"/>
                    </a:cubicBezTo>
                    <a:cubicBezTo>
                      <a:pt x="3488102" y="1464254"/>
                      <a:pt x="3500406" y="1460926"/>
                      <a:pt x="3512232" y="1456324"/>
                    </a:cubicBezTo>
                    <a:cubicBezTo>
                      <a:pt x="3530361" y="1448123"/>
                      <a:pt x="3502303" y="1441648"/>
                      <a:pt x="3496691" y="1441216"/>
                    </a:cubicBezTo>
                    <a:cubicBezTo>
                      <a:pt x="3510504" y="1429562"/>
                      <a:pt x="3520002" y="1423950"/>
                      <a:pt x="3522160" y="1403231"/>
                    </a:cubicBezTo>
                    <a:cubicBezTo>
                      <a:pt x="3524317" y="1382512"/>
                      <a:pt x="3491943" y="1396324"/>
                      <a:pt x="3488921" y="1392440"/>
                    </a:cubicBezTo>
                    <a:cubicBezTo>
                      <a:pt x="3501441" y="1382512"/>
                      <a:pt x="3482448" y="1364814"/>
                      <a:pt x="3472950" y="1364814"/>
                    </a:cubicBezTo>
                    <a:cubicBezTo>
                      <a:pt x="3477614" y="1361896"/>
                      <a:pt x="3483700" y="1363290"/>
                      <a:pt x="3486635" y="1367930"/>
                    </a:cubicBezTo>
                    <a:cubicBezTo>
                      <a:pt x="3487067" y="1368578"/>
                      <a:pt x="3487370" y="1369273"/>
                      <a:pt x="3487628" y="1369994"/>
                    </a:cubicBezTo>
                    <a:cubicBezTo>
                      <a:pt x="3483742" y="1342800"/>
                      <a:pt x="3463455" y="1340641"/>
                      <a:pt x="3456980" y="1318195"/>
                    </a:cubicBezTo>
                    <a:cubicBezTo>
                      <a:pt x="3450506" y="1295749"/>
                      <a:pt x="3438419" y="1287548"/>
                      <a:pt x="3413814" y="1284095"/>
                    </a:cubicBezTo>
                    <a:cubicBezTo>
                      <a:pt x="3416620" y="1278565"/>
                      <a:pt x="3422880" y="1275708"/>
                      <a:pt x="3428924" y="1277188"/>
                    </a:cubicBezTo>
                    <a:cubicBezTo>
                      <a:pt x="3421584" y="1260786"/>
                      <a:pt x="3454822" y="1240930"/>
                      <a:pt x="3445756" y="1226253"/>
                    </a:cubicBezTo>
                    <a:cubicBezTo>
                      <a:pt x="3436693" y="1211577"/>
                      <a:pt x="3402591" y="1221937"/>
                      <a:pt x="3398275" y="1231433"/>
                    </a:cubicBezTo>
                    <a:lnTo>
                      <a:pt x="3398275" y="1231433"/>
                    </a:lnTo>
                    <a:cubicBezTo>
                      <a:pt x="3401297" y="1228412"/>
                      <a:pt x="3402591" y="1223663"/>
                      <a:pt x="3406045" y="1221505"/>
                    </a:cubicBezTo>
                    <a:cubicBezTo>
                      <a:pt x="3402591" y="1221505"/>
                      <a:pt x="3399139" y="1218052"/>
                      <a:pt x="3396118" y="1218052"/>
                    </a:cubicBezTo>
                    <a:lnTo>
                      <a:pt x="3403023" y="1218052"/>
                    </a:lnTo>
                    <a:cubicBezTo>
                      <a:pt x="3403023" y="1207692"/>
                      <a:pt x="3422016" y="1205102"/>
                      <a:pt x="3424606" y="1189995"/>
                    </a:cubicBezTo>
                    <a:cubicBezTo>
                      <a:pt x="3414288" y="1188333"/>
                      <a:pt x="3403671" y="1190478"/>
                      <a:pt x="3394821" y="1196038"/>
                    </a:cubicBezTo>
                    <a:cubicBezTo>
                      <a:pt x="3390506" y="1193448"/>
                      <a:pt x="3394821" y="1192584"/>
                      <a:pt x="3388778" y="1196038"/>
                    </a:cubicBezTo>
                    <a:cubicBezTo>
                      <a:pt x="3388778" y="1185678"/>
                      <a:pt x="3379282" y="1196038"/>
                      <a:pt x="3382304" y="1202944"/>
                    </a:cubicBezTo>
                    <a:lnTo>
                      <a:pt x="3376261" y="1202944"/>
                    </a:lnTo>
                    <a:cubicBezTo>
                      <a:pt x="3375312" y="1204861"/>
                      <a:pt x="3374577" y="1206890"/>
                      <a:pt x="3374103" y="1208987"/>
                    </a:cubicBezTo>
                    <a:cubicBezTo>
                      <a:pt x="3376693" y="1211577"/>
                      <a:pt x="3379282" y="1215894"/>
                      <a:pt x="3381872" y="1218052"/>
                    </a:cubicBezTo>
                    <a:cubicBezTo>
                      <a:pt x="3377383" y="1215238"/>
                      <a:pt x="3371684" y="1215238"/>
                      <a:pt x="3367195" y="1218052"/>
                    </a:cubicBezTo>
                    <a:cubicBezTo>
                      <a:pt x="3367195" y="1221937"/>
                      <a:pt x="3367195" y="1227117"/>
                      <a:pt x="3371513" y="1230570"/>
                    </a:cubicBezTo>
                    <a:lnTo>
                      <a:pt x="3365901" y="1230570"/>
                    </a:lnTo>
                    <a:cubicBezTo>
                      <a:pt x="3359858" y="1240066"/>
                      <a:pt x="3362447" y="1239635"/>
                      <a:pt x="3366765" y="1241361"/>
                    </a:cubicBezTo>
                    <a:close/>
                    <a:moveTo>
                      <a:pt x="3391370" y="1347116"/>
                    </a:moveTo>
                    <a:cubicBezTo>
                      <a:pt x="3386836" y="1349516"/>
                      <a:pt x="3383901" y="1354096"/>
                      <a:pt x="3383598" y="1359202"/>
                    </a:cubicBezTo>
                    <a:lnTo>
                      <a:pt x="3387484" y="1359202"/>
                    </a:lnTo>
                    <a:cubicBezTo>
                      <a:pt x="3391067" y="1356267"/>
                      <a:pt x="3392145" y="1351256"/>
                      <a:pt x="3390074" y="1347116"/>
                    </a:cubicBezTo>
                    <a:close/>
                    <a:moveTo>
                      <a:pt x="3829497" y="790716"/>
                    </a:moveTo>
                    <a:lnTo>
                      <a:pt x="3853237" y="762658"/>
                    </a:lnTo>
                    <a:lnTo>
                      <a:pt x="3836834" y="777766"/>
                    </a:lnTo>
                    <a:cubicBezTo>
                      <a:pt x="3829929" y="777335"/>
                      <a:pt x="3827339" y="782514"/>
                      <a:pt x="3829497" y="790716"/>
                    </a:cubicBezTo>
                    <a:close/>
                    <a:moveTo>
                      <a:pt x="3872662" y="735464"/>
                    </a:moveTo>
                    <a:cubicBezTo>
                      <a:pt x="3868778" y="741507"/>
                      <a:pt x="3864460" y="743234"/>
                      <a:pt x="3859281" y="749277"/>
                    </a:cubicBezTo>
                    <a:lnTo>
                      <a:pt x="3873526" y="749277"/>
                    </a:lnTo>
                    <a:cubicBezTo>
                      <a:pt x="3875252" y="742802"/>
                      <a:pt x="3881295" y="738917"/>
                      <a:pt x="3870936" y="735033"/>
                    </a:cubicBezTo>
                    <a:close/>
                    <a:moveTo>
                      <a:pt x="3845035" y="751435"/>
                    </a:moveTo>
                    <a:cubicBezTo>
                      <a:pt x="3835108" y="754889"/>
                      <a:pt x="3835108" y="754025"/>
                      <a:pt x="3834676" y="766112"/>
                    </a:cubicBezTo>
                    <a:cubicBezTo>
                      <a:pt x="3834244" y="778198"/>
                      <a:pt x="3855397" y="759637"/>
                      <a:pt x="3860145" y="755320"/>
                    </a:cubicBezTo>
                    <a:cubicBezTo>
                      <a:pt x="3854533" y="747551"/>
                      <a:pt x="3849786" y="747551"/>
                      <a:pt x="3843310" y="751004"/>
                    </a:cubicBezTo>
                    <a:close/>
                    <a:moveTo>
                      <a:pt x="3892519" y="730284"/>
                    </a:moveTo>
                    <a:cubicBezTo>
                      <a:pt x="3886043" y="725968"/>
                      <a:pt x="3877841" y="725105"/>
                      <a:pt x="3875252" y="734601"/>
                    </a:cubicBezTo>
                    <a:lnTo>
                      <a:pt x="3882160" y="738486"/>
                    </a:lnTo>
                    <a:cubicBezTo>
                      <a:pt x="3886475" y="737562"/>
                      <a:pt x="3889884" y="734182"/>
                      <a:pt x="3890791" y="729853"/>
                    </a:cubicBezTo>
                    <a:close/>
                    <a:moveTo>
                      <a:pt x="3821727" y="779493"/>
                    </a:moveTo>
                    <a:cubicBezTo>
                      <a:pt x="3817412" y="782514"/>
                      <a:pt x="3821727" y="790284"/>
                      <a:pt x="3812661" y="794169"/>
                    </a:cubicBezTo>
                    <a:cubicBezTo>
                      <a:pt x="3812661" y="788558"/>
                      <a:pt x="3812661" y="782946"/>
                      <a:pt x="3815683" y="777335"/>
                    </a:cubicBezTo>
                    <a:cubicBezTo>
                      <a:pt x="3808778" y="777335"/>
                      <a:pt x="3805756" y="783378"/>
                      <a:pt x="3807914" y="791147"/>
                    </a:cubicBezTo>
                    <a:lnTo>
                      <a:pt x="3802302" y="791147"/>
                    </a:lnTo>
                    <a:cubicBezTo>
                      <a:pt x="3802302" y="798917"/>
                      <a:pt x="3802302" y="796327"/>
                      <a:pt x="3797555" y="802370"/>
                    </a:cubicBezTo>
                    <a:cubicBezTo>
                      <a:pt x="3805756" y="802370"/>
                      <a:pt x="3808778" y="807119"/>
                      <a:pt x="3814390" y="798917"/>
                    </a:cubicBezTo>
                    <a:cubicBezTo>
                      <a:pt x="3816590" y="793487"/>
                      <a:pt x="3822720" y="790807"/>
                      <a:pt x="3828203" y="792874"/>
                    </a:cubicBezTo>
                    <a:cubicBezTo>
                      <a:pt x="3827771" y="787263"/>
                      <a:pt x="3826475" y="774745"/>
                      <a:pt x="3821727" y="779493"/>
                    </a:cubicBezTo>
                    <a:close/>
                    <a:moveTo>
                      <a:pt x="3803166" y="812730"/>
                    </a:moveTo>
                    <a:cubicBezTo>
                      <a:pt x="3803166" y="823953"/>
                      <a:pt x="3797555" y="826111"/>
                      <a:pt x="3790217" y="827406"/>
                    </a:cubicBezTo>
                    <a:cubicBezTo>
                      <a:pt x="3793239" y="827406"/>
                      <a:pt x="3790217" y="830860"/>
                      <a:pt x="3795829" y="832586"/>
                    </a:cubicBezTo>
                    <a:cubicBezTo>
                      <a:pt x="3794749" y="835491"/>
                      <a:pt x="3793281" y="838249"/>
                      <a:pt x="3791511" y="840788"/>
                    </a:cubicBezTo>
                    <a:cubicBezTo>
                      <a:pt x="3797555" y="831291"/>
                      <a:pt x="3802734" y="827838"/>
                      <a:pt x="3801009" y="812730"/>
                    </a:cubicBezTo>
                    <a:close/>
                    <a:moveTo>
                      <a:pt x="3812232" y="809277"/>
                    </a:moveTo>
                    <a:cubicBezTo>
                      <a:pt x="3809813" y="808832"/>
                      <a:pt x="3807311" y="808832"/>
                      <a:pt x="3804892" y="809277"/>
                    </a:cubicBezTo>
                    <a:cubicBezTo>
                      <a:pt x="3804460" y="813149"/>
                      <a:pt x="3804460" y="817060"/>
                      <a:pt x="3804892" y="820932"/>
                    </a:cubicBezTo>
                    <a:lnTo>
                      <a:pt x="3824317" y="798486"/>
                    </a:lnTo>
                    <a:cubicBezTo>
                      <a:pt x="3816980" y="796759"/>
                      <a:pt x="3812661" y="801507"/>
                      <a:pt x="3810072" y="809277"/>
                    </a:cubicBezTo>
                    <a:close/>
                    <a:moveTo>
                      <a:pt x="3908058" y="733738"/>
                    </a:moveTo>
                    <a:cubicBezTo>
                      <a:pt x="3898992" y="727263"/>
                      <a:pt x="3883885" y="738917"/>
                      <a:pt x="3877409" y="747551"/>
                    </a:cubicBezTo>
                    <a:lnTo>
                      <a:pt x="3889929" y="743234"/>
                    </a:lnTo>
                    <a:close/>
                    <a:moveTo>
                      <a:pt x="3916259" y="720356"/>
                    </a:moveTo>
                    <a:cubicBezTo>
                      <a:pt x="3913108" y="719718"/>
                      <a:pt x="3909915" y="719718"/>
                      <a:pt x="3906762" y="720356"/>
                    </a:cubicBezTo>
                    <a:cubicBezTo>
                      <a:pt x="3907281" y="722575"/>
                      <a:pt x="3908016" y="724742"/>
                      <a:pt x="3908922" y="726831"/>
                    </a:cubicBezTo>
                    <a:cubicBezTo>
                      <a:pt x="3911944" y="732443"/>
                      <a:pt x="3914963" y="728989"/>
                      <a:pt x="3914102" y="720356"/>
                    </a:cubicBezTo>
                    <a:close/>
                    <a:moveTo>
                      <a:pt x="4944026" y="565825"/>
                    </a:moveTo>
                    <a:cubicBezTo>
                      <a:pt x="4931077" y="565825"/>
                      <a:pt x="4934099" y="574026"/>
                      <a:pt x="4932802" y="589134"/>
                    </a:cubicBezTo>
                    <a:lnTo>
                      <a:pt x="4967766" y="582659"/>
                    </a:lnTo>
                    <a:cubicBezTo>
                      <a:pt x="4966041" y="571587"/>
                      <a:pt x="4955681" y="564007"/>
                      <a:pt x="4944587" y="565726"/>
                    </a:cubicBezTo>
                    <a:cubicBezTo>
                      <a:pt x="4944413" y="565756"/>
                      <a:pt x="4944200" y="565790"/>
                      <a:pt x="4944026" y="565825"/>
                    </a:cubicBezTo>
                    <a:close/>
                    <a:moveTo>
                      <a:pt x="6169490" y="2007545"/>
                    </a:moveTo>
                    <a:cubicBezTo>
                      <a:pt x="6169490" y="2013588"/>
                      <a:pt x="6169490" y="2019199"/>
                      <a:pt x="6169490" y="2025242"/>
                    </a:cubicBezTo>
                    <a:cubicBezTo>
                      <a:pt x="6182871" y="2025242"/>
                      <a:pt x="6172941" y="2010566"/>
                      <a:pt x="6182007" y="2011429"/>
                    </a:cubicBezTo>
                    <a:cubicBezTo>
                      <a:pt x="6191073" y="2012293"/>
                      <a:pt x="6187619" y="2029559"/>
                      <a:pt x="6184597" y="2034739"/>
                    </a:cubicBezTo>
                    <a:cubicBezTo>
                      <a:pt x="6181575" y="2039919"/>
                      <a:pt x="6177260" y="2080062"/>
                      <a:pt x="6193663" y="2066681"/>
                    </a:cubicBezTo>
                    <a:cubicBezTo>
                      <a:pt x="6205748" y="2053049"/>
                      <a:pt x="6214468" y="2036793"/>
                      <a:pt x="6219129" y="2019199"/>
                    </a:cubicBezTo>
                    <a:cubicBezTo>
                      <a:pt x="6219129" y="2014883"/>
                      <a:pt x="6213517" y="2003660"/>
                      <a:pt x="6211791" y="2000638"/>
                    </a:cubicBezTo>
                    <a:cubicBezTo>
                      <a:pt x="6210066" y="1997616"/>
                      <a:pt x="6203158" y="2000638"/>
                      <a:pt x="6196684" y="1991573"/>
                    </a:cubicBezTo>
                    <a:cubicBezTo>
                      <a:pt x="6207044" y="1980782"/>
                      <a:pt x="6219129" y="1997616"/>
                      <a:pt x="6224308" y="1976034"/>
                    </a:cubicBezTo>
                    <a:cubicBezTo>
                      <a:pt x="6229920" y="1986393"/>
                      <a:pt x="6233806" y="1982077"/>
                      <a:pt x="6240711" y="1976034"/>
                    </a:cubicBezTo>
                    <a:cubicBezTo>
                      <a:pt x="6247619" y="1969991"/>
                      <a:pt x="6255821" y="1970854"/>
                      <a:pt x="6257114" y="1968696"/>
                    </a:cubicBezTo>
                    <a:cubicBezTo>
                      <a:pt x="6264022" y="1959199"/>
                      <a:pt x="6279561" y="1965243"/>
                      <a:pt x="6289488" y="1966106"/>
                    </a:cubicBezTo>
                    <a:cubicBezTo>
                      <a:pt x="6273949" y="1980782"/>
                      <a:pt x="6283447" y="1991142"/>
                      <a:pt x="6295100" y="2002365"/>
                    </a:cubicBezTo>
                    <a:cubicBezTo>
                      <a:pt x="6301144" y="1992437"/>
                      <a:pt x="6306756" y="1975171"/>
                      <a:pt x="6319273" y="1977761"/>
                    </a:cubicBezTo>
                    <a:cubicBezTo>
                      <a:pt x="6311935" y="1970854"/>
                      <a:pt x="6309777" y="1963084"/>
                      <a:pt x="6319273" y="1956610"/>
                    </a:cubicBezTo>
                    <a:cubicBezTo>
                      <a:pt x="6328770" y="1974307"/>
                      <a:pt x="6348625" y="1966537"/>
                      <a:pt x="6358122" y="1951430"/>
                    </a:cubicBezTo>
                    <a:cubicBezTo>
                      <a:pt x="6360667" y="1956195"/>
                      <a:pt x="6362999" y="1961094"/>
                      <a:pt x="6365028" y="1966106"/>
                    </a:cubicBezTo>
                    <a:cubicBezTo>
                      <a:pt x="6369646" y="1957257"/>
                      <a:pt x="6375303" y="1948995"/>
                      <a:pt x="6381863" y="1941502"/>
                    </a:cubicBezTo>
                    <a:cubicBezTo>
                      <a:pt x="6381863" y="1947113"/>
                      <a:pt x="6381863" y="1952293"/>
                      <a:pt x="6378841" y="1957905"/>
                    </a:cubicBezTo>
                    <a:cubicBezTo>
                      <a:pt x="6389200" y="1954019"/>
                      <a:pt x="6390928" y="1944092"/>
                      <a:pt x="6399559" y="1938912"/>
                    </a:cubicBezTo>
                    <a:cubicBezTo>
                      <a:pt x="6399559" y="1938912"/>
                      <a:pt x="6399559" y="1915171"/>
                      <a:pt x="6399559" y="1909128"/>
                    </a:cubicBezTo>
                    <a:cubicBezTo>
                      <a:pt x="6402152" y="1896178"/>
                      <a:pt x="6406467" y="1895746"/>
                      <a:pt x="6406467" y="1880207"/>
                    </a:cubicBezTo>
                    <a:cubicBezTo>
                      <a:pt x="6406467" y="1864667"/>
                      <a:pt x="6404310" y="1854740"/>
                      <a:pt x="6417259" y="1861646"/>
                    </a:cubicBezTo>
                    <a:cubicBezTo>
                      <a:pt x="6417259" y="1851718"/>
                      <a:pt x="6414669" y="1844811"/>
                      <a:pt x="6421574" y="1839632"/>
                    </a:cubicBezTo>
                    <a:cubicBezTo>
                      <a:pt x="6428482" y="1834452"/>
                      <a:pt x="6426754" y="1823229"/>
                      <a:pt x="6427186" y="1812869"/>
                    </a:cubicBezTo>
                    <a:cubicBezTo>
                      <a:pt x="6425286" y="1804102"/>
                      <a:pt x="6421748" y="1795758"/>
                      <a:pt x="6416827" y="1788265"/>
                    </a:cubicBezTo>
                    <a:cubicBezTo>
                      <a:pt x="6414495" y="1781406"/>
                      <a:pt x="6414495" y="1773973"/>
                      <a:pt x="6416827" y="1767114"/>
                    </a:cubicBezTo>
                    <a:cubicBezTo>
                      <a:pt x="6405603" y="1760639"/>
                      <a:pt x="6399559" y="1769704"/>
                      <a:pt x="6402581" y="1782654"/>
                    </a:cubicBezTo>
                    <a:cubicBezTo>
                      <a:pt x="6395676" y="1755459"/>
                      <a:pt x="6380999" y="1791287"/>
                      <a:pt x="6378409" y="1801646"/>
                    </a:cubicBezTo>
                    <a:cubicBezTo>
                      <a:pt x="6375819" y="1812006"/>
                      <a:pt x="6385749" y="1814164"/>
                      <a:pt x="6384453" y="1818481"/>
                    </a:cubicBezTo>
                    <a:cubicBezTo>
                      <a:pt x="6380999" y="1829704"/>
                      <a:pt x="6377547" y="1840927"/>
                      <a:pt x="6374525" y="1852149"/>
                    </a:cubicBezTo>
                    <a:cubicBezTo>
                      <a:pt x="6370768" y="1867188"/>
                      <a:pt x="6361748" y="1880371"/>
                      <a:pt x="6349057" y="1889272"/>
                    </a:cubicBezTo>
                    <a:cubicBezTo>
                      <a:pt x="6342410" y="1894067"/>
                      <a:pt x="6334727" y="1897180"/>
                      <a:pt x="6326613" y="1898337"/>
                    </a:cubicBezTo>
                    <a:cubicBezTo>
                      <a:pt x="6319273" y="1898337"/>
                      <a:pt x="6326613" y="1883228"/>
                      <a:pt x="6330496" y="1881070"/>
                    </a:cubicBezTo>
                    <a:cubicBezTo>
                      <a:pt x="6319705" y="1885387"/>
                      <a:pt x="6315389" y="1884092"/>
                      <a:pt x="6315389" y="1898337"/>
                    </a:cubicBezTo>
                    <a:cubicBezTo>
                      <a:pt x="6315389" y="1905675"/>
                      <a:pt x="6304598" y="1915171"/>
                      <a:pt x="6300712" y="1920782"/>
                    </a:cubicBezTo>
                    <a:cubicBezTo>
                      <a:pt x="6296828" y="1926394"/>
                      <a:pt x="6303302" y="1933732"/>
                      <a:pt x="6294668" y="1938049"/>
                    </a:cubicBezTo>
                    <a:cubicBezTo>
                      <a:pt x="6286037" y="1942365"/>
                      <a:pt x="6288195" y="1932869"/>
                      <a:pt x="6280425" y="1933732"/>
                    </a:cubicBezTo>
                    <a:cubicBezTo>
                      <a:pt x="6272656" y="1934595"/>
                      <a:pt x="6241143" y="1933732"/>
                      <a:pt x="6232510" y="1945387"/>
                    </a:cubicBezTo>
                    <a:cubicBezTo>
                      <a:pt x="6225821" y="1960300"/>
                      <a:pt x="6211272" y="1970159"/>
                      <a:pt x="6194956" y="1970854"/>
                    </a:cubicBezTo>
                    <a:cubicBezTo>
                      <a:pt x="6201864" y="1991573"/>
                      <a:pt x="6178985" y="1999343"/>
                      <a:pt x="6168194" y="2007545"/>
                    </a:cubicBezTo>
                    <a:close/>
                    <a:moveTo>
                      <a:pt x="6148769" y="2815598"/>
                    </a:moveTo>
                    <a:cubicBezTo>
                      <a:pt x="6141389" y="2821900"/>
                      <a:pt x="6134742" y="2828980"/>
                      <a:pt x="6128915" y="2836749"/>
                    </a:cubicBezTo>
                    <a:cubicBezTo>
                      <a:pt x="6122439" y="2849267"/>
                      <a:pt x="6128915" y="2851425"/>
                      <a:pt x="6128915" y="2861785"/>
                    </a:cubicBezTo>
                    <a:cubicBezTo>
                      <a:pt x="6130037" y="2870979"/>
                      <a:pt x="6130037" y="2880217"/>
                      <a:pt x="6128915" y="2889411"/>
                    </a:cubicBezTo>
                    <a:cubicBezTo>
                      <a:pt x="6128915" y="2895022"/>
                      <a:pt x="6140567" y="2902792"/>
                      <a:pt x="6144021" y="2906245"/>
                    </a:cubicBezTo>
                    <a:cubicBezTo>
                      <a:pt x="6144021" y="2895022"/>
                      <a:pt x="6138410" y="2869986"/>
                      <a:pt x="6155677" y="2877756"/>
                    </a:cubicBezTo>
                    <a:cubicBezTo>
                      <a:pt x="6153087" y="2877756"/>
                      <a:pt x="6135820" y="2862648"/>
                      <a:pt x="6144453" y="2860059"/>
                    </a:cubicBezTo>
                    <a:cubicBezTo>
                      <a:pt x="6149807" y="2858936"/>
                      <a:pt x="6153258" y="2853670"/>
                      <a:pt x="6152094" y="2848274"/>
                    </a:cubicBezTo>
                    <a:cubicBezTo>
                      <a:pt x="6151274" y="2844433"/>
                      <a:pt x="6148295" y="2841454"/>
                      <a:pt x="6144453" y="2840634"/>
                    </a:cubicBezTo>
                    <a:cubicBezTo>
                      <a:pt x="6146050" y="2837051"/>
                      <a:pt x="6147950" y="2833598"/>
                      <a:pt x="6150065" y="2830274"/>
                    </a:cubicBezTo>
                    <a:cubicBezTo>
                      <a:pt x="6149633" y="2825311"/>
                      <a:pt x="6148769" y="2820390"/>
                      <a:pt x="6147475" y="2815598"/>
                    </a:cubicBezTo>
                    <a:close/>
                    <a:moveTo>
                      <a:pt x="6612367" y="3495451"/>
                    </a:moveTo>
                    <a:cubicBezTo>
                      <a:pt x="6600279" y="3482933"/>
                      <a:pt x="6616682" y="3466530"/>
                      <a:pt x="6597689" y="3459624"/>
                    </a:cubicBezTo>
                    <a:cubicBezTo>
                      <a:pt x="6597689" y="3459624"/>
                      <a:pt x="6586034" y="3473437"/>
                      <a:pt x="6583444" y="3464804"/>
                    </a:cubicBezTo>
                    <a:cubicBezTo>
                      <a:pt x="6580854" y="3456171"/>
                      <a:pt x="6578265" y="3444948"/>
                      <a:pt x="6575243" y="3435020"/>
                    </a:cubicBezTo>
                    <a:cubicBezTo>
                      <a:pt x="6570495" y="3416459"/>
                      <a:pt x="6570495" y="3406531"/>
                      <a:pt x="6557114" y="3397466"/>
                    </a:cubicBezTo>
                    <a:cubicBezTo>
                      <a:pt x="6551502" y="3394013"/>
                      <a:pt x="6513949" y="3375452"/>
                      <a:pt x="6513949" y="3368977"/>
                    </a:cubicBezTo>
                    <a:cubicBezTo>
                      <a:pt x="6513949" y="3351711"/>
                      <a:pt x="6518264" y="3331855"/>
                      <a:pt x="6508337" y="3318905"/>
                    </a:cubicBezTo>
                    <a:cubicBezTo>
                      <a:pt x="6496681" y="3304661"/>
                      <a:pt x="6491373" y="3286229"/>
                      <a:pt x="6493662" y="3267970"/>
                    </a:cubicBezTo>
                    <a:cubicBezTo>
                      <a:pt x="6493662" y="3251999"/>
                      <a:pt x="6475099" y="3243798"/>
                      <a:pt x="6465604" y="3252431"/>
                    </a:cubicBezTo>
                    <a:cubicBezTo>
                      <a:pt x="6460511" y="3218934"/>
                      <a:pt x="6451358" y="3186172"/>
                      <a:pt x="6438409" y="3154877"/>
                    </a:cubicBezTo>
                    <a:cubicBezTo>
                      <a:pt x="6422870" y="3158762"/>
                      <a:pt x="6422006" y="3190273"/>
                      <a:pt x="6418123" y="3205812"/>
                    </a:cubicBezTo>
                    <a:cubicBezTo>
                      <a:pt x="6415533" y="3223855"/>
                      <a:pt x="6415533" y="3242157"/>
                      <a:pt x="6418123" y="3260200"/>
                    </a:cubicBezTo>
                    <a:cubicBezTo>
                      <a:pt x="6418123" y="3280920"/>
                      <a:pt x="6407761" y="3346531"/>
                      <a:pt x="6381863" y="3337035"/>
                    </a:cubicBezTo>
                    <a:cubicBezTo>
                      <a:pt x="6372797" y="3333150"/>
                      <a:pt x="6365028" y="3315452"/>
                      <a:pt x="6355533" y="3308977"/>
                    </a:cubicBezTo>
                    <a:lnTo>
                      <a:pt x="6303734" y="3274877"/>
                    </a:lnTo>
                    <a:cubicBezTo>
                      <a:pt x="6287763" y="3264085"/>
                      <a:pt x="6294239" y="3258042"/>
                      <a:pt x="6298986" y="3236460"/>
                    </a:cubicBezTo>
                    <a:cubicBezTo>
                      <a:pt x="6302956" y="3221524"/>
                      <a:pt x="6310684" y="3207841"/>
                      <a:pt x="6321430" y="3196747"/>
                    </a:cubicBezTo>
                    <a:cubicBezTo>
                      <a:pt x="6311677" y="3182762"/>
                      <a:pt x="6295274" y="3174906"/>
                      <a:pt x="6278265" y="3176028"/>
                    </a:cubicBezTo>
                    <a:cubicBezTo>
                      <a:pt x="6261562" y="3173309"/>
                      <a:pt x="6244684" y="3171841"/>
                      <a:pt x="6227762" y="3171712"/>
                    </a:cubicBezTo>
                    <a:cubicBezTo>
                      <a:pt x="6227762" y="3180345"/>
                      <a:pt x="6227762" y="3188978"/>
                      <a:pt x="6227762" y="3198042"/>
                    </a:cubicBezTo>
                    <a:cubicBezTo>
                      <a:pt x="6208769" y="3195021"/>
                      <a:pt x="6192366" y="3183798"/>
                      <a:pt x="6180281" y="3203222"/>
                    </a:cubicBezTo>
                    <a:cubicBezTo>
                      <a:pt x="6170138" y="3221740"/>
                      <a:pt x="6163446" y="3241898"/>
                      <a:pt x="6160424" y="3262790"/>
                    </a:cubicBezTo>
                    <a:lnTo>
                      <a:pt x="6112512" y="3234301"/>
                    </a:lnTo>
                    <a:cubicBezTo>
                      <a:pt x="6106468" y="3230848"/>
                      <a:pt x="6086611" y="3255884"/>
                      <a:pt x="6081863" y="3260200"/>
                    </a:cubicBezTo>
                    <a:cubicBezTo>
                      <a:pt x="6055965" y="3285236"/>
                      <a:pt x="6020569" y="3306387"/>
                      <a:pt x="6007620" y="3346531"/>
                    </a:cubicBezTo>
                    <a:cubicBezTo>
                      <a:pt x="6001144" y="3365955"/>
                      <a:pt x="6000712" y="3381926"/>
                      <a:pt x="5983880" y="3386243"/>
                    </a:cubicBezTo>
                    <a:lnTo>
                      <a:pt x="5917403" y="3403509"/>
                    </a:lnTo>
                    <a:cubicBezTo>
                      <a:pt x="5903419" y="3407696"/>
                      <a:pt x="5890686" y="3415250"/>
                      <a:pt x="5880282" y="3425523"/>
                    </a:cubicBezTo>
                    <a:cubicBezTo>
                      <a:pt x="5865865" y="3435840"/>
                      <a:pt x="5855980" y="3451293"/>
                      <a:pt x="5852655" y="3468689"/>
                    </a:cubicBezTo>
                    <a:cubicBezTo>
                      <a:pt x="5849634" y="3460919"/>
                      <a:pt x="5847044" y="3453581"/>
                      <a:pt x="5844454" y="3445811"/>
                    </a:cubicBezTo>
                    <a:cubicBezTo>
                      <a:pt x="5831376" y="3472660"/>
                      <a:pt x="5828786" y="3503437"/>
                      <a:pt x="5837117" y="3532142"/>
                    </a:cubicBezTo>
                    <a:cubicBezTo>
                      <a:pt x="5843160" y="3544832"/>
                      <a:pt x="5843160" y="3559595"/>
                      <a:pt x="5837117" y="3572285"/>
                    </a:cubicBezTo>
                    <a:cubicBezTo>
                      <a:pt x="5833230" y="3585666"/>
                      <a:pt x="5841003" y="3595595"/>
                      <a:pt x="5846182" y="3608112"/>
                    </a:cubicBezTo>
                    <a:cubicBezTo>
                      <a:pt x="5859086" y="3638156"/>
                      <a:pt x="5867807" y="3669795"/>
                      <a:pt x="5872080" y="3702213"/>
                    </a:cubicBezTo>
                    <a:cubicBezTo>
                      <a:pt x="5877389" y="3720730"/>
                      <a:pt x="5879895" y="3739939"/>
                      <a:pt x="5879418" y="3759191"/>
                    </a:cubicBezTo>
                    <a:cubicBezTo>
                      <a:pt x="5879418" y="3763507"/>
                      <a:pt x="5853087" y="3779047"/>
                      <a:pt x="5865175" y="3789407"/>
                    </a:cubicBezTo>
                    <a:cubicBezTo>
                      <a:pt x="5877260" y="3799766"/>
                      <a:pt x="5886758" y="3814011"/>
                      <a:pt x="5899707" y="3814011"/>
                    </a:cubicBezTo>
                    <a:cubicBezTo>
                      <a:pt x="5912656" y="3814011"/>
                      <a:pt x="5927333" y="3818759"/>
                      <a:pt x="5937260" y="3808399"/>
                    </a:cubicBezTo>
                    <a:cubicBezTo>
                      <a:pt x="5947188" y="3798039"/>
                      <a:pt x="5954957" y="3786817"/>
                      <a:pt x="5973088" y="3785090"/>
                    </a:cubicBezTo>
                    <a:cubicBezTo>
                      <a:pt x="5991217" y="3783363"/>
                      <a:pt x="5999419" y="3781205"/>
                      <a:pt x="6012368" y="3780773"/>
                    </a:cubicBezTo>
                    <a:lnTo>
                      <a:pt x="6042152" y="3780773"/>
                    </a:lnTo>
                    <a:cubicBezTo>
                      <a:pt x="6045606" y="3780773"/>
                      <a:pt x="6049921" y="3764802"/>
                      <a:pt x="6051647" y="3761349"/>
                    </a:cubicBezTo>
                    <a:cubicBezTo>
                      <a:pt x="6056829" y="3749263"/>
                      <a:pt x="6076684" y="3744515"/>
                      <a:pt x="6086611" y="3738903"/>
                    </a:cubicBezTo>
                    <a:cubicBezTo>
                      <a:pt x="6096541" y="3733292"/>
                      <a:pt x="6113376" y="3742356"/>
                      <a:pt x="6123303" y="3735882"/>
                    </a:cubicBezTo>
                    <a:cubicBezTo>
                      <a:pt x="6133230" y="3729407"/>
                      <a:pt x="6146179" y="3714731"/>
                      <a:pt x="6155245" y="3716025"/>
                    </a:cubicBezTo>
                    <a:cubicBezTo>
                      <a:pt x="6184771" y="3719263"/>
                      <a:pt x="6213778" y="3726212"/>
                      <a:pt x="6241575" y="3736745"/>
                    </a:cubicBezTo>
                    <a:cubicBezTo>
                      <a:pt x="6260136" y="3744515"/>
                      <a:pt x="6261432" y="3748399"/>
                      <a:pt x="6271792" y="3769551"/>
                    </a:cubicBezTo>
                    <a:cubicBezTo>
                      <a:pt x="6278181" y="3782889"/>
                      <a:pt x="6285560" y="3795709"/>
                      <a:pt x="6293806" y="3807968"/>
                    </a:cubicBezTo>
                    <a:cubicBezTo>
                      <a:pt x="6310555" y="3788500"/>
                      <a:pt x="6325013" y="3767220"/>
                      <a:pt x="6336972" y="3744515"/>
                    </a:cubicBezTo>
                    <a:cubicBezTo>
                      <a:pt x="6344741" y="3770414"/>
                      <a:pt x="6329632" y="3791133"/>
                      <a:pt x="6317547" y="3812716"/>
                    </a:cubicBezTo>
                    <a:cubicBezTo>
                      <a:pt x="6336972" y="3817464"/>
                      <a:pt x="6336108" y="3804946"/>
                      <a:pt x="6345603" y="3784227"/>
                    </a:cubicBezTo>
                    <a:cubicBezTo>
                      <a:pt x="6345603" y="3797608"/>
                      <a:pt x="6345603" y="3829982"/>
                      <a:pt x="6355533" y="3829982"/>
                    </a:cubicBezTo>
                    <a:cubicBezTo>
                      <a:pt x="6365460" y="3829982"/>
                      <a:pt x="6374093" y="3854586"/>
                      <a:pt x="6375819" y="3865378"/>
                    </a:cubicBezTo>
                    <a:cubicBezTo>
                      <a:pt x="6380266" y="3894989"/>
                      <a:pt x="6405432" y="3917089"/>
                      <a:pt x="6435387" y="3917607"/>
                    </a:cubicBezTo>
                    <a:cubicBezTo>
                      <a:pt x="6453516" y="3921061"/>
                      <a:pt x="6456109" y="3923651"/>
                      <a:pt x="6470783" y="3909837"/>
                    </a:cubicBezTo>
                    <a:cubicBezTo>
                      <a:pt x="6485461" y="3896025"/>
                      <a:pt x="6485890" y="3901637"/>
                      <a:pt x="6499274" y="3919766"/>
                    </a:cubicBezTo>
                    <a:cubicBezTo>
                      <a:pt x="6505747" y="3928830"/>
                      <a:pt x="6523446" y="3921924"/>
                      <a:pt x="6529487" y="3914586"/>
                    </a:cubicBezTo>
                    <a:cubicBezTo>
                      <a:pt x="6544165" y="3898183"/>
                      <a:pt x="6546323" y="3896888"/>
                      <a:pt x="6565748" y="3896025"/>
                    </a:cubicBezTo>
                    <a:cubicBezTo>
                      <a:pt x="6598986" y="3896025"/>
                      <a:pt x="6595964" y="3845090"/>
                      <a:pt x="6601143" y="3814011"/>
                    </a:cubicBezTo>
                    <a:cubicBezTo>
                      <a:pt x="6606323" y="3782932"/>
                      <a:pt x="6632221" y="3766960"/>
                      <a:pt x="6638265" y="3740198"/>
                    </a:cubicBezTo>
                    <a:cubicBezTo>
                      <a:pt x="6648753" y="3706659"/>
                      <a:pt x="6656265" y="3672299"/>
                      <a:pt x="6660712" y="3637465"/>
                    </a:cubicBezTo>
                    <a:cubicBezTo>
                      <a:pt x="6658983" y="3604530"/>
                      <a:pt x="6654668" y="3571767"/>
                      <a:pt x="6647760" y="3539480"/>
                    </a:cubicBezTo>
                    <a:close/>
                    <a:moveTo>
                      <a:pt x="6094383" y="2965382"/>
                    </a:moveTo>
                    <a:cubicBezTo>
                      <a:pt x="6087907" y="2986101"/>
                      <a:pt x="6118123" y="2977036"/>
                      <a:pt x="6122007" y="2975310"/>
                    </a:cubicBezTo>
                    <a:cubicBezTo>
                      <a:pt x="6121577" y="2962792"/>
                      <a:pt x="6097402" y="2951569"/>
                      <a:pt x="6093087" y="2965382"/>
                    </a:cubicBezTo>
                    <a:close/>
                    <a:moveTo>
                      <a:pt x="6202296" y="3169553"/>
                    </a:moveTo>
                    <a:cubicBezTo>
                      <a:pt x="6191934" y="3177323"/>
                      <a:pt x="6179849" y="3161352"/>
                      <a:pt x="6178553" y="3183366"/>
                    </a:cubicBezTo>
                    <a:cubicBezTo>
                      <a:pt x="6187619" y="3183366"/>
                      <a:pt x="6196684" y="3188114"/>
                      <a:pt x="6203590" y="3183366"/>
                    </a:cubicBezTo>
                    <a:cubicBezTo>
                      <a:pt x="6210498" y="3178618"/>
                      <a:pt x="6211359" y="3164805"/>
                      <a:pt x="6201000" y="3169553"/>
                    </a:cubicBezTo>
                    <a:close/>
                    <a:moveTo>
                      <a:pt x="6653372" y="3006389"/>
                    </a:moveTo>
                    <a:cubicBezTo>
                      <a:pt x="6658122" y="2993871"/>
                      <a:pt x="6659848" y="2993007"/>
                      <a:pt x="6653372" y="2981785"/>
                    </a:cubicBezTo>
                    <a:cubicBezTo>
                      <a:pt x="6653372" y="2981785"/>
                      <a:pt x="6648624" y="2981785"/>
                      <a:pt x="6646899" y="2981785"/>
                    </a:cubicBezTo>
                    <a:cubicBezTo>
                      <a:pt x="6645431" y="2978504"/>
                      <a:pt x="6643703" y="2975310"/>
                      <a:pt x="6641719" y="2972288"/>
                    </a:cubicBezTo>
                    <a:cubicBezTo>
                      <a:pt x="6631789" y="2963224"/>
                      <a:pt x="6619272" y="2956749"/>
                      <a:pt x="6608913" y="2948979"/>
                    </a:cubicBezTo>
                    <a:cubicBezTo>
                      <a:pt x="6605027" y="2963224"/>
                      <a:pt x="6652078" y="2970130"/>
                      <a:pt x="6648192" y="2996461"/>
                    </a:cubicBezTo>
                    <a:cubicBezTo>
                      <a:pt x="6649185" y="2999871"/>
                      <a:pt x="6650524" y="3003194"/>
                      <a:pt x="6652078" y="3006389"/>
                    </a:cubicBezTo>
                    <a:close/>
                    <a:moveTo>
                      <a:pt x="6548480" y="3975880"/>
                    </a:moveTo>
                    <a:cubicBezTo>
                      <a:pt x="6542007" y="3978471"/>
                      <a:pt x="6523014" y="3991852"/>
                      <a:pt x="6516970" y="3988830"/>
                    </a:cubicBezTo>
                    <a:lnTo>
                      <a:pt x="6483300" y="3972428"/>
                    </a:lnTo>
                    <a:cubicBezTo>
                      <a:pt x="6481100" y="3992802"/>
                      <a:pt x="6483300" y="4013434"/>
                      <a:pt x="6489776" y="4032859"/>
                    </a:cubicBezTo>
                    <a:cubicBezTo>
                      <a:pt x="6494482" y="4049995"/>
                      <a:pt x="6509201" y="4062513"/>
                      <a:pt x="6526898" y="4064369"/>
                    </a:cubicBezTo>
                    <a:cubicBezTo>
                      <a:pt x="6548048" y="4071276"/>
                      <a:pt x="6569631" y="3984945"/>
                      <a:pt x="6547187" y="3975880"/>
                    </a:cubicBezTo>
                    <a:close/>
                    <a:moveTo>
                      <a:pt x="6581718" y="3023655"/>
                    </a:moveTo>
                    <a:cubicBezTo>
                      <a:pt x="6573604" y="3021928"/>
                      <a:pt x="6565228" y="3021928"/>
                      <a:pt x="6557114" y="3023655"/>
                    </a:cubicBezTo>
                    <a:cubicBezTo>
                      <a:pt x="6566567" y="3037813"/>
                      <a:pt x="6583489" y="3045108"/>
                      <a:pt x="6600279" y="3042216"/>
                    </a:cubicBezTo>
                    <a:cubicBezTo>
                      <a:pt x="6610855" y="3040662"/>
                      <a:pt x="6620091" y="3034273"/>
                      <a:pt x="6625316" y="3024950"/>
                    </a:cubicBezTo>
                    <a:cubicBezTo>
                      <a:pt x="6625316" y="3021497"/>
                      <a:pt x="6644741" y="3024950"/>
                      <a:pt x="6633517" y="3010273"/>
                    </a:cubicBezTo>
                    <a:cubicBezTo>
                      <a:pt x="6649056" y="3006389"/>
                      <a:pt x="6641719" y="2992576"/>
                      <a:pt x="6633517" y="2986101"/>
                    </a:cubicBezTo>
                    <a:cubicBezTo>
                      <a:pt x="6625316" y="2979626"/>
                      <a:pt x="6624452" y="3001209"/>
                      <a:pt x="6624884" y="3007252"/>
                    </a:cubicBezTo>
                    <a:cubicBezTo>
                      <a:pt x="6625316" y="3013295"/>
                      <a:pt x="6586898" y="3037036"/>
                      <a:pt x="6595964" y="3012432"/>
                    </a:cubicBezTo>
                    <a:cubicBezTo>
                      <a:pt x="6593374" y="3009842"/>
                      <a:pt x="6588194" y="3023223"/>
                      <a:pt x="6580422" y="3023655"/>
                    </a:cubicBezTo>
                    <a:close/>
                    <a:moveTo>
                      <a:pt x="6505315" y="3021065"/>
                    </a:moveTo>
                    <a:cubicBezTo>
                      <a:pt x="6498410" y="3012864"/>
                      <a:pt x="6502725" y="2999914"/>
                      <a:pt x="6493230" y="2993439"/>
                    </a:cubicBezTo>
                    <a:lnTo>
                      <a:pt x="6466036" y="2974015"/>
                    </a:lnTo>
                    <a:cubicBezTo>
                      <a:pt x="6451142" y="2965986"/>
                      <a:pt x="6435516" y="2959338"/>
                      <a:pt x="6419416" y="2954159"/>
                    </a:cubicBezTo>
                    <a:lnTo>
                      <a:pt x="6347763" y="2923943"/>
                    </a:lnTo>
                    <a:cubicBezTo>
                      <a:pt x="6333131" y="2921612"/>
                      <a:pt x="6318453" y="2928001"/>
                      <a:pt x="6310209" y="2940346"/>
                    </a:cubicBezTo>
                    <a:cubicBezTo>
                      <a:pt x="6307188" y="2944662"/>
                      <a:pt x="6294668" y="2967540"/>
                      <a:pt x="6291217" y="2965813"/>
                    </a:cubicBezTo>
                    <a:cubicBezTo>
                      <a:pt x="6287763" y="2964087"/>
                      <a:pt x="6276107" y="2959770"/>
                      <a:pt x="6272224" y="2947684"/>
                    </a:cubicBezTo>
                    <a:cubicBezTo>
                      <a:pt x="6267647" y="2935598"/>
                      <a:pt x="6264583" y="2922994"/>
                      <a:pt x="6263158" y="2910130"/>
                    </a:cubicBezTo>
                    <a:cubicBezTo>
                      <a:pt x="6263158" y="2895454"/>
                      <a:pt x="6257546" y="2898044"/>
                      <a:pt x="6245462" y="2894591"/>
                    </a:cubicBezTo>
                    <a:cubicBezTo>
                      <a:pt x="6226079" y="2888029"/>
                      <a:pt x="6204928" y="2897655"/>
                      <a:pt x="6197117" y="2916605"/>
                    </a:cubicBezTo>
                    <a:lnTo>
                      <a:pt x="6216971" y="2920058"/>
                    </a:lnTo>
                    <a:cubicBezTo>
                      <a:pt x="6220425" y="2920058"/>
                      <a:pt x="6216971" y="2932576"/>
                      <a:pt x="6221289" y="2935166"/>
                    </a:cubicBezTo>
                    <a:cubicBezTo>
                      <a:pt x="6232510" y="2942072"/>
                      <a:pt x="6246755" y="2937756"/>
                      <a:pt x="6258843" y="2935166"/>
                    </a:cubicBezTo>
                    <a:cubicBezTo>
                      <a:pt x="6259488" y="2938749"/>
                      <a:pt x="6259488" y="2942375"/>
                      <a:pt x="6258843" y="2945957"/>
                    </a:cubicBezTo>
                    <a:cubicBezTo>
                      <a:pt x="6246194" y="2941037"/>
                      <a:pt x="6232209" y="2941037"/>
                      <a:pt x="6219561" y="2945957"/>
                    </a:cubicBezTo>
                    <a:lnTo>
                      <a:pt x="6238986" y="2983080"/>
                    </a:lnTo>
                    <a:cubicBezTo>
                      <a:pt x="6244597" y="2974878"/>
                      <a:pt x="6250209" y="2967540"/>
                      <a:pt x="6256253" y="2959338"/>
                    </a:cubicBezTo>
                    <a:cubicBezTo>
                      <a:pt x="6259272" y="2977900"/>
                      <a:pt x="6258843" y="2977468"/>
                      <a:pt x="6272656" y="2983943"/>
                    </a:cubicBezTo>
                    <a:lnTo>
                      <a:pt x="6321862" y="3006820"/>
                    </a:lnTo>
                    <a:cubicBezTo>
                      <a:pt x="6328770" y="3010273"/>
                      <a:pt x="6345603" y="3013727"/>
                      <a:pt x="6349057" y="3022360"/>
                    </a:cubicBezTo>
                    <a:cubicBezTo>
                      <a:pt x="6352511" y="3030993"/>
                      <a:pt x="6359848" y="3051712"/>
                      <a:pt x="6365460" y="3065525"/>
                    </a:cubicBezTo>
                    <a:cubicBezTo>
                      <a:pt x="6346035" y="3071568"/>
                      <a:pt x="6344309" y="3069410"/>
                      <a:pt x="6341719" y="3093582"/>
                    </a:cubicBezTo>
                    <a:lnTo>
                      <a:pt x="6384885" y="3088403"/>
                    </a:lnTo>
                    <a:cubicBezTo>
                      <a:pt x="6392654" y="3088403"/>
                      <a:pt x="6398266" y="3113007"/>
                      <a:pt x="6407331" y="3113438"/>
                    </a:cubicBezTo>
                    <a:cubicBezTo>
                      <a:pt x="6416395" y="3113870"/>
                      <a:pt x="6437116" y="3119050"/>
                      <a:pt x="6450497" y="3109554"/>
                    </a:cubicBezTo>
                    <a:cubicBezTo>
                      <a:pt x="6463878" y="3100057"/>
                      <a:pt x="6461288" y="3078043"/>
                      <a:pt x="6468193" y="3079338"/>
                    </a:cubicBezTo>
                    <a:cubicBezTo>
                      <a:pt x="6475099" y="3080633"/>
                      <a:pt x="6501432" y="3079338"/>
                      <a:pt x="6507473" y="3085813"/>
                    </a:cubicBezTo>
                    <a:lnTo>
                      <a:pt x="6542869" y="3128978"/>
                    </a:lnTo>
                    <a:cubicBezTo>
                      <a:pt x="6551934" y="3139769"/>
                      <a:pt x="6564022" y="3138474"/>
                      <a:pt x="6576971" y="3141064"/>
                    </a:cubicBezTo>
                    <a:cubicBezTo>
                      <a:pt x="6589920" y="3143654"/>
                      <a:pt x="6598986" y="3154446"/>
                      <a:pt x="6606323" y="3151424"/>
                    </a:cubicBezTo>
                    <a:cubicBezTo>
                      <a:pt x="6600711" y="3145381"/>
                      <a:pt x="6583876" y="3132431"/>
                      <a:pt x="6592078" y="3124662"/>
                    </a:cubicBezTo>
                    <a:cubicBezTo>
                      <a:pt x="6584308" y="3124662"/>
                      <a:pt x="6572653" y="3124662"/>
                      <a:pt x="6578265" y="3110417"/>
                    </a:cubicBezTo>
                    <a:cubicBezTo>
                      <a:pt x="6559272" y="3110417"/>
                      <a:pt x="6560136" y="3104374"/>
                      <a:pt x="6551070" y="3084086"/>
                    </a:cubicBezTo>
                    <a:cubicBezTo>
                      <a:pt x="6548480" y="3078906"/>
                      <a:pt x="6540279" y="3075021"/>
                      <a:pt x="6535963" y="3072000"/>
                    </a:cubicBezTo>
                    <a:cubicBezTo>
                      <a:pt x="6531648" y="3068978"/>
                      <a:pt x="6530784" y="3058187"/>
                      <a:pt x="6529055" y="3053007"/>
                    </a:cubicBezTo>
                    <a:lnTo>
                      <a:pt x="6547619" y="3053007"/>
                    </a:lnTo>
                    <a:cubicBezTo>
                      <a:pt x="6548912" y="3024086"/>
                      <a:pt x="6513949" y="3035309"/>
                      <a:pt x="6504021" y="3021065"/>
                    </a:cubicBezTo>
                    <a:close/>
                    <a:moveTo>
                      <a:pt x="6430208" y="1467115"/>
                    </a:moveTo>
                    <a:cubicBezTo>
                      <a:pt x="6431933" y="1482530"/>
                      <a:pt x="6430295" y="1498138"/>
                      <a:pt x="6425460" y="1512871"/>
                    </a:cubicBezTo>
                    <a:cubicBezTo>
                      <a:pt x="6417691" y="1531432"/>
                      <a:pt x="6425460" y="1531863"/>
                      <a:pt x="6425460" y="1550424"/>
                    </a:cubicBezTo>
                    <a:cubicBezTo>
                      <a:pt x="6428179" y="1558073"/>
                      <a:pt x="6426669" y="1566572"/>
                      <a:pt x="6421574" y="1572870"/>
                    </a:cubicBezTo>
                    <a:cubicBezTo>
                      <a:pt x="6418984" y="1578050"/>
                      <a:pt x="6421574" y="1586252"/>
                      <a:pt x="6421574" y="1591863"/>
                    </a:cubicBezTo>
                    <a:cubicBezTo>
                      <a:pt x="6419632" y="1605218"/>
                      <a:pt x="6420971" y="1618850"/>
                      <a:pt x="6425460" y="1631575"/>
                    </a:cubicBezTo>
                    <a:cubicBezTo>
                      <a:pt x="6425460" y="1622079"/>
                      <a:pt x="6425460" y="1606539"/>
                      <a:pt x="6437977" y="1604381"/>
                    </a:cubicBezTo>
                    <a:cubicBezTo>
                      <a:pt x="6450497" y="1602223"/>
                      <a:pt x="6453948" y="1617331"/>
                      <a:pt x="6453087" y="1627258"/>
                    </a:cubicBezTo>
                    <a:cubicBezTo>
                      <a:pt x="6463446" y="1615604"/>
                      <a:pt x="6453087" y="1597043"/>
                      <a:pt x="6445317" y="1586252"/>
                    </a:cubicBezTo>
                    <a:cubicBezTo>
                      <a:pt x="6437545" y="1575460"/>
                      <a:pt x="6433230" y="1569417"/>
                      <a:pt x="6437545" y="1553446"/>
                    </a:cubicBezTo>
                    <a:cubicBezTo>
                      <a:pt x="6441863" y="1537475"/>
                      <a:pt x="6441863" y="1525388"/>
                      <a:pt x="6460424" y="1521504"/>
                    </a:cubicBezTo>
                    <a:cubicBezTo>
                      <a:pt x="6478985" y="1517619"/>
                      <a:pt x="6471215" y="1542223"/>
                      <a:pt x="6483300" y="1542223"/>
                    </a:cubicBezTo>
                    <a:cubicBezTo>
                      <a:pt x="6474279" y="1523938"/>
                      <a:pt x="6467890" y="1504462"/>
                      <a:pt x="6464307" y="1484382"/>
                    </a:cubicBezTo>
                    <a:cubicBezTo>
                      <a:pt x="6461718" y="1474022"/>
                      <a:pt x="6459560" y="1464094"/>
                      <a:pt x="6457402" y="1453734"/>
                    </a:cubicBezTo>
                    <a:cubicBezTo>
                      <a:pt x="6455244" y="1443375"/>
                      <a:pt x="6448336" y="1441216"/>
                      <a:pt x="6447043" y="1434310"/>
                    </a:cubicBezTo>
                    <a:cubicBezTo>
                      <a:pt x="6444021" y="1411864"/>
                      <a:pt x="6459560" y="1401073"/>
                      <a:pt x="6449633" y="1378627"/>
                    </a:cubicBezTo>
                    <a:cubicBezTo>
                      <a:pt x="6444021" y="1366972"/>
                      <a:pt x="6449633" y="1335462"/>
                      <a:pt x="6431504" y="1350569"/>
                    </a:cubicBezTo>
                    <a:cubicBezTo>
                      <a:pt x="6440093" y="1357739"/>
                      <a:pt x="6441776" y="1370300"/>
                      <a:pt x="6435387" y="1379490"/>
                    </a:cubicBezTo>
                    <a:cubicBezTo>
                      <a:pt x="6432365" y="1382943"/>
                      <a:pt x="6431072" y="1375605"/>
                      <a:pt x="6425028" y="1379490"/>
                    </a:cubicBezTo>
                    <a:cubicBezTo>
                      <a:pt x="6418984" y="1383375"/>
                      <a:pt x="6420713" y="1385965"/>
                      <a:pt x="6422870" y="1395029"/>
                    </a:cubicBezTo>
                    <a:cubicBezTo>
                      <a:pt x="6423432" y="1408437"/>
                      <a:pt x="6421835" y="1421844"/>
                      <a:pt x="6418123" y="1434741"/>
                    </a:cubicBezTo>
                    <a:cubicBezTo>
                      <a:pt x="6418123" y="1448554"/>
                      <a:pt x="6439273" y="1454597"/>
                      <a:pt x="6428914" y="1467115"/>
                    </a:cubicBezTo>
                    <a:close/>
                    <a:moveTo>
                      <a:pt x="6055101" y="2640347"/>
                    </a:moveTo>
                    <a:cubicBezTo>
                      <a:pt x="6064599" y="2642506"/>
                      <a:pt x="6070640" y="2625671"/>
                      <a:pt x="6058555" y="2624376"/>
                    </a:cubicBezTo>
                    <a:cubicBezTo>
                      <a:pt x="6053375" y="2627829"/>
                      <a:pt x="6041720" y="2637326"/>
                      <a:pt x="6053807" y="2640347"/>
                    </a:cubicBezTo>
                    <a:close/>
                    <a:moveTo>
                      <a:pt x="6039994" y="2643801"/>
                    </a:moveTo>
                    <a:cubicBezTo>
                      <a:pt x="6041678" y="2634123"/>
                      <a:pt x="6046383" y="2625218"/>
                      <a:pt x="6053375" y="2618333"/>
                    </a:cubicBezTo>
                    <a:cubicBezTo>
                      <a:pt x="6057259" y="2614448"/>
                      <a:pt x="6053375" y="2601067"/>
                      <a:pt x="6056829" y="2594592"/>
                    </a:cubicBezTo>
                    <a:lnTo>
                      <a:pt x="6053375" y="2594592"/>
                    </a:lnTo>
                    <a:cubicBezTo>
                      <a:pt x="6045390" y="2609907"/>
                      <a:pt x="6040381" y="2626612"/>
                      <a:pt x="6038698" y="2643801"/>
                    </a:cubicBezTo>
                    <a:close/>
                    <a:moveTo>
                      <a:pt x="6074526" y="2592866"/>
                    </a:moveTo>
                    <a:cubicBezTo>
                      <a:pt x="6069346" y="2596319"/>
                      <a:pt x="6064167" y="2592866"/>
                      <a:pt x="6060281" y="2588981"/>
                    </a:cubicBezTo>
                    <a:cubicBezTo>
                      <a:pt x="6059719" y="2595088"/>
                      <a:pt x="6060929" y="2601227"/>
                      <a:pt x="6063735" y="2606678"/>
                    </a:cubicBezTo>
                    <a:cubicBezTo>
                      <a:pt x="6072368" y="2598045"/>
                      <a:pt x="6066324" y="2623081"/>
                      <a:pt x="6074958" y="2628693"/>
                    </a:cubicBezTo>
                    <a:cubicBezTo>
                      <a:pt x="6074958" y="2624808"/>
                      <a:pt x="6074958" y="2620923"/>
                      <a:pt x="6074958" y="2617470"/>
                    </a:cubicBezTo>
                    <a:lnTo>
                      <a:pt x="6078841" y="2626966"/>
                    </a:lnTo>
                    <a:cubicBezTo>
                      <a:pt x="6082727" y="2618333"/>
                      <a:pt x="6072368" y="2603657"/>
                      <a:pt x="6073230" y="2592866"/>
                    </a:cubicBezTo>
                    <a:close/>
                    <a:moveTo>
                      <a:pt x="6043445" y="2571715"/>
                    </a:moveTo>
                    <a:cubicBezTo>
                      <a:pt x="6045735" y="2577209"/>
                      <a:pt x="6049663" y="2581876"/>
                      <a:pt x="6054669" y="2585096"/>
                    </a:cubicBezTo>
                    <a:cubicBezTo>
                      <a:pt x="6055317" y="2580516"/>
                      <a:pt x="6055317" y="2575863"/>
                      <a:pt x="6054669" y="2571283"/>
                    </a:cubicBezTo>
                    <a:cubicBezTo>
                      <a:pt x="6046038" y="2571283"/>
                      <a:pt x="6048196" y="2560923"/>
                      <a:pt x="6036972" y="2561786"/>
                    </a:cubicBezTo>
                    <a:cubicBezTo>
                      <a:pt x="6039907" y="2567860"/>
                      <a:pt x="6038698" y="2575116"/>
                      <a:pt x="6033950" y="2579916"/>
                    </a:cubicBezTo>
                    <a:cubicBezTo>
                      <a:pt x="6036498" y="2576981"/>
                      <a:pt x="6039217" y="2574240"/>
                      <a:pt x="6042152" y="2571715"/>
                    </a:cubicBezTo>
                    <a:close/>
                    <a:moveTo>
                      <a:pt x="6058987" y="2563513"/>
                    </a:moveTo>
                    <a:cubicBezTo>
                      <a:pt x="6058987" y="2572578"/>
                      <a:pt x="6065892" y="2575599"/>
                      <a:pt x="6071504" y="2580779"/>
                    </a:cubicBezTo>
                    <a:cubicBezTo>
                      <a:pt x="6077116" y="2585959"/>
                      <a:pt x="6071504" y="2587254"/>
                      <a:pt x="6074958" y="2593297"/>
                    </a:cubicBezTo>
                    <a:cubicBezTo>
                      <a:pt x="6088771" y="2614016"/>
                      <a:pt x="6087043" y="2585959"/>
                      <a:pt x="6084885" y="2573441"/>
                    </a:cubicBezTo>
                    <a:cubicBezTo>
                      <a:pt x="6082727" y="2560923"/>
                      <a:pt x="6066324" y="2563081"/>
                      <a:pt x="6057691" y="2563513"/>
                    </a:cubicBezTo>
                    <a:close/>
                    <a:moveTo>
                      <a:pt x="6009346" y="2582937"/>
                    </a:moveTo>
                    <a:cubicBezTo>
                      <a:pt x="6011504" y="2608837"/>
                      <a:pt x="6009346" y="2626103"/>
                      <a:pt x="6032654" y="2614448"/>
                    </a:cubicBezTo>
                    <a:cubicBezTo>
                      <a:pt x="6026181" y="2623513"/>
                      <a:pt x="6012368" y="2638621"/>
                      <a:pt x="6025317" y="2645527"/>
                    </a:cubicBezTo>
                    <a:cubicBezTo>
                      <a:pt x="6030496" y="2648117"/>
                      <a:pt x="6028771" y="2656319"/>
                      <a:pt x="6035247" y="2655024"/>
                    </a:cubicBezTo>
                    <a:cubicBezTo>
                      <a:pt x="6041720" y="2653729"/>
                      <a:pt x="6038266" y="2643801"/>
                      <a:pt x="6038266" y="2637326"/>
                    </a:cubicBezTo>
                    <a:cubicBezTo>
                      <a:pt x="6038266" y="2630851"/>
                      <a:pt x="6048196" y="2610132"/>
                      <a:pt x="6045174" y="2603657"/>
                    </a:cubicBezTo>
                    <a:cubicBezTo>
                      <a:pt x="6040468" y="2593094"/>
                      <a:pt x="6031274" y="2585182"/>
                      <a:pt x="6020137" y="2582074"/>
                    </a:cubicBezTo>
                    <a:cubicBezTo>
                      <a:pt x="6016080" y="2581845"/>
                      <a:pt x="6012023" y="2582135"/>
                      <a:pt x="6008052" y="2582937"/>
                    </a:cubicBezTo>
                    <a:close/>
                    <a:moveTo>
                      <a:pt x="5956253" y="2915742"/>
                    </a:moveTo>
                    <a:cubicBezTo>
                      <a:pt x="5955086" y="2924634"/>
                      <a:pt x="5953360" y="2933396"/>
                      <a:pt x="5951074" y="2942072"/>
                    </a:cubicBezTo>
                    <a:cubicBezTo>
                      <a:pt x="5945030" y="2956749"/>
                      <a:pt x="5941576" y="2958044"/>
                      <a:pt x="5951074" y="2970993"/>
                    </a:cubicBezTo>
                    <a:cubicBezTo>
                      <a:pt x="5960569" y="2983943"/>
                      <a:pt x="5966613" y="2968403"/>
                      <a:pt x="5964455" y="2985238"/>
                    </a:cubicBezTo>
                    <a:cubicBezTo>
                      <a:pt x="5960959" y="2998058"/>
                      <a:pt x="5959230" y="3011266"/>
                      <a:pt x="5959275" y="3024518"/>
                    </a:cubicBezTo>
                    <a:cubicBezTo>
                      <a:pt x="5961865" y="3029698"/>
                      <a:pt x="5978697" y="3032288"/>
                      <a:pt x="5981290" y="3024518"/>
                    </a:cubicBezTo>
                    <a:cubicBezTo>
                      <a:pt x="5983880" y="3016748"/>
                      <a:pt x="5978268" y="3012864"/>
                      <a:pt x="5978268" y="3008979"/>
                    </a:cubicBezTo>
                    <a:cubicBezTo>
                      <a:pt x="5978268" y="3005094"/>
                      <a:pt x="5982583" y="3000777"/>
                      <a:pt x="5983016" y="2996892"/>
                    </a:cubicBezTo>
                    <a:cubicBezTo>
                      <a:pt x="5983448" y="2993007"/>
                      <a:pt x="5983016" y="2977036"/>
                      <a:pt x="5983016" y="2967108"/>
                    </a:cubicBezTo>
                    <a:cubicBezTo>
                      <a:pt x="5983016" y="2957180"/>
                      <a:pt x="5972224" y="2951137"/>
                      <a:pt x="5989059" y="2948547"/>
                    </a:cubicBezTo>
                    <a:cubicBezTo>
                      <a:pt x="5998554" y="2948547"/>
                      <a:pt x="5991217" y="2967108"/>
                      <a:pt x="5992511" y="2971425"/>
                    </a:cubicBezTo>
                    <a:cubicBezTo>
                      <a:pt x="5995533" y="2982648"/>
                      <a:pt x="6007188" y="2980490"/>
                      <a:pt x="6004598" y="2992144"/>
                    </a:cubicBezTo>
                    <a:cubicBezTo>
                      <a:pt x="6002008" y="3003799"/>
                      <a:pt x="6008482" y="3005957"/>
                      <a:pt x="6016254" y="3003799"/>
                    </a:cubicBezTo>
                    <a:cubicBezTo>
                      <a:pt x="6012800" y="3003799"/>
                      <a:pt x="6033518" y="2985669"/>
                      <a:pt x="6030928" y="2992144"/>
                    </a:cubicBezTo>
                    <a:cubicBezTo>
                      <a:pt x="6036972" y="2976605"/>
                      <a:pt x="6022727" y="2984374"/>
                      <a:pt x="6018411" y="2972720"/>
                    </a:cubicBezTo>
                    <a:cubicBezTo>
                      <a:pt x="6018411" y="2969698"/>
                      <a:pt x="6024455" y="2964087"/>
                      <a:pt x="6022727" y="2960633"/>
                    </a:cubicBezTo>
                    <a:lnTo>
                      <a:pt x="6014957" y="2944231"/>
                    </a:lnTo>
                    <a:cubicBezTo>
                      <a:pt x="6011071" y="2935598"/>
                      <a:pt x="6006756" y="2936029"/>
                      <a:pt x="6001144" y="2929123"/>
                    </a:cubicBezTo>
                    <a:cubicBezTo>
                      <a:pt x="6020137" y="2937324"/>
                      <a:pt x="6027045" y="2895022"/>
                      <a:pt x="6044310" y="2907109"/>
                    </a:cubicBezTo>
                    <a:cubicBezTo>
                      <a:pt x="6049057" y="2888547"/>
                      <a:pt x="6034814" y="2899771"/>
                      <a:pt x="6028339" y="2900202"/>
                    </a:cubicBezTo>
                    <a:cubicBezTo>
                      <a:pt x="6021863" y="2900634"/>
                      <a:pt x="6020137" y="2904087"/>
                      <a:pt x="6014093" y="2905814"/>
                    </a:cubicBezTo>
                    <a:cubicBezTo>
                      <a:pt x="6008052" y="2907540"/>
                      <a:pt x="6010642" y="2898044"/>
                      <a:pt x="6003302" y="2905814"/>
                    </a:cubicBezTo>
                    <a:cubicBezTo>
                      <a:pt x="5985173" y="2927828"/>
                      <a:pt x="5966180" y="2888979"/>
                      <a:pt x="5980426" y="2870418"/>
                    </a:cubicBezTo>
                    <a:cubicBezTo>
                      <a:pt x="5986899" y="2861353"/>
                      <a:pt x="5995533" y="2870418"/>
                      <a:pt x="6004598" y="2870418"/>
                    </a:cubicBezTo>
                    <a:cubicBezTo>
                      <a:pt x="6013664" y="2870418"/>
                      <a:pt x="6028771" y="2864807"/>
                      <a:pt x="6038266" y="2870418"/>
                    </a:cubicBezTo>
                    <a:cubicBezTo>
                      <a:pt x="6061145" y="2885526"/>
                      <a:pt x="6074526" y="2857037"/>
                      <a:pt x="6081431" y="2834591"/>
                    </a:cubicBezTo>
                    <a:cubicBezTo>
                      <a:pt x="6071936" y="2834591"/>
                      <a:pt x="6064167" y="2851425"/>
                      <a:pt x="6055533" y="2857900"/>
                    </a:cubicBezTo>
                    <a:cubicBezTo>
                      <a:pt x="6046899" y="2864375"/>
                      <a:pt x="6042584" y="2854879"/>
                      <a:pt x="6037404" y="2854447"/>
                    </a:cubicBezTo>
                    <a:cubicBezTo>
                      <a:pt x="6032225" y="2854015"/>
                      <a:pt x="6032225" y="2859195"/>
                      <a:pt x="6024885" y="2854447"/>
                    </a:cubicBezTo>
                    <a:cubicBezTo>
                      <a:pt x="6017547" y="2849699"/>
                      <a:pt x="5998122" y="2839339"/>
                      <a:pt x="5988627" y="2846246"/>
                    </a:cubicBezTo>
                    <a:cubicBezTo>
                      <a:pt x="5978223" y="2854231"/>
                      <a:pt x="5970499" y="2865238"/>
                      <a:pt x="5966613" y="2877756"/>
                    </a:cubicBezTo>
                    <a:cubicBezTo>
                      <a:pt x="5971360" y="2897181"/>
                      <a:pt x="5958411" y="2903224"/>
                      <a:pt x="5954957" y="2915742"/>
                    </a:cubicBezTo>
                    <a:close/>
                    <a:moveTo>
                      <a:pt x="5977836" y="2539772"/>
                    </a:moveTo>
                    <a:lnTo>
                      <a:pt x="5995965" y="2573873"/>
                    </a:lnTo>
                    <a:cubicBezTo>
                      <a:pt x="6008052" y="2557902"/>
                      <a:pt x="6006324" y="2549700"/>
                      <a:pt x="5992511" y="2539341"/>
                    </a:cubicBezTo>
                    <a:close/>
                    <a:moveTo>
                      <a:pt x="5861721" y="3089698"/>
                    </a:moveTo>
                    <a:cubicBezTo>
                      <a:pt x="5861721" y="3102647"/>
                      <a:pt x="5869923" y="3113870"/>
                      <a:pt x="5878556" y="3101352"/>
                    </a:cubicBezTo>
                    <a:cubicBezTo>
                      <a:pt x="5887187" y="3088834"/>
                      <a:pt x="5867765" y="3086244"/>
                      <a:pt x="5860425" y="3089698"/>
                    </a:cubicBezTo>
                    <a:close/>
                    <a:moveTo>
                      <a:pt x="6393518" y="1705819"/>
                    </a:moveTo>
                    <a:cubicBezTo>
                      <a:pt x="6393518" y="1710567"/>
                      <a:pt x="6393518" y="1721790"/>
                      <a:pt x="6389200" y="1723949"/>
                    </a:cubicBezTo>
                    <a:cubicBezTo>
                      <a:pt x="6384885" y="1726107"/>
                      <a:pt x="6380999" y="1728265"/>
                      <a:pt x="6378841" y="1737330"/>
                    </a:cubicBezTo>
                    <a:cubicBezTo>
                      <a:pt x="6380221" y="1747962"/>
                      <a:pt x="6383288" y="1758308"/>
                      <a:pt x="6387907" y="1767977"/>
                    </a:cubicBezTo>
                    <a:cubicBezTo>
                      <a:pt x="6390928" y="1767977"/>
                      <a:pt x="6394812" y="1757186"/>
                      <a:pt x="6399130" y="1758481"/>
                    </a:cubicBezTo>
                    <a:cubicBezTo>
                      <a:pt x="6403445" y="1759776"/>
                      <a:pt x="6409489" y="1758481"/>
                      <a:pt x="6406035" y="1753301"/>
                    </a:cubicBezTo>
                    <a:cubicBezTo>
                      <a:pt x="6402581" y="1748121"/>
                      <a:pt x="6388339" y="1750711"/>
                      <a:pt x="6390496" y="1736035"/>
                    </a:cubicBezTo>
                    <a:cubicBezTo>
                      <a:pt x="6396970" y="1733445"/>
                      <a:pt x="6403878" y="1741215"/>
                      <a:pt x="6407761" y="1739057"/>
                    </a:cubicBezTo>
                    <a:cubicBezTo>
                      <a:pt x="6411647" y="1736898"/>
                      <a:pt x="6420281" y="1730423"/>
                      <a:pt x="6423735" y="1734308"/>
                    </a:cubicBezTo>
                    <a:cubicBezTo>
                      <a:pt x="6427186" y="1738193"/>
                      <a:pt x="6445747" y="1755891"/>
                      <a:pt x="6452655" y="1752006"/>
                    </a:cubicBezTo>
                    <a:cubicBezTo>
                      <a:pt x="6454035" y="1745393"/>
                      <a:pt x="6455892" y="1738901"/>
                      <a:pt x="6458266" y="1732582"/>
                    </a:cubicBezTo>
                    <a:cubicBezTo>
                      <a:pt x="6462065" y="1727579"/>
                      <a:pt x="6467632" y="1724186"/>
                      <a:pt x="6473805" y="1723085"/>
                    </a:cubicBezTo>
                    <a:cubicBezTo>
                      <a:pt x="6485590" y="1724687"/>
                      <a:pt x="6497287" y="1719511"/>
                      <a:pt x="6504021" y="1709704"/>
                    </a:cubicBezTo>
                    <a:cubicBezTo>
                      <a:pt x="6481143" y="1709704"/>
                      <a:pt x="6498410" y="1688985"/>
                      <a:pt x="6494956" y="1678625"/>
                    </a:cubicBezTo>
                    <a:cubicBezTo>
                      <a:pt x="6479417" y="1696755"/>
                      <a:pt x="6478553" y="1691575"/>
                      <a:pt x="6459128" y="1680784"/>
                    </a:cubicBezTo>
                    <a:cubicBezTo>
                      <a:pt x="6445963" y="1671179"/>
                      <a:pt x="6435432" y="1658411"/>
                      <a:pt x="6428482" y="1643661"/>
                    </a:cubicBezTo>
                    <a:cubicBezTo>
                      <a:pt x="6416395" y="1625532"/>
                      <a:pt x="6421574" y="1666539"/>
                      <a:pt x="6422870" y="1672582"/>
                    </a:cubicBezTo>
                    <a:cubicBezTo>
                      <a:pt x="6424164" y="1678625"/>
                      <a:pt x="6414237" y="1685963"/>
                      <a:pt x="6415101" y="1693302"/>
                    </a:cubicBezTo>
                    <a:cubicBezTo>
                      <a:pt x="6416439" y="1699599"/>
                      <a:pt x="6415533" y="1706165"/>
                      <a:pt x="6412511" y="1711862"/>
                    </a:cubicBezTo>
                    <a:close/>
                    <a:moveTo>
                      <a:pt x="3685326" y="1308699"/>
                    </a:moveTo>
                    <a:cubicBezTo>
                      <a:pt x="3685326" y="1314310"/>
                      <a:pt x="3694821" y="1327692"/>
                      <a:pt x="3700001" y="1325965"/>
                    </a:cubicBezTo>
                    <a:cubicBezTo>
                      <a:pt x="3705180" y="1324238"/>
                      <a:pt x="3706476" y="1312584"/>
                      <a:pt x="3700001" y="1310857"/>
                    </a:cubicBezTo>
                    <a:cubicBezTo>
                      <a:pt x="3697843" y="1302656"/>
                      <a:pt x="3692231" y="1305246"/>
                      <a:pt x="3685326" y="1308699"/>
                    </a:cubicBezTo>
                    <a:close/>
                    <a:moveTo>
                      <a:pt x="4199424" y="1937185"/>
                    </a:moveTo>
                    <a:cubicBezTo>
                      <a:pt x="4192518" y="1940638"/>
                      <a:pt x="4182589" y="1948840"/>
                      <a:pt x="4175251" y="1948408"/>
                    </a:cubicBezTo>
                    <a:cubicBezTo>
                      <a:pt x="4167914" y="1947976"/>
                      <a:pt x="4154962" y="1944092"/>
                      <a:pt x="4151943" y="1950998"/>
                    </a:cubicBezTo>
                    <a:cubicBezTo>
                      <a:pt x="4141152" y="1974307"/>
                      <a:pt x="4184746" y="1960926"/>
                      <a:pt x="4188632" y="1959631"/>
                    </a:cubicBezTo>
                    <a:cubicBezTo>
                      <a:pt x="4183453" y="1948840"/>
                      <a:pt x="4193380" y="1944092"/>
                      <a:pt x="4199424" y="1937617"/>
                    </a:cubicBezTo>
                    <a:close/>
                    <a:moveTo>
                      <a:pt x="4026762" y="1956178"/>
                    </a:moveTo>
                    <a:cubicBezTo>
                      <a:pt x="4026762" y="1947545"/>
                      <a:pt x="4011656" y="1944523"/>
                      <a:pt x="4004748" y="1945387"/>
                    </a:cubicBezTo>
                    <a:cubicBezTo>
                      <a:pt x="3993869" y="1947674"/>
                      <a:pt x="3982562" y="1944441"/>
                      <a:pt x="3974531" y="1936754"/>
                    </a:cubicBezTo>
                    <a:cubicBezTo>
                      <a:pt x="3972115" y="1940297"/>
                      <a:pt x="3970345" y="1944243"/>
                      <a:pt x="3969352" y="1948408"/>
                    </a:cubicBezTo>
                    <a:cubicBezTo>
                      <a:pt x="3988044" y="1954961"/>
                      <a:pt x="4007856" y="1957606"/>
                      <a:pt x="4027627" y="1956178"/>
                    </a:cubicBezTo>
                    <a:close/>
                    <a:moveTo>
                      <a:pt x="3713382" y="1304383"/>
                    </a:moveTo>
                    <a:cubicBezTo>
                      <a:pt x="3713382" y="1310857"/>
                      <a:pt x="3713382" y="1322512"/>
                      <a:pt x="3720290" y="1322080"/>
                    </a:cubicBezTo>
                    <a:cubicBezTo>
                      <a:pt x="3727195" y="1321649"/>
                      <a:pt x="3727195" y="1329418"/>
                      <a:pt x="3728921" y="1338915"/>
                    </a:cubicBezTo>
                    <a:cubicBezTo>
                      <a:pt x="3728921" y="1328123"/>
                      <a:pt x="3728921" y="1316469"/>
                      <a:pt x="3741008" y="1315174"/>
                    </a:cubicBezTo>
                    <a:cubicBezTo>
                      <a:pt x="3738418" y="1315174"/>
                      <a:pt x="3737122" y="1309562"/>
                      <a:pt x="3734532" y="1307836"/>
                    </a:cubicBezTo>
                    <a:cubicBezTo>
                      <a:pt x="3763023" y="1301361"/>
                      <a:pt x="3716836" y="1272872"/>
                      <a:pt x="3730217" y="1302656"/>
                    </a:cubicBezTo>
                    <a:cubicBezTo>
                      <a:pt x="3724173" y="1302656"/>
                      <a:pt x="3722015" y="1299203"/>
                      <a:pt x="3725469" y="1292296"/>
                    </a:cubicBezTo>
                    <a:cubicBezTo>
                      <a:pt x="3723051" y="1291869"/>
                      <a:pt x="3720548" y="1291869"/>
                      <a:pt x="3718129" y="1292296"/>
                    </a:cubicBezTo>
                    <a:cubicBezTo>
                      <a:pt x="3719987" y="1296945"/>
                      <a:pt x="3717913" y="1302233"/>
                      <a:pt x="3713382" y="1304383"/>
                    </a:cubicBezTo>
                    <a:close/>
                    <a:moveTo>
                      <a:pt x="3967194" y="1200354"/>
                    </a:moveTo>
                    <a:cubicBezTo>
                      <a:pt x="3956532" y="1195420"/>
                      <a:pt x="3944186" y="1195420"/>
                      <a:pt x="3933526" y="1200354"/>
                    </a:cubicBezTo>
                    <a:cubicBezTo>
                      <a:pt x="3939396" y="1205681"/>
                      <a:pt x="3941467" y="1214059"/>
                      <a:pt x="3938706" y="1221505"/>
                    </a:cubicBezTo>
                    <a:cubicBezTo>
                      <a:pt x="3944747" y="1210282"/>
                      <a:pt x="3957699" y="1207261"/>
                      <a:pt x="3967194" y="1200354"/>
                    </a:cubicBezTo>
                    <a:close/>
                    <a:moveTo>
                      <a:pt x="3660289" y="1801215"/>
                    </a:moveTo>
                    <a:cubicBezTo>
                      <a:pt x="3660289" y="1804668"/>
                      <a:pt x="3655542" y="1811143"/>
                      <a:pt x="3654677" y="1815028"/>
                    </a:cubicBezTo>
                    <a:cubicBezTo>
                      <a:pt x="3653813" y="1818912"/>
                      <a:pt x="3659857" y="1819775"/>
                      <a:pt x="3659857" y="1821502"/>
                    </a:cubicBezTo>
                    <a:cubicBezTo>
                      <a:pt x="3659857" y="1832293"/>
                      <a:pt x="3649930" y="1833157"/>
                      <a:pt x="3659857" y="1841790"/>
                    </a:cubicBezTo>
                    <a:cubicBezTo>
                      <a:pt x="3669784" y="1850423"/>
                      <a:pt x="3672374" y="1849128"/>
                      <a:pt x="3673238" y="1837905"/>
                    </a:cubicBezTo>
                    <a:cubicBezTo>
                      <a:pt x="3674102" y="1826682"/>
                      <a:pt x="3681872" y="1837905"/>
                      <a:pt x="3683165" y="1826250"/>
                    </a:cubicBezTo>
                    <a:lnTo>
                      <a:pt x="3687051" y="1790855"/>
                    </a:lnTo>
                    <a:cubicBezTo>
                      <a:pt x="3689641" y="1767114"/>
                      <a:pt x="3665469" y="1781358"/>
                      <a:pt x="3659425" y="1785675"/>
                    </a:cubicBezTo>
                    <a:lnTo>
                      <a:pt x="3652952" y="1783085"/>
                    </a:lnTo>
                    <a:cubicBezTo>
                      <a:pt x="3649066" y="1796035"/>
                      <a:pt x="3658993" y="1792150"/>
                      <a:pt x="3660289" y="1801215"/>
                    </a:cubicBezTo>
                    <a:close/>
                    <a:moveTo>
                      <a:pt x="7407471" y="998341"/>
                    </a:moveTo>
                    <a:cubicBezTo>
                      <a:pt x="7403153" y="998341"/>
                      <a:pt x="7384593" y="993593"/>
                      <a:pt x="7381571" y="998341"/>
                    </a:cubicBezTo>
                    <a:cubicBezTo>
                      <a:pt x="7378551" y="1003089"/>
                      <a:pt x="7381571" y="1013880"/>
                      <a:pt x="7385025" y="1016902"/>
                    </a:cubicBezTo>
                    <a:cubicBezTo>
                      <a:pt x="7396248" y="1026830"/>
                      <a:pt x="7411787" y="1011722"/>
                      <a:pt x="7419556" y="1022513"/>
                    </a:cubicBezTo>
                    <a:cubicBezTo>
                      <a:pt x="7427328" y="1033305"/>
                      <a:pt x="7441571" y="1039348"/>
                      <a:pt x="7447615" y="1019492"/>
                    </a:cubicBezTo>
                    <a:cubicBezTo>
                      <a:pt x="7435701" y="1009961"/>
                      <a:pt x="7422062" y="1002782"/>
                      <a:pt x="7407471" y="998341"/>
                    </a:cubicBezTo>
                    <a:close/>
                    <a:moveTo>
                      <a:pt x="3857555" y="1257332"/>
                    </a:moveTo>
                    <a:cubicBezTo>
                      <a:pt x="3861784" y="1250672"/>
                      <a:pt x="3867740" y="1245298"/>
                      <a:pt x="3874820" y="1241793"/>
                    </a:cubicBezTo>
                    <a:cubicBezTo>
                      <a:pt x="3867914" y="1233592"/>
                      <a:pt x="3874820" y="1228412"/>
                      <a:pt x="3879138" y="1221505"/>
                    </a:cubicBezTo>
                    <a:cubicBezTo>
                      <a:pt x="3858417" y="1216325"/>
                      <a:pt x="3856259" y="1239635"/>
                      <a:pt x="3857555" y="1257764"/>
                    </a:cubicBezTo>
                    <a:close/>
                    <a:moveTo>
                      <a:pt x="3900720" y="1143376"/>
                    </a:moveTo>
                    <a:cubicBezTo>
                      <a:pt x="3900720" y="1141218"/>
                      <a:pt x="3900720" y="1138196"/>
                      <a:pt x="3900720" y="1136038"/>
                    </a:cubicBezTo>
                    <a:lnTo>
                      <a:pt x="3903742" y="1136038"/>
                    </a:lnTo>
                    <a:cubicBezTo>
                      <a:pt x="3901152" y="1120930"/>
                      <a:pt x="3883021" y="1132153"/>
                      <a:pt x="3900288" y="1143808"/>
                    </a:cubicBezTo>
                    <a:close/>
                    <a:moveTo>
                      <a:pt x="3659425" y="1744668"/>
                    </a:moveTo>
                    <a:cubicBezTo>
                      <a:pt x="3652088" y="1751575"/>
                      <a:pt x="3665469" y="1766251"/>
                      <a:pt x="3672374" y="1766251"/>
                    </a:cubicBezTo>
                    <a:cubicBezTo>
                      <a:pt x="3677382" y="1751406"/>
                      <a:pt x="3679021" y="1735621"/>
                      <a:pt x="3677124" y="1720064"/>
                    </a:cubicBezTo>
                    <a:cubicBezTo>
                      <a:pt x="3671080" y="1720064"/>
                      <a:pt x="3677124" y="1726970"/>
                      <a:pt x="3672806" y="1732150"/>
                    </a:cubicBezTo>
                    <a:cubicBezTo>
                      <a:pt x="3668878" y="1736859"/>
                      <a:pt x="3664389" y="1741064"/>
                      <a:pt x="3659425" y="1744668"/>
                    </a:cubicBezTo>
                    <a:close/>
                    <a:moveTo>
                      <a:pt x="6700855" y="3035309"/>
                    </a:moveTo>
                    <a:cubicBezTo>
                      <a:pt x="6695243" y="3032288"/>
                      <a:pt x="6696108" y="3022360"/>
                      <a:pt x="6687474" y="3019338"/>
                    </a:cubicBezTo>
                    <a:cubicBezTo>
                      <a:pt x="6686439" y="3025899"/>
                      <a:pt x="6688164" y="3032633"/>
                      <a:pt x="6692222" y="3037899"/>
                    </a:cubicBezTo>
                    <a:cubicBezTo>
                      <a:pt x="6695243" y="3042216"/>
                      <a:pt x="6692222" y="3048691"/>
                      <a:pt x="6696108" y="3051712"/>
                    </a:cubicBezTo>
                    <a:cubicBezTo>
                      <a:pt x="6699991" y="3054734"/>
                      <a:pt x="6719416" y="3063799"/>
                      <a:pt x="6713372" y="3048259"/>
                    </a:cubicBezTo>
                    <a:cubicBezTo>
                      <a:pt x="6710134" y="3043122"/>
                      <a:pt x="6705906" y="3038676"/>
                      <a:pt x="6700855" y="3035309"/>
                    </a:cubicBezTo>
                    <a:close/>
                    <a:moveTo>
                      <a:pt x="6254957" y="2001502"/>
                    </a:moveTo>
                    <a:cubicBezTo>
                      <a:pt x="6257546" y="2001502"/>
                      <a:pt x="6262294" y="2010998"/>
                      <a:pt x="6264884" y="2007113"/>
                    </a:cubicBezTo>
                    <a:cubicBezTo>
                      <a:pt x="6267474" y="2003228"/>
                      <a:pt x="6274814" y="1995458"/>
                      <a:pt x="6275246" y="1991573"/>
                    </a:cubicBezTo>
                    <a:cubicBezTo>
                      <a:pt x="6275246" y="1963516"/>
                      <a:pt x="6242872" y="1988120"/>
                      <a:pt x="6237689" y="1983372"/>
                    </a:cubicBezTo>
                    <a:cubicBezTo>
                      <a:pt x="6229920" y="2001933"/>
                      <a:pt x="6223879" y="1997616"/>
                      <a:pt x="6229920" y="2019631"/>
                    </a:cubicBezTo>
                    <a:cubicBezTo>
                      <a:pt x="6242872" y="2029559"/>
                      <a:pt x="6245029" y="2006250"/>
                      <a:pt x="6254957" y="2001502"/>
                    </a:cubicBezTo>
                    <a:close/>
                    <a:moveTo>
                      <a:pt x="6132798" y="2963655"/>
                    </a:moveTo>
                    <a:cubicBezTo>
                      <a:pt x="6122871" y="2977468"/>
                      <a:pt x="6141864" y="2977468"/>
                      <a:pt x="6147475" y="2976605"/>
                    </a:cubicBezTo>
                    <a:cubicBezTo>
                      <a:pt x="6153087" y="2975741"/>
                      <a:pt x="6147475" y="2966677"/>
                      <a:pt x="6153519" y="2967972"/>
                    </a:cubicBezTo>
                    <a:cubicBezTo>
                      <a:pt x="6159560" y="2969267"/>
                      <a:pt x="6163014" y="2974015"/>
                      <a:pt x="6167332" y="2972720"/>
                    </a:cubicBezTo>
                    <a:cubicBezTo>
                      <a:pt x="6179849" y="2968835"/>
                      <a:pt x="6183733" y="2972720"/>
                      <a:pt x="6194524" y="2982648"/>
                    </a:cubicBezTo>
                    <a:cubicBezTo>
                      <a:pt x="6199274" y="2958475"/>
                      <a:pt x="6175534" y="2955886"/>
                      <a:pt x="6162150" y="2952000"/>
                    </a:cubicBezTo>
                    <a:cubicBezTo>
                      <a:pt x="6148769" y="2948116"/>
                      <a:pt x="6139706" y="2953295"/>
                      <a:pt x="6132798" y="2963655"/>
                    </a:cubicBezTo>
                    <a:close/>
                    <a:moveTo>
                      <a:pt x="7072076" y="3996168"/>
                    </a:moveTo>
                    <a:cubicBezTo>
                      <a:pt x="7071860" y="3987017"/>
                      <a:pt x="7069660" y="3978039"/>
                      <a:pt x="7065603" y="3969837"/>
                    </a:cubicBezTo>
                    <a:cubicBezTo>
                      <a:pt x="7055673" y="3975880"/>
                      <a:pt x="7052222" y="3975880"/>
                      <a:pt x="7049632" y="3988830"/>
                    </a:cubicBezTo>
                    <a:cubicBezTo>
                      <a:pt x="7047039" y="4001780"/>
                      <a:pt x="7043588" y="3996168"/>
                      <a:pt x="7037112" y="4006096"/>
                    </a:cubicBezTo>
                    <a:cubicBezTo>
                      <a:pt x="7030639" y="4016024"/>
                      <a:pt x="7033658" y="4024657"/>
                      <a:pt x="7029343" y="4031995"/>
                    </a:cubicBezTo>
                    <a:cubicBezTo>
                      <a:pt x="7023905" y="4039031"/>
                      <a:pt x="7017516" y="4045290"/>
                      <a:pt x="7010350" y="4050557"/>
                    </a:cubicBezTo>
                    <a:cubicBezTo>
                      <a:pt x="7004867" y="4056902"/>
                      <a:pt x="6998436" y="4062427"/>
                      <a:pt x="6991357" y="4066959"/>
                    </a:cubicBezTo>
                    <a:cubicBezTo>
                      <a:pt x="6986177" y="4069549"/>
                      <a:pt x="6974092" y="4073002"/>
                      <a:pt x="6970206" y="4078182"/>
                    </a:cubicBezTo>
                    <a:lnTo>
                      <a:pt x="6935243" y="4130412"/>
                    </a:lnTo>
                    <a:cubicBezTo>
                      <a:pt x="6923155" y="4148110"/>
                      <a:pt x="6958551" y="4143362"/>
                      <a:pt x="6963301" y="4149405"/>
                    </a:cubicBezTo>
                    <a:cubicBezTo>
                      <a:pt x="6968049" y="4155448"/>
                      <a:pt x="6995675" y="4167966"/>
                      <a:pt x="7002580" y="4155016"/>
                    </a:cubicBezTo>
                    <a:cubicBezTo>
                      <a:pt x="7013414" y="4139736"/>
                      <a:pt x="7022393" y="4123204"/>
                      <a:pt x="7029343" y="4105808"/>
                    </a:cubicBezTo>
                    <a:cubicBezTo>
                      <a:pt x="7034522" y="4082498"/>
                      <a:pt x="7042292" y="4078614"/>
                      <a:pt x="7059127" y="4065233"/>
                    </a:cubicBezTo>
                    <a:cubicBezTo>
                      <a:pt x="7059646" y="4070067"/>
                      <a:pt x="7063358" y="4073995"/>
                      <a:pt x="7068193" y="4074729"/>
                    </a:cubicBezTo>
                    <a:cubicBezTo>
                      <a:pt x="7062149" y="4060484"/>
                      <a:pt x="7060853" y="4058758"/>
                      <a:pt x="7068193" y="4046671"/>
                    </a:cubicBezTo>
                    <a:lnTo>
                      <a:pt x="7094091" y="4009550"/>
                    </a:lnTo>
                    <a:cubicBezTo>
                      <a:pt x="7091501" y="4000053"/>
                      <a:pt x="7088911" y="3990988"/>
                      <a:pt x="7086753" y="3981923"/>
                    </a:cubicBezTo>
                    <a:close/>
                    <a:moveTo>
                      <a:pt x="6962437" y="4159765"/>
                    </a:moveTo>
                    <a:cubicBezTo>
                      <a:pt x="6955961" y="4162354"/>
                      <a:pt x="6962437" y="4171851"/>
                      <a:pt x="6954668" y="4179189"/>
                    </a:cubicBezTo>
                    <a:cubicBezTo>
                      <a:pt x="6961573" y="4171851"/>
                      <a:pt x="6980998" y="4175736"/>
                      <a:pt x="6962437" y="4159765"/>
                    </a:cubicBezTo>
                    <a:close/>
                    <a:moveTo>
                      <a:pt x="7174378" y="3882643"/>
                    </a:moveTo>
                    <a:cubicBezTo>
                      <a:pt x="7157975" y="3894730"/>
                      <a:pt x="7154953" y="3893435"/>
                      <a:pt x="7135962" y="3887823"/>
                    </a:cubicBezTo>
                    <a:cubicBezTo>
                      <a:pt x="7124307" y="3884802"/>
                      <a:pt x="7132076" y="3860629"/>
                      <a:pt x="7119989" y="3854154"/>
                    </a:cubicBezTo>
                    <a:cubicBezTo>
                      <a:pt x="7119989" y="3867536"/>
                      <a:pt x="7113516" y="3878327"/>
                      <a:pt x="7105746" y="3861492"/>
                    </a:cubicBezTo>
                    <a:cubicBezTo>
                      <a:pt x="7103588" y="3856744"/>
                      <a:pt x="7105746" y="3848975"/>
                      <a:pt x="7105746" y="3844226"/>
                    </a:cubicBezTo>
                    <a:cubicBezTo>
                      <a:pt x="7102118" y="3840514"/>
                      <a:pt x="7099357" y="3836111"/>
                      <a:pt x="7097545" y="3831277"/>
                    </a:cubicBezTo>
                    <a:cubicBezTo>
                      <a:pt x="7092365" y="3813579"/>
                      <a:pt x="7101428" y="3815737"/>
                      <a:pt x="7083731" y="3808399"/>
                    </a:cubicBezTo>
                    <a:cubicBezTo>
                      <a:pt x="7075098" y="3804514"/>
                      <a:pt x="7070782" y="3795018"/>
                      <a:pt x="7062581" y="3792428"/>
                    </a:cubicBezTo>
                    <a:lnTo>
                      <a:pt x="7075530" y="3823075"/>
                    </a:lnTo>
                    <a:lnTo>
                      <a:pt x="7080710" y="3818759"/>
                    </a:lnTo>
                    <a:cubicBezTo>
                      <a:pt x="7085457" y="3829982"/>
                      <a:pt x="7095387" y="3869694"/>
                      <a:pt x="7106178" y="3865809"/>
                    </a:cubicBezTo>
                    <a:cubicBezTo>
                      <a:pt x="7102292" y="3878327"/>
                      <a:pt x="7110062" y="3890845"/>
                      <a:pt x="7106178" y="3902931"/>
                    </a:cubicBezTo>
                    <a:cubicBezTo>
                      <a:pt x="7103588" y="3915622"/>
                      <a:pt x="7096509" y="3926931"/>
                      <a:pt x="7086321" y="3934873"/>
                    </a:cubicBezTo>
                    <a:cubicBezTo>
                      <a:pt x="7090682" y="3940140"/>
                      <a:pt x="7095600" y="3944931"/>
                      <a:pt x="7100996" y="3949118"/>
                    </a:cubicBezTo>
                    <a:cubicBezTo>
                      <a:pt x="7104018" y="3951708"/>
                      <a:pt x="7114809" y="3952140"/>
                      <a:pt x="7116538" y="3956025"/>
                    </a:cubicBezTo>
                    <a:cubicBezTo>
                      <a:pt x="7122579" y="3968111"/>
                      <a:pt x="7108768" y="3984945"/>
                      <a:pt x="7102724" y="3991852"/>
                    </a:cubicBezTo>
                    <a:cubicBezTo>
                      <a:pt x="7113516" y="3999621"/>
                      <a:pt x="7125601" y="4005664"/>
                      <a:pt x="7133370" y="3987967"/>
                    </a:cubicBezTo>
                    <a:cubicBezTo>
                      <a:pt x="7143171" y="3972643"/>
                      <a:pt x="7149644" y="3955463"/>
                      <a:pt x="7152363" y="3937463"/>
                    </a:cubicBezTo>
                    <a:cubicBezTo>
                      <a:pt x="7152363" y="3927104"/>
                      <a:pt x="7163154" y="3926240"/>
                      <a:pt x="7168766" y="3928830"/>
                    </a:cubicBezTo>
                    <a:cubicBezTo>
                      <a:pt x="7174378" y="3931420"/>
                      <a:pt x="7168766" y="3922787"/>
                      <a:pt x="7172220" y="3920197"/>
                    </a:cubicBezTo>
                    <a:cubicBezTo>
                      <a:pt x="7175674" y="3917607"/>
                      <a:pt x="7191213" y="3885234"/>
                      <a:pt x="7174378" y="3882643"/>
                    </a:cubicBezTo>
                    <a:close/>
                    <a:moveTo>
                      <a:pt x="3532519" y="1821502"/>
                    </a:moveTo>
                    <a:lnTo>
                      <a:pt x="3545468" y="1832725"/>
                    </a:lnTo>
                    <a:lnTo>
                      <a:pt x="3556259" y="1822366"/>
                    </a:lnTo>
                    <a:cubicBezTo>
                      <a:pt x="3548922" y="1806826"/>
                      <a:pt x="3543742" y="1814596"/>
                      <a:pt x="3532519" y="1821502"/>
                    </a:cubicBezTo>
                    <a:close/>
                    <a:moveTo>
                      <a:pt x="7371643" y="920212"/>
                    </a:moveTo>
                    <a:cubicBezTo>
                      <a:pt x="7371643" y="935319"/>
                      <a:pt x="7371643" y="940068"/>
                      <a:pt x="7362580" y="946111"/>
                    </a:cubicBezTo>
                    <a:cubicBezTo>
                      <a:pt x="7353515" y="952154"/>
                      <a:pt x="7362580" y="964240"/>
                      <a:pt x="7362580" y="974168"/>
                    </a:cubicBezTo>
                    <a:cubicBezTo>
                      <a:pt x="7349890" y="973396"/>
                      <a:pt x="7337931" y="968026"/>
                      <a:pt x="7328910" y="959060"/>
                    </a:cubicBezTo>
                    <a:cubicBezTo>
                      <a:pt x="7321573" y="953017"/>
                      <a:pt x="7304738" y="963808"/>
                      <a:pt x="7302148" y="953449"/>
                    </a:cubicBezTo>
                    <a:cubicBezTo>
                      <a:pt x="7299558" y="943089"/>
                      <a:pt x="7302148" y="924096"/>
                      <a:pt x="7287041" y="922802"/>
                    </a:cubicBezTo>
                    <a:lnTo>
                      <a:pt x="7243876" y="919348"/>
                    </a:lnTo>
                    <a:cubicBezTo>
                      <a:pt x="7235242" y="919348"/>
                      <a:pt x="7249917" y="889133"/>
                      <a:pt x="7230924" y="893017"/>
                    </a:cubicBezTo>
                    <a:cubicBezTo>
                      <a:pt x="7220997" y="893017"/>
                      <a:pt x="7224451" y="922370"/>
                      <a:pt x="7224019" y="933161"/>
                    </a:cubicBezTo>
                    <a:cubicBezTo>
                      <a:pt x="7223587" y="943952"/>
                      <a:pt x="7174378" y="955607"/>
                      <a:pt x="7160996" y="959492"/>
                    </a:cubicBezTo>
                    <a:cubicBezTo>
                      <a:pt x="7172220" y="968557"/>
                      <a:pt x="7185601" y="972442"/>
                      <a:pt x="7186465" y="990139"/>
                    </a:cubicBezTo>
                    <a:cubicBezTo>
                      <a:pt x="7188278" y="1006037"/>
                      <a:pt x="7194754" y="1021046"/>
                      <a:pt x="7205026" y="1033305"/>
                    </a:cubicBezTo>
                    <a:cubicBezTo>
                      <a:pt x="7205026" y="1033305"/>
                      <a:pt x="7197689" y="1047117"/>
                      <a:pt x="7195960" y="1047981"/>
                    </a:cubicBezTo>
                    <a:cubicBezTo>
                      <a:pt x="7194235" y="1048844"/>
                      <a:pt x="7181286" y="1044528"/>
                      <a:pt x="7177399" y="1043664"/>
                    </a:cubicBezTo>
                    <a:cubicBezTo>
                      <a:pt x="7173516" y="1042801"/>
                      <a:pt x="7154091" y="1034168"/>
                      <a:pt x="7147183" y="1038916"/>
                    </a:cubicBezTo>
                    <a:lnTo>
                      <a:pt x="7066032" y="1093304"/>
                    </a:lnTo>
                    <a:cubicBezTo>
                      <a:pt x="7045314" y="1107549"/>
                      <a:pt x="7022867" y="1115319"/>
                      <a:pt x="7012076" y="1142513"/>
                    </a:cubicBezTo>
                    <a:cubicBezTo>
                      <a:pt x="6993515" y="1121793"/>
                      <a:pt x="6992221" y="1119204"/>
                      <a:pt x="6968910" y="1123088"/>
                    </a:cubicBezTo>
                    <a:cubicBezTo>
                      <a:pt x="6945602" y="1126973"/>
                      <a:pt x="6944308" y="1127837"/>
                      <a:pt x="6929631" y="1151146"/>
                    </a:cubicBezTo>
                    <a:cubicBezTo>
                      <a:pt x="6929631" y="1142945"/>
                      <a:pt x="6929631" y="1134743"/>
                      <a:pt x="6929631" y="1126542"/>
                    </a:cubicBezTo>
                    <a:cubicBezTo>
                      <a:pt x="6922294" y="1130426"/>
                      <a:pt x="6908912" y="1142081"/>
                      <a:pt x="6901143" y="1140786"/>
                    </a:cubicBezTo>
                    <a:cubicBezTo>
                      <a:pt x="6893371" y="1139491"/>
                      <a:pt x="6881718" y="1133016"/>
                      <a:pt x="6875674" y="1143808"/>
                    </a:cubicBezTo>
                    <a:lnTo>
                      <a:pt x="6835531" y="1215894"/>
                    </a:lnTo>
                    <a:cubicBezTo>
                      <a:pt x="6842436" y="1218915"/>
                      <a:pt x="6867905" y="1221937"/>
                      <a:pt x="6865747" y="1231865"/>
                    </a:cubicBezTo>
                    <a:cubicBezTo>
                      <a:pt x="6860135" y="1255174"/>
                      <a:pt x="6859271" y="1256037"/>
                      <a:pt x="6871788" y="1275030"/>
                    </a:cubicBezTo>
                    <a:cubicBezTo>
                      <a:pt x="6850638" y="1285390"/>
                      <a:pt x="6831645" y="1295749"/>
                      <a:pt x="6842868" y="1326397"/>
                    </a:cubicBezTo>
                    <a:cubicBezTo>
                      <a:pt x="6842868" y="1331145"/>
                      <a:pt x="6826897" y="1338915"/>
                      <a:pt x="6822150" y="1341073"/>
                    </a:cubicBezTo>
                    <a:cubicBezTo>
                      <a:pt x="6817402" y="1343231"/>
                      <a:pt x="6802725" y="1343663"/>
                      <a:pt x="6801861" y="1357044"/>
                    </a:cubicBezTo>
                    <a:cubicBezTo>
                      <a:pt x="6800999" y="1370425"/>
                      <a:pt x="6804882" y="1386397"/>
                      <a:pt x="6791501" y="1390281"/>
                    </a:cubicBezTo>
                    <a:cubicBezTo>
                      <a:pt x="6778120" y="1394166"/>
                      <a:pt x="6773373" y="1392871"/>
                      <a:pt x="6770783" y="1414022"/>
                    </a:cubicBezTo>
                    <a:cubicBezTo>
                      <a:pt x="6768193" y="1435173"/>
                      <a:pt x="6744453" y="1457188"/>
                      <a:pt x="6733229" y="1470569"/>
                    </a:cubicBezTo>
                    <a:cubicBezTo>
                      <a:pt x="6719416" y="1398483"/>
                      <a:pt x="6672797" y="1261649"/>
                      <a:pt x="6750064" y="1219347"/>
                    </a:cubicBezTo>
                    <a:cubicBezTo>
                      <a:pt x="6772508" y="1207261"/>
                      <a:pt x="6785458" y="1203807"/>
                      <a:pt x="6798409" y="1178771"/>
                    </a:cubicBezTo>
                    <a:cubicBezTo>
                      <a:pt x="6809114" y="1159593"/>
                      <a:pt x="6823833" y="1142953"/>
                      <a:pt x="6841575" y="1129995"/>
                    </a:cubicBezTo>
                    <a:cubicBezTo>
                      <a:pt x="6854524" y="1119204"/>
                      <a:pt x="6872220" y="1113592"/>
                      <a:pt x="6876538" y="1094168"/>
                    </a:cubicBezTo>
                    <a:lnTo>
                      <a:pt x="6885601" y="1051002"/>
                    </a:lnTo>
                    <a:cubicBezTo>
                      <a:pt x="6885601" y="1047981"/>
                      <a:pt x="6904162" y="1046254"/>
                      <a:pt x="6907616" y="1045391"/>
                    </a:cubicBezTo>
                    <a:cubicBezTo>
                      <a:pt x="6897083" y="1041834"/>
                      <a:pt x="6885817" y="1040798"/>
                      <a:pt x="6874810" y="1042369"/>
                    </a:cubicBezTo>
                    <a:cubicBezTo>
                      <a:pt x="6864883" y="1042369"/>
                      <a:pt x="6859703" y="1060067"/>
                      <a:pt x="6854524" y="1069563"/>
                    </a:cubicBezTo>
                    <a:cubicBezTo>
                      <a:pt x="6840840" y="1087434"/>
                      <a:pt x="6824523" y="1103150"/>
                      <a:pt x="6806179" y="1116182"/>
                    </a:cubicBezTo>
                    <a:cubicBezTo>
                      <a:pt x="6800783" y="1098898"/>
                      <a:pt x="6800783" y="1080372"/>
                      <a:pt x="6806179" y="1063089"/>
                    </a:cubicBezTo>
                    <a:cubicBezTo>
                      <a:pt x="6796336" y="1071799"/>
                      <a:pt x="6783474" y="1076297"/>
                      <a:pt x="6770351" y="1075607"/>
                    </a:cubicBezTo>
                    <a:cubicBezTo>
                      <a:pt x="6753948" y="1075607"/>
                      <a:pt x="6750064" y="1075607"/>
                      <a:pt x="6737113" y="1085966"/>
                    </a:cubicBezTo>
                    <a:cubicBezTo>
                      <a:pt x="6717213" y="1104916"/>
                      <a:pt x="6698998" y="1125570"/>
                      <a:pt x="6682727" y="1147692"/>
                    </a:cubicBezTo>
                    <a:cubicBezTo>
                      <a:pt x="6687906" y="1152872"/>
                      <a:pt x="6701287" y="1160210"/>
                      <a:pt x="6697401" y="1168412"/>
                    </a:cubicBezTo>
                    <a:cubicBezTo>
                      <a:pt x="6693518" y="1176613"/>
                      <a:pt x="6677544" y="1173160"/>
                      <a:pt x="6673661" y="1173592"/>
                    </a:cubicBezTo>
                    <a:lnTo>
                      <a:pt x="6617114" y="1180930"/>
                    </a:lnTo>
                    <a:lnTo>
                      <a:pt x="6637401" y="1164959"/>
                    </a:lnTo>
                    <a:lnTo>
                      <a:pt x="6584308" y="1155462"/>
                    </a:lnTo>
                    <a:cubicBezTo>
                      <a:pt x="6579561" y="1155462"/>
                      <a:pt x="6567041" y="1166685"/>
                      <a:pt x="6562294" y="1169707"/>
                    </a:cubicBezTo>
                    <a:cubicBezTo>
                      <a:pt x="6557546" y="1172728"/>
                      <a:pt x="6549777" y="1169707"/>
                      <a:pt x="6543301" y="1169707"/>
                    </a:cubicBezTo>
                    <a:cubicBezTo>
                      <a:pt x="6527504" y="1166910"/>
                      <a:pt x="6511401" y="1166042"/>
                      <a:pt x="6495388" y="1167117"/>
                    </a:cubicBezTo>
                    <a:cubicBezTo>
                      <a:pt x="6485029" y="1167117"/>
                      <a:pt x="6455244" y="1162369"/>
                      <a:pt x="6447043" y="1170570"/>
                    </a:cubicBezTo>
                    <a:cubicBezTo>
                      <a:pt x="6418984" y="1199491"/>
                      <a:pt x="6391790" y="1227980"/>
                      <a:pt x="6365028" y="1256901"/>
                    </a:cubicBezTo>
                    <a:cubicBezTo>
                      <a:pt x="6339691" y="1283693"/>
                      <a:pt x="6311935" y="1308112"/>
                      <a:pt x="6282151" y="1329850"/>
                    </a:cubicBezTo>
                    <a:cubicBezTo>
                      <a:pt x="6286037" y="1340641"/>
                      <a:pt x="6292510" y="1339346"/>
                      <a:pt x="6300712" y="1340210"/>
                    </a:cubicBezTo>
                    <a:cubicBezTo>
                      <a:pt x="6308913" y="1341073"/>
                      <a:pt x="6312367" y="1340210"/>
                      <a:pt x="6316251" y="1351432"/>
                    </a:cubicBezTo>
                    <a:cubicBezTo>
                      <a:pt x="6316251" y="1354886"/>
                      <a:pt x="6321001" y="1372152"/>
                      <a:pt x="6324452" y="1372584"/>
                    </a:cubicBezTo>
                    <a:cubicBezTo>
                      <a:pt x="6346035" y="1372584"/>
                      <a:pt x="6347763" y="1378195"/>
                      <a:pt x="6358122" y="1355318"/>
                    </a:cubicBezTo>
                    <a:cubicBezTo>
                      <a:pt x="6368482" y="1332440"/>
                      <a:pt x="6418123" y="1381648"/>
                      <a:pt x="6415533" y="1398483"/>
                    </a:cubicBezTo>
                    <a:cubicBezTo>
                      <a:pt x="6409489" y="1435605"/>
                      <a:pt x="6402152" y="1472295"/>
                      <a:pt x="6394380" y="1509417"/>
                    </a:cubicBezTo>
                    <a:cubicBezTo>
                      <a:pt x="6388207" y="1540190"/>
                      <a:pt x="6376164" y="1569491"/>
                      <a:pt x="6358987" y="1595748"/>
                    </a:cubicBezTo>
                    <a:cubicBezTo>
                      <a:pt x="6345215" y="1623546"/>
                      <a:pt x="6328425" y="1649743"/>
                      <a:pt x="6308913" y="1673877"/>
                    </a:cubicBezTo>
                    <a:lnTo>
                      <a:pt x="6265748" y="1720064"/>
                    </a:lnTo>
                    <a:cubicBezTo>
                      <a:pt x="6257978" y="1728697"/>
                      <a:pt x="6242008" y="1728697"/>
                      <a:pt x="6232080" y="1731287"/>
                    </a:cubicBezTo>
                    <a:cubicBezTo>
                      <a:pt x="6222151" y="1733877"/>
                      <a:pt x="6222583" y="1716611"/>
                      <a:pt x="6217835" y="1715316"/>
                    </a:cubicBezTo>
                    <a:cubicBezTo>
                      <a:pt x="6213088" y="1714021"/>
                      <a:pt x="6202296" y="1725244"/>
                      <a:pt x="6199274" y="1727402"/>
                    </a:cubicBezTo>
                    <a:cubicBezTo>
                      <a:pt x="6183303" y="1737762"/>
                      <a:pt x="6183303" y="1742510"/>
                      <a:pt x="6176827" y="1763661"/>
                    </a:cubicBezTo>
                    <a:cubicBezTo>
                      <a:pt x="6164956" y="1792435"/>
                      <a:pt x="6146137" y="1817803"/>
                      <a:pt x="6122007" y="1837473"/>
                    </a:cubicBezTo>
                    <a:cubicBezTo>
                      <a:pt x="6149330" y="1857424"/>
                      <a:pt x="6164353" y="1890088"/>
                      <a:pt x="6161721" y="1923804"/>
                    </a:cubicBezTo>
                    <a:cubicBezTo>
                      <a:pt x="6158699" y="1949703"/>
                      <a:pt x="6161721" y="1955746"/>
                      <a:pt x="6142296" y="1966969"/>
                    </a:cubicBezTo>
                    <a:cubicBezTo>
                      <a:pt x="6129302" y="1974610"/>
                      <a:pt x="6113979" y="1977363"/>
                      <a:pt x="6099130" y="1974739"/>
                    </a:cubicBezTo>
                    <a:cubicBezTo>
                      <a:pt x="6101288" y="1960063"/>
                      <a:pt x="6103014" y="1945387"/>
                      <a:pt x="6104742" y="1931574"/>
                    </a:cubicBezTo>
                    <a:cubicBezTo>
                      <a:pt x="6106468" y="1917761"/>
                      <a:pt x="6093087" y="1915602"/>
                      <a:pt x="6104742" y="1900495"/>
                    </a:cubicBezTo>
                    <a:cubicBezTo>
                      <a:pt x="6116395" y="1885387"/>
                      <a:pt x="6108193" y="1877185"/>
                      <a:pt x="6097834" y="1878480"/>
                    </a:cubicBezTo>
                    <a:cubicBezTo>
                      <a:pt x="6087475" y="1879776"/>
                      <a:pt x="6071936" y="1887114"/>
                      <a:pt x="6068482" y="1869847"/>
                    </a:cubicBezTo>
                    <a:cubicBezTo>
                      <a:pt x="6070469" y="1856315"/>
                      <a:pt x="6074223" y="1843107"/>
                      <a:pt x="6079705" y="1830567"/>
                    </a:cubicBezTo>
                    <a:cubicBezTo>
                      <a:pt x="6072281" y="1823691"/>
                      <a:pt x="6063821" y="1818010"/>
                      <a:pt x="6054669" y="1813732"/>
                    </a:cubicBezTo>
                    <a:cubicBezTo>
                      <a:pt x="6046467" y="1813732"/>
                      <a:pt x="6031793" y="1828840"/>
                      <a:pt x="6024885" y="1833589"/>
                    </a:cubicBezTo>
                    <a:lnTo>
                      <a:pt x="5994671" y="1853876"/>
                    </a:lnTo>
                    <a:cubicBezTo>
                      <a:pt x="5986470" y="1831430"/>
                      <a:pt x="6005462" y="1815028"/>
                      <a:pt x="6017115" y="1801646"/>
                    </a:cubicBezTo>
                    <a:cubicBezTo>
                      <a:pt x="6004598" y="1790855"/>
                      <a:pt x="6004166" y="1787833"/>
                      <a:pt x="5990353" y="1795171"/>
                    </a:cubicBezTo>
                    <a:cubicBezTo>
                      <a:pt x="5981548" y="1800468"/>
                      <a:pt x="5973434" y="1806848"/>
                      <a:pt x="5966180" y="1814164"/>
                    </a:cubicBezTo>
                    <a:cubicBezTo>
                      <a:pt x="5958411" y="1823061"/>
                      <a:pt x="5948655" y="1830010"/>
                      <a:pt x="5937692" y="1834452"/>
                    </a:cubicBezTo>
                    <a:cubicBezTo>
                      <a:pt x="5937692" y="1834452"/>
                      <a:pt x="5913949" y="1843948"/>
                      <a:pt x="5919993" y="1851286"/>
                    </a:cubicBezTo>
                    <a:cubicBezTo>
                      <a:pt x="5928456" y="1860688"/>
                      <a:pt x="5936138" y="1870797"/>
                      <a:pt x="5942872" y="1881502"/>
                    </a:cubicBezTo>
                    <a:cubicBezTo>
                      <a:pt x="5951935" y="1897473"/>
                      <a:pt x="5950642" y="1895315"/>
                      <a:pt x="5965316" y="1887545"/>
                    </a:cubicBezTo>
                    <a:cubicBezTo>
                      <a:pt x="5979994" y="1879776"/>
                      <a:pt x="6002440" y="1887545"/>
                      <a:pt x="6024885" y="1892293"/>
                    </a:cubicBezTo>
                    <a:cubicBezTo>
                      <a:pt x="6000280" y="1914739"/>
                      <a:pt x="5976540" y="1935458"/>
                      <a:pt x="5951935" y="1960494"/>
                    </a:cubicBezTo>
                    <a:cubicBezTo>
                      <a:pt x="5963981" y="1969171"/>
                      <a:pt x="5973995" y="1980363"/>
                      <a:pt x="5981290" y="1993300"/>
                    </a:cubicBezTo>
                    <a:cubicBezTo>
                      <a:pt x="5989059" y="2011861"/>
                      <a:pt x="5996829" y="2030854"/>
                      <a:pt x="6004166" y="2049415"/>
                    </a:cubicBezTo>
                    <a:lnTo>
                      <a:pt x="5966613" y="2041645"/>
                    </a:lnTo>
                    <a:lnTo>
                      <a:pt x="6006324" y="2074019"/>
                    </a:lnTo>
                    <a:lnTo>
                      <a:pt x="5976972" y="2097328"/>
                    </a:lnTo>
                    <a:lnTo>
                      <a:pt x="6013664" y="2108983"/>
                    </a:lnTo>
                    <a:cubicBezTo>
                      <a:pt x="6000325" y="2142445"/>
                      <a:pt x="5984612" y="2174905"/>
                      <a:pt x="5966613" y="2206105"/>
                    </a:cubicBezTo>
                    <a:cubicBezTo>
                      <a:pt x="5945894" y="2235025"/>
                      <a:pt x="5929923" y="2266968"/>
                      <a:pt x="5900568" y="2280781"/>
                    </a:cubicBezTo>
                    <a:cubicBezTo>
                      <a:pt x="5871216" y="2294593"/>
                      <a:pt x="5837117" y="2310133"/>
                      <a:pt x="5804743" y="2323946"/>
                    </a:cubicBezTo>
                    <a:lnTo>
                      <a:pt x="5774958" y="2335601"/>
                    </a:lnTo>
                    <a:cubicBezTo>
                      <a:pt x="5766757" y="2339054"/>
                      <a:pt x="5768915" y="2339054"/>
                      <a:pt x="5770643" y="2349845"/>
                    </a:cubicBezTo>
                    <a:cubicBezTo>
                      <a:pt x="5772369" y="2360637"/>
                      <a:pt x="5770643" y="2371428"/>
                      <a:pt x="5760713" y="2364953"/>
                    </a:cubicBezTo>
                    <a:cubicBezTo>
                      <a:pt x="5757691" y="2364953"/>
                      <a:pt x="5754672" y="2346824"/>
                      <a:pt x="5752944" y="2342507"/>
                    </a:cubicBezTo>
                    <a:cubicBezTo>
                      <a:pt x="5751218" y="2338190"/>
                      <a:pt x="5759852" y="2338622"/>
                      <a:pt x="5763735" y="2337759"/>
                    </a:cubicBezTo>
                    <a:cubicBezTo>
                      <a:pt x="5752512" y="2327831"/>
                      <a:pt x="5732225" y="2320493"/>
                      <a:pt x="5720570" y="2331716"/>
                    </a:cubicBezTo>
                    <a:cubicBezTo>
                      <a:pt x="5708914" y="2342939"/>
                      <a:pt x="5684742" y="2355025"/>
                      <a:pt x="5680426" y="2370564"/>
                    </a:cubicBezTo>
                    <a:cubicBezTo>
                      <a:pt x="5680426" y="2375313"/>
                      <a:pt x="5670499" y="2395600"/>
                      <a:pt x="5672657" y="2399917"/>
                    </a:cubicBezTo>
                    <a:cubicBezTo>
                      <a:pt x="5679133" y="2411140"/>
                      <a:pt x="5685606" y="2422363"/>
                      <a:pt x="5691650" y="2433586"/>
                    </a:cubicBezTo>
                    <a:cubicBezTo>
                      <a:pt x="5697693" y="2444809"/>
                      <a:pt x="5711936" y="2463801"/>
                      <a:pt x="5722298" y="2478909"/>
                    </a:cubicBezTo>
                    <a:cubicBezTo>
                      <a:pt x="5735118" y="2492001"/>
                      <a:pt x="5742671" y="2509375"/>
                      <a:pt x="5743449" y="2527686"/>
                    </a:cubicBezTo>
                    <a:cubicBezTo>
                      <a:pt x="5743449" y="2542362"/>
                      <a:pt x="5751650" y="2576463"/>
                      <a:pt x="5743449" y="2586822"/>
                    </a:cubicBezTo>
                    <a:cubicBezTo>
                      <a:pt x="5716080" y="2614785"/>
                      <a:pt x="5687247" y="2641297"/>
                      <a:pt x="5657118" y="2666246"/>
                    </a:cubicBezTo>
                    <a:cubicBezTo>
                      <a:pt x="5647188" y="2655024"/>
                      <a:pt x="5661001" y="2638189"/>
                      <a:pt x="5653664" y="2629988"/>
                    </a:cubicBezTo>
                    <a:lnTo>
                      <a:pt x="5625176" y="2595887"/>
                    </a:lnTo>
                    <a:cubicBezTo>
                      <a:pt x="5613563" y="2577058"/>
                      <a:pt x="5593708" y="2564877"/>
                      <a:pt x="5571649" y="2563081"/>
                    </a:cubicBezTo>
                    <a:cubicBezTo>
                      <a:pt x="5571649" y="2556607"/>
                      <a:pt x="5571649" y="2550132"/>
                      <a:pt x="5573809" y="2544089"/>
                    </a:cubicBezTo>
                    <a:cubicBezTo>
                      <a:pt x="5551362" y="2544089"/>
                      <a:pt x="5555678" y="2548837"/>
                      <a:pt x="5553520" y="2576031"/>
                    </a:cubicBezTo>
                    <a:cubicBezTo>
                      <a:pt x="5551188" y="2592106"/>
                      <a:pt x="5546699" y="2607788"/>
                      <a:pt x="5540139" y="2622650"/>
                    </a:cubicBezTo>
                    <a:cubicBezTo>
                      <a:pt x="5538845" y="2629496"/>
                      <a:pt x="5538845" y="2636523"/>
                      <a:pt x="5540139" y="2643369"/>
                    </a:cubicBezTo>
                    <a:cubicBezTo>
                      <a:pt x="5540139" y="2656319"/>
                      <a:pt x="5540139" y="2654160"/>
                      <a:pt x="5552226" y="2653729"/>
                    </a:cubicBezTo>
                    <a:cubicBezTo>
                      <a:pt x="5564311" y="2653297"/>
                      <a:pt x="5564743" y="2693441"/>
                      <a:pt x="5566901" y="2700779"/>
                    </a:cubicBezTo>
                    <a:cubicBezTo>
                      <a:pt x="5569059" y="2708117"/>
                      <a:pt x="5591506" y="2724088"/>
                      <a:pt x="5599707" y="2730994"/>
                    </a:cubicBezTo>
                    <a:cubicBezTo>
                      <a:pt x="5609850" y="2739627"/>
                      <a:pt x="5618226" y="2750203"/>
                      <a:pt x="5624312" y="2762073"/>
                    </a:cubicBezTo>
                    <a:cubicBezTo>
                      <a:pt x="5626082" y="2778563"/>
                      <a:pt x="5626944" y="2795138"/>
                      <a:pt x="5626902" y="2811713"/>
                    </a:cubicBezTo>
                    <a:cubicBezTo>
                      <a:pt x="5631217" y="2826390"/>
                      <a:pt x="5636397" y="2840807"/>
                      <a:pt x="5642440" y="2854879"/>
                    </a:cubicBezTo>
                    <a:cubicBezTo>
                      <a:pt x="5624528" y="2848836"/>
                      <a:pt x="5608470" y="2838303"/>
                      <a:pt x="5595821" y="2824231"/>
                    </a:cubicBezTo>
                    <a:cubicBezTo>
                      <a:pt x="5583562" y="2812965"/>
                      <a:pt x="5575880" y="2797598"/>
                      <a:pt x="5574239" y="2781066"/>
                    </a:cubicBezTo>
                    <a:cubicBezTo>
                      <a:pt x="5571174" y="2760951"/>
                      <a:pt x="5565347" y="2741354"/>
                      <a:pt x="5556974" y="2722793"/>
                    </a:cubicBezTo>
                    <a:lnTo>
                      <a:pt x="5513809" y="2674448"/>
                    </a:lnTo>
                    <a:cubicBezTo>
                      <a:pt x="5507765" y="2667110"/>
                      <a:pt x="5516398" y="2627398"/>
                      <a:pt x="5517263" y="2616175"/>
                    </a:cubicBezTo>
                    <a:cubicBezTo>
                      <a:pt x="5517476" y="2555882"/>
                      <a:pt x="5507852" y="2495955"/>
                      <a:pt x="5488772" y="2438766"/>
                    </a:cubicBezTo>
                    <a:lnTo>
                      <a:pt x="5466757" y="2468550"/>
                    </a:lnTo>
                    <a:cubicBezTo>
                      <a:pt x="5457694" y="2481068"/>
                      <a:pt x="5458556" y="2480636"/>
                      <a:pt x="5444743" y="2477183"/>
                    </a:cubicBezTo>
                    <a:cubicBezTo>
                      <a:pt x="5430932" y="2473729"/>
                      <a:pt x="5431361" y="2477183"/>
                      <a:pt x="5433522" y="2457327"/>
                    </a:cubicBezTo>
                    <a:cubicBezTo>
                      <a:pt x="5436499" y="2445918"/>
                      <a:pt x="5437795" y="2434142"/>
                      <a:pt x="5437405" y="2422363"/>
                    </a:cubicBezTo>
                    <a:cubicBezTo>
                      <a:pt x="5431751" y="2398911"/>
                      <a:pt x="5420312" y="2377246"/>
                      <a:pt x="5404167" y="2359341"/>
                    </a:cubicBezTo>
                    <a:cubicBezTo>
                      <a:pt x="5389795" y="2341721"/>
                      <a:pt x="5379607" y="2321054"/>
                      <a:pt x="5374383" y="2298910"/>
                    </a:cubicBezTo>
                    <a:cubicBezTo>
                      <a:pt x="5366184" y="2304953"/>
                      <a:pt x="5354528" y="2318766"/>
                      <a:pt x="5345031" y="2320061"/>
                    </a:cubicBezTo>
                    <a:cubicBezTo>
                      <a:pt x="5328198" y="2322651"/>
                      <a:pt x="5311363" y="2325672"/>
                      <a:pt x="5294528" y="2327831"/>
                    </a:cubicBezTo>
                    <a:cubicBezTo>
                      <a:pt x="5294528" y="2327831"/>
                      <a:pt x="5281579" y="2327831"/>
                      <a:pt x="5279853" y="2330421"/>
                    </a:cubicBezTo>
                    <a:cubicBezTo>
                      <a:pt x="5278125" y="2333011"/>
                      <a:pt x="5279853" y="2346392"/>
                      <a:pt x="5279853" y="2350277"/>
                    </a:cubicBezTo>
                    <a:lnTo>
                      <a:pt x="5255249" y="2378334"/>
                    </a:lnTo>
                    <a:lnTo>
                      <a:pt x="5184457" y="2459053"/>
                    </a:lnTo>
                    <a:cubicBezTo>
                      <a:pt x="5174314" y="2467121"/>
                      <a:pt x="5162961" y="2473531"/>
                      <a:pt x="5150787" y="2478046"/>
                    </a:cubicBezTo>
                    <a:cubicBezTo>
                      <a:pt x="5138270" y="2484521"/>
                      <a:pt x="5143017" y="2494881"/>
                      <a:pt x="5143017" y="2511715"/>
                    </a:cubicBezTo>
                    <a:cubicBezTo>
                      <a:pt x="5144962" y="2527772"/>
                      <a:pt x="5144962" y="2544002"/>
                      <a:pt x="5143017" y="2560060"/>
                    </a:cubicBezTo>
                    <a:cubicBezTo>
                      <a:pt x="5139995" y="2573010"/>
                      <a:pt x="5130500" y="2592866"/>
                      <a:pt x="5133954" y="2605815"/>
                    </a:cubicBezTo>
                    <a:cubicBezTo>
                      <a:pt x="5136241" y="2621579"/>
                      <a:pt x="5142672" y="2636463"/>
                      <a:pt x="5152515" y="2648980"/>
                    </a:cubicBezTo>
                    <a:cubicBezTo>
                      <a:pt x="5161794" y="2662176"/>
                      <a:pt x="5168918" y="2676740"/>
                      <a:pt x="5173666" y="2692146"/>
                    </a:cubicBezTo>
                    <a:cubicBezTo>
                      <a:pt x="5185321" y="2721930"/>
                      <a:pt x="5139566" y="2748260"/>
                      <a:pt x="5136544" y="2707685"/>
                    </a:cubicBezTo>
                    <a:cubicBezTo>
                      <a:pt x="5135464" y="2690419"/>
                      <a:pt x="5135464" y="2673135"/>
                      <a:pt x="5136544" y="2655887"/>
                    </a:cubicBezTo>
                    <a:cubicBezTo>
                      <a:pt x="5136544" y="2638621"/>
                      <a:pt x="5131794" y="2636031"/>
                      <a:pt x="5121435" y="2623513"/>
                    </a:cubicBezTo>
                    <a:cubicBezTo>
                      <a:pt x="5121435" y="2635599"/>
                      <a:pt x="5121435" y="2648117"/>
                      <a:pt x="5113233" y="2655024"/>
                    </a:cubicBezTo>
                    <a:cubicBezTo>
                      <a:pt x="5105032" y="2661930"/>
                      <a:pt x="5093808" y="2668836"/>
                      <a:pt x="5084313" y="2675743"/>
                    </a:cubicBezTo>
                    <a:cubicBezTo>
                      <a:pt x="5057551" y="2620060"/>
                      <a:pt x="5035104" y="2562218"/>
                      <a:pt x="5012228" y="2503082"/>
                    </a:cubicBezTo>
                    <a:cubicBezTo>
                      <a:pt x="5004413" y="2487236"/>
                      <a:pt x="4997940" y="2470777"/>
                      <a:pt x="4992803" y="2453873"/>
                    </a:cubicBezTo>
                    <a:cubicBezTo>
                      <a:pt x="4991939" y="2440937"/>
                      <a:pt x="4991939" y="2427961"/>
                      <a:pt x="4992803" y="2415025"/>
                    </a:cubicBezTo>
                    <a:cubicBezTo>
                      <a:pt x="4992803" y="2377902"/>
                      <a:pt x="4992803" y="2340781"/>
                      <a:pt x="4989781" y="2303658"/>
                    </a:cubicBezTo>
                    <a:cubicBezTo>
                      <a:pt x="4982876" y="2314450"/>
                      <a:pt x="4975968" y="2325241"/>
                      <a:pt x="4968630" y="2336032"/>
                    </a:cubicBezTo>
                    <a:cubicBezTo>
                      <a:pt x="4961293" y="2346824"/>
                      <a:pt x="4960861" y="2345528"/>
                      <a:pt x="4949205" y="2345097"/>
                    </a:cubicBezTo>
                    <a:cubicBezTo>
                      <a:pt x="4937550" y="2344665"/>
                      <a:pt x="4921147" y="2316608"/>
                      <a:pt x="4911652" y="2305385"/>
                    </a:cubicBezTo>
                    <a:cubicBezTo>
                      <a:pt x="4921147" y="2303227"/>
                      <a:pt x="4941004" y="2305385"/>
                      <a:pt x="4942300" y="2290277"/>
                    </a:cubicBezTo>
                    <a:cubicBezTo>
                      <a:pt x="4936731" y="2291149"/>
                      <a:pt x="4931032" y="2291149"/>
                      <a:pt x="4925465" y="2290277"/>
                    </a:cubicBezTo>
                    <a:cubicBezTo>
                      <a:pt x="4910745" y="2283418"/>
                      <a:pt x="4896974" y="2274716"/>
                      <a:pt x="4884457" y="2264378"/>
                    </a:cubicBezTo>
                    <a:cubicBezTo>
                      <a:pt x="4876256" y="2259198"/>
                      <a:pt x="4870644" y="2234594"/>
                      <a:pt x="4866329" y="2224234"/>
                    </a:cubicBezTo>
                    <a:cubicBezTo>
                      <a:pt x="4862011" y="2213875"/>
                      <a:pt x="4790789" y="2230709"/>
                      <a:pt x="4779998" y="2232436"/>
                    </a:cubicBezTo>
                    <a:cubicBezTo>
                      <a:pt x="4753149" y="2232418"/>
                      <a:pt x="4726516" y="2227441"/>
                      <a:pt x="4701437" y="2217759"/>
                    </a:cubicBezTo>
                    <a:cubicBezTo>
                      <a:pt x="4690213" y="2214738"/>
                      <a:pt x="4677264" y="2217759"/>
                      <a:pt x="4671653" y="2203515"/>
                    </a:cubicBezTo>
                    <a:cubicBezTo>
                      <a:pt x="4660861" y="2180637"/>
                      <a:pt x="4663451" y="2174163"/>
                      <a:pt x="4643165" y="2182364"/>
                    </a:cubicBezTo>
                    <a:cubicBezTo>
                      <a:pt x="4628313" y="2187332"/>
                      <a:pt x="4612258" y="2187332"/>
                      <a:pt x="4597407" y="2182364"/>
                    </a:cubicBezTo>
                    <a:cubicBezTo>
                      <a:pt x="4586186" y="2182364"/>
                      <a:pt x="4579278" y="2165098"/>
                      <a:pt x="4568919" y="2159486"/>
                    </a:cubicBezTo>
                    <a:cubicBezTo>
                      <a:pt x="4550790" y="2149990"/>
                      <a:pt x="4548633" y="2147400"/>
                      <a:pt x="4539567" y="2125817"/>
                    </a:cubicBezTo>
                    <a:cubicBezTo>
                      <a:pt x="4533523" y="2111573"/>
                      <a:pt x="4531365" y="2093012"/>
                      <a:pt x="4517552" y="2090422"/>
                    </a:cubicBezTo>
                    <a:cubicBezTo>
                      <a:pt x="4493812" y="2086537"/>
                      <a:pt x="4494244" y="2087832"/>
                      <a:pt x="4477841" y="2108983"/>
                    </a:cubicBezTo>
                    <a:cubicBezTo>
                      <a:pt x="4472229" y="2116753"/>
                      <a:pt x="4491654" y="2143084"/>
                      <a:pt x="4495969" y="2152148"/>
                    </a:cubicBezTo>
                    <a:cubicBezTo>
                      <a:pt x="4510647" y="2179342"/>
                      <a:pt x="4523596" y="2208263"/>
                      <a:pt x="4536545" y="2238479"/>
                    </a:cubicBezTo>
                    <a:cubicBezTo>
                      <a:pt x="4538703" y="2225529"/>
                      <a:pt x="4540431" y="2212580"/>
                      <a:pt x="4542157" y="2200062"/>
                    </a:cubicBezTo>
                    <a:cubicBezTo>
                      <a:pt x="4549668" y="2219262"/>
                      <a:pt x="4552645" y="2239951"/>
                      <a:pt x="4550790" y="2260493"/>
                    </a:cubicBezTo>
                    <a:cubicBezTo>
                      <a:pt x="4571422" y="2262513"/>
                      <a:pt x="4592272" y="2259707"/>
                      <a:pt x="4611652" y="2252292"/>
                    </a:cubicBezTo>
                    <a:cubicBezTo>
                      <a:pt x="4627968" y="2236256"/>
                      <a:pt x="4642430" y="2218446"/>
                      <a:pt x="4654818" y="2199198"/>
                    </a:cubicBezTo>
                    <a:cubicBezTo>
                      <a:pt x="4654818" y="2215169"/>
                      <a:pt x="4652228" y="2242363"/>
                      <a:pt x="4664315" y="2250565"/>
                    </a:cubicBezTo>
                    <a:cubicBezTo>
                      <a:pt x="4671091" y="2256677"/>
                      <a:pt x="4678300" y="2262302"/>
                      <a:pt x="4685898" y="2267399"/>
                    </a:cubicBezTo>
                    <a:cubicBezTo>
                      <a:pt x="4692803" y="2270853"/>
                      <a:pt x="4701005" y="2267399"/>
                      <a:pt x="4704891" y="2276033"/>
                    </a:cubicBezTo>
                    <a:cubicBezTo>
                      <a:pt x="4708774" y="2284666"/>
                      <a:pt x="4712660" y="2298478"/>
                      <a:pt x="4718272" y="2299342"/>
                    </a:cubicBezTo>
                    <a:cubicBezTo>
                      <a:pt x="4723884" y="2300205"/>
                      <a:pt x="4724313" y="2309270"/>
                      <a:pt x="4723884" y="2321356"/>
                    </a:cubicBezTo>
                    <a:cubicBezTo>
                      <a:pt x="4723452" y="2333442"/>
                      <a:pt x="4701005" y="2353298"/>
                      <a:pt x="4694529" y="2364521"/>
                    </a:cubicBezTo>
                    <a:cubicBezTo>
                      <a:pt x="4694529" y="2360637"/>
                      <a:pt x="4691510" y="2357183"/>
                      <a:pt x="4691078" y="2353298"/>
                    </a:cubicBezTo>
                    <a:cubicBezTo>
                      <a:pt x="4685076" y="2365061"/>
                      <a:pt x="4681970" y="2378084"/>
                      <a:pt x="4682012" y="2391284"/>
                    </a:cubicBezTo>
                    <a:cubicBezTo>
                      <a:pt x="4682012" y="2405097"/>
                      <a:pt x="4677264" y="2403370"/>
                      <a:pt x="4666473" y="2409413"/>
                    </a:cubicBezTo>
                    <a:lnTo>
                      <a:pt x="4634099" y="2426248"/>
                    </a:lnTo>
                    <a:cubicBezTo>
                      <a:pt x="4627623" y="2429701"/>
                      <a:pt x="4628055" y="2449989"/>
                      <a:pt x="4622011" y="2453010"/>
                    </a:cubicBezTo>
                    <a:cubicBezTo>
                      <a:pt x="4615970" y="2456032"/>
                      <a:pt x="4608630" y="2448694"/>
                      <a:pt x="4603451" y="2453010"/>
                    </a:cubicBezTo>
                    <a:lnTo>
                      <a:pt x="4579710" y="2464665"/>
                    </a:lnTo>
                    <a:cubicBezTo>
                      <a:pt x="4568919" y="2470276"/>
                      <a:pt x="4570645" y="2486247"/>
                      <a:pt x="4560285" y="2490564"/>
                    </a:cubicBezTo>
                    <a:lnTo>
                      <a:pt x="4506761" y="2511715"/>
                    </a:lnTo>
                    <a:cubicBezTo>
                      <a:pt x="4501149" y="2511715"/>
                      <a:pt x="4500285" y="2516895"/>
                      <a:pt x="4496834" y="2522938"/>
                    </a:cubicBezTo>
                    <a:cubicBezTo>
                      <a:pt x="4493380" y="2528981"/>
                      <a:pt x="4487336" y="2529413"/>
                      <a:pt x="4479566" y="2531139"/>
                    </a:cubicBezTo>
                    <a:cubicBezTo>
                      <a:pt x="4464070" y="2534744"/>
                      <a:pt x="4448789" y="2539211"/>
                      <a:pt x="4433811" y="2544520"/>
                    </a:cubicBezTo>
                    <a:cubicBezTo>
                      <a:pt x="4422156" y="2547542"/>
                      <a:pt x="4419998" y="2562218"/>
                      <a:pt x="4407481" y="2562218"/>
                    </a:cubicBezTo>
                    <a:cubicBezTo>
                      <a:pt x="4388488" y="2562218"/>
                      <a:pt x="4386763" y="2566966"/>
                      <a:pt x="4382876" y="2544520"/>
                    </a:cubicBezTo>
                    <a:cubicBezTo>
                      <a:pt x="4378990" y="2522075"/>
                      <a:pt x="4375539" y="2501355"/>
                      <a:pt x="4371653" y="2477614"/>
                    </a:cubicBezTo>
                    <a:cubicBezTo>
                      <a:pt x="4364316" y="2446919"/>
                      <a:pt x="4351754" y="2417718"/>
                      <a:pt x="4334532" y="2391284"/>
                    </a:cubicBezTo>
                    <a:cubicBezTo>
                      <a:pt x="4325034" y="2373155"/>
                      <a:pt x="4323308" y="2370133"/>
                      <a:pt x="4306905" y="2363226"/>
                    </a:cubicBezTo>
                    <a:cubicBezTo>
                      <a:pt x="4297410" y="2359341"/>
                      <a:pt x="4297410" y="2326967"/>
                      <a:pt x="4295682" y="2315745"/>
                    </a:cubicBezTo>
                    <a:cubicBezTo>
                      <a:pt x="4291453" y="2299083"/>
                      <a:pt x="4284935" y="2283099"/>
                      <a:pt x="4276259" y="2268263"/>
                    </a:cubicBezTo>
                    <a:cubicBezTo>
                      <a:pt x="4272373" y="2259198"/>
                      <a:pt x="4262876" y="2254450"/>
                      <a:pt x="4257696" y="2244522"/>
                    </a:cubicBezTo>
                    <a:lnTo>
                      <a:pt x="4225754" y="2180637"/>
                    </a:lnTo>
                    <a:cubicBezTo>
                      <a:pt x="4220574" y="2170278"/>
                      <a:pt x="4216259" y="2152148"/>
                      <a:pt x="4203739" y="2155602"/>
                    </a:cubicBezTo>
                    <a:cubicBezTo>
                      <a:pt x="4203739" y="2142652"/>
                      <a:pt x="4206761" y="2129702"/>
                      <a:pt x="4208489" y="2116321"/>
                    </a:cubicBezTo>
                    <a:cubicBezTo>
                      <a:pt x="4203739" y="2131861"/>
                      <a:pt x="4199424" y="2147400"/>
                      <a:pt x="4194676" y="2163371"/>
                    </a:cubicBezTo>
                    <a:cubicBezTo>
                      <a:pt x="4180044" y="2145583"/>
                      <a:pt x="4168259" y="2125632"/>
                      <a:pt x="4159712" y="2104235"/>
                    </a:cubicBezTo>
                    <a:cubicBezTo>
                      <a:pt x="4148489" y="2120206"/>
                      <a:pt x="4168346" y="2147400"/>
                      <a:pt x="4174819" y="2161645"/>
                    </a:cubicBezTo>
                    <a:cubicBezTo>
                      <a:pt x="4187768" y="2191428"/>
                      <a:pt x="4201149" y="2220781"/>
                      <a:pt x="4214101" y="2250565"/>
                    </a:cubicBezTo>
                    <a:cubicBezTo>
                      <a:pt x="4221871" y="2268263"/>
                      <a:pt x="4219281" y="2288119"/>
                      <a:pt x="4230934" y="2302363"/>
                    </a:cubicBezTo>
                    <a:cubicBezTo>
                      <a:pt x="4235684" y="2307975"/>
                      <a:pt x="4248201" y="2317903"/>
                      <a:pt x="4249494" y="2326536"/>
                    </a:cubicBezTo>
                    <a:lnTo>
                      <a:pt x="4255970" y="2371859"/>
                    </a:lnTo>
                    <a:cubicBezTo>
                      <a:pt x="4255970" y="2380493"/>
                      <a:pt x="4255970" y="2397327"/>
                      <a:pt x="4262014" y="2403370"/>
                    </a:cubicBezTo>
                    <a:cubicBezTo>
                      <a:pt x="4270819" y="2411252"/>
                      <a:pt x="4278934" y="2419924"/>
                      <a:pt x="4286187" y="2429269"/>
                    </a:cubicBezTo>
                    <a:cubicBezTo>
                      <a:pt x="4296072" y="2451966"/>
                      <a:pt x="4303883" y="2475517"/>
                      <a:pt x="4309495" y="2499628"/>
                    </a:cubicBezTo>
                    <a:cubicBezTo>
                      <a:pt x="4309495" y="2506967"/>
                      <a:pt x="4330645" y="2505672"/>
                      <a:pt x="4335396" y="2511715"/>
                    </a:cubicBezTo>
                    <a:lnTo>
                      <a:pt x="4357408" y="2540204"/>
                    </a:lnTo>
                    <a:cubicBezTo>
                      <a:pt x="4369495" y="2555743"/>
                      <a:pt x="4394100" y="2573010"/>
                      <a:pt x="4375107" y="2593729"/>
                    </a:cubicBezTo>
                    <a:cubicBezTo>
                      <a:pt x="4388056" y="2598045"/>
                      <a:pt x="4401869" y="2626966"/>
                      <a:pt x="4412229" y="2624376"/>
                    </a:cubicBezTo>
                    <a:lnTo>
                      <a:pt x="4517120" y="2592866"/>
                    </a:lnTo>
                    <a:cubicBezTo>
                      <a:pt x="4523596" y="2592866"/>
                      <a:pt x="4542589" y="2582506"/>
                      <a:pt x="4547768" y="2592866"/>
                    </a:cubicBezTo>
                    <a:cubicBezTo>
                      <a:pt x="4546430" y="2610490"/>
                      <a:pt x="4542976" y="2627886"/>
                      <a:pt x="4537409" y="2644664"/>
                    </a:cubicBezTo>
                    <a:cubicBezTo>
                      <a:pt x="4527566" y="2674957"/>
                      <a:pt x="4514098" y="2703930"/>
                      <a:pt x="4497266" y="2730994"/>
                    </a:cubicBezTo>
                    <a:cubicBezTo>
                      <a:pt x="4487897" y="2754908"/>
                      <a:pt x="4475596" y="2777526"/>
                      <a:pt x="4460574" y="2798332"/>
                    </a:cubicBezTo>
                    <a:cubicBezTo>
                      <a:pt x="4413609" y="2845382"/>
                      <a:pt x="4372214" y="2897698"/>
                      <a:pt x="4337121" y="2954159"/>
                    </a:cubicBezTo>
                    <a:cubicBezTo>
                      <a:pt x="4329784" y="2967540"/>
                      <a:pt x="4284458" y="3035741"/>
                      <a:pt x="4293956" y="3048259"/>
                    </a:cubicBezTo>
                    <a:cubicBezTo>
                      <a:pt x="4304919" y="3062806"/>
                      <a:pt x="4309150" y="3081324"/>
                      <a:pt x="4305611" y="3099194"/>
                    </a:cubicBezTo>
                    <a:cubicBezTo>
                      <a:pt x="4302806" y="3114690"/>
                      <a:pt x="4307250" y="3130575"/>
                      <a:pt x="4317696" y="3142359"/>
                    </a:cubicBezTo>
                    <a:cubicBezTo>
                      <a:pt x="4331338" y="3176891"/>
                      <a:pt x="4336215" y="3214273"/>
                      <a:pt x="4331942" y="3251136"/>
                    </a:cubicBezTo>
                    <a:cubicBezTo>
                      <a:pt x="4331467" y="3278546"/>
                      <a:pt x="4317393" y="3303970"/>
                      <a:pt x="4294388" y="3318905"/>
                    </a:cubicBezTo>
                    <a:cubicBezTo>
                      <a:pt x="4283597" y="3324948"/>
                      <a:pt x="4262014" y="3330128"/>
                      <a:pt x="4253813" y="3340920"/>
                    </a:cubicBezTo>
                    <a:cubicBezTo>
                      <a:pt x="4245611" y="3351711"/>
                      <a:pt x="4232662" y="3368114"/>
                      <a:pt x="4222303" y="3381926"/>
                    </a:cubicBezTo>
                    <a:cubicBezTo>
                      <a:pt x="4211941" y="3395739"/>
                      <a:pt x="4201582" y="3399624"/>
                      <a:pt x="4207625" y="3415164"/>
                    </a:cubicBezTo>
                    <a:cubicBezTo>
                      <a:pt x="4215611" y="3429408"/>
                      <a:pt x="4221309" y="3444861"/>
                      <a:pt x="4224460" y="3460919"/>
                    </a:cubicBezTo>
                    <a:cubicBezTo>
                      <a:pt x="4225238" y="3479480"/>
                      <a:pt x="4223467" y="3498084"/>
                      <a:pt x="4219281" y="3516170"/>
                    </a:cubicBezTo>
                    <a:cubicBezTo>
                      <a:pt x="4213669" y="3526099"/>
                      <a:pt x="4187336" y="3533437"/>
                      <a:pt x="4176115" y="3538185"/>
                    </a:cubicBezTo>
                    <a:cubicBezTo>
                      <a:pt x="4164892" y="3542933"/>
                      <a:pt x="4164460" y="3553724"/>
                      <a:pt x="4162734" y="3574012"/>
                    </a:cubicBezTo>
                    <a:cubicBezTo>
                      <a:pt x="4163596" y="3590415"/>
                      <a:pt x="4161999" y="3606861"/>
                      <a:pt x="4157984" y="3622789"/>
                    </a:cubicBezTo>
                    <a:cubicBezTo>
                      <a:pt x="4141842" y="3652659"/>
                      <a:pt x="4123797" y="3681493"/>
                      <a:pt x="4104027" y="3709119"/>
                    </a:cubicBezTo>
                    <a:cubicBezTo>
                      <a:pt x="4092591" y="3721292"/>
                      <a:pt x="4080503" y="3732817"/>
                      <a:pt x="4067770" y="3743652"/>
                    </a:cubicBezTo>
                    <a:cubicBezTo>
                      <a:pt x="4060862" y="3750126"/>
                      <a:pt x="4047913" y="3768687"/>
                      <a:pt x="4039279" y="3770414"/>
                    </a:cubicBezTo>
                    <a:lnTo>
                      <a:pt x="3945611" y="3792428"/>
                    </a:lnTo>
                    <a:lnTo>
                      <a:pt x="3902446" y="3802356"/>
                    </a:lnTo>
                    <a:cubicBezTo>
                      <a:pt x="3895541" y="3802356"/>
                      <a:pt x="3881728" y="3783795"/>
                      <a:pt x="3876548" y="3778615"/>
                    </a:cubicBezTo>
                    <a:cubicBezTo>
                      <a:pt x="3859281" y="3761349"/>
                      <a:pt x="3860145" y="3761781"/>
                      <a:pt x="3862735" y="3735450"/>
                    </a:cubicBezTo>
                    <a:cubicBezTo>
                      <a:pt x="3860316" y="3722069"/>
                      <a:pt x="3855958" y="3709119"/>
                      <a:pt x="3849786" y="3697033"/>
                    </a:cubicBezTo>
                    <a:lnTo>
                      <a:pt x="3827771" y="3636602"/>
                    </a:lnTo>
                    <a:cubicBezTo>
                      <a:pt x="3823453" y="3624515"/>
                      <a:pt x="3810072" y="3615019"/>
                      <a:pt x="3801870" y="3606386"/>
                    </a:cubicBezTo>
                    <a:cubicBezTo>
                      <a:pt x="3797468" y="3592443"/>
                      <a:pt x="3795439" y="3577854"/>
                      <a:pt x="3795829" y="3563221"/>
                    </a:cubicBezTo>
                    <a:cubicBezTo>
                      <a:pt x="3792375" y="3539911"/>
                      <a:pt x="3789353" y="3517034"/>
                      <a:pt x="3785899" y="3493725"/>
                    </a:cubicBezTo>
                    <a:cubicBezTo>
                      <a:pt x="3779987" y="3464760"/>
                      <a:pt x="3769799" y="3436833"/>
                      <a:pt x="3755683" y="3410847"/>
                    </a:cubicBezTo>
                    <a:cubicBezTo>
                      <a:pt x="3747484" y="3392718"/>
                      <a:pt x="3739282" y="3374588"/>
                      <a:pt x="3731510" y="3356459"/>
                    </a:cubicBezTo>
                    <a:cubicBezTo>
                      <a:pt x="3728059" y="3348689"/>
                      <a:pt x="3731510" y="3333582"/>
                      <a:pt x="3731510" y="3325380"/>
                    </a:cubicBezTo>
                    <a:cubicBezTo>
                      <a:pt x="3733239" y="3287351"/>
                      <a:pt x="3741266" y="3249841"/>
                      <a:pt x="3755253" y="3214445"/>
                    </a:cubicBezTo>
                    <a:cubicBezTo>
                      <a:pt x="3767122" y="3184489"/>
                      <a:pt x="3767122" y="3151165"/>
                      <a:pt x="3755253" y="3121208"/>
                    </a:cubicBezTo>
                    <a:lnTo>
                      <a:pt x="3731942" y="3010273"/>
                    </a:lnTo>
                    <a:cubicBezTo>
                      <a:pt x="3731942" y="2999051"/>
                      <a:pt x="3716404" y="2986101"/>
                      <a:pt x="3710360" y="2977036"/>
                    </a:cubicBezTo>
                    <a:lnTo>
                      <a:pt x="3676692" y="2926533"/>
                    </a:lnTo>
                    <a:cubicBezTo>
                      <a:pt x="3670216" y="2917900"/>
                      <a:pt x="3676692" y="2905814"/>
                      <a:pt x="3676692" y="2894591"/>
                    </a:cubicBezTo>
                    <a:cubicBezTo>
                      <a:pt x="3679282" y="2871713"/>
                      <a:pt x="3681872" y="2848836"/>
                      <a:pt x="3684030" y="2825526"/>
                    </a:cubicBezTo>
                    <a:cubicBezTo>
                      <a:pt x="3686187" y="2802217"/>
                      <a:pt x="3687051" y="2804807"/>
                      <a:pt x="3676692" y="2789268"/>
                    </a:cubicBezTo>
                    <a:cubicBezTo>
                      <a:pt x="3666333" y="2773728"/>
                      <a:pt x="3665901" y="2769411"/>
                      <a:pt x="3647340" y="2770707"/>
                    </a:cubicBezTo>
                    <a:cubicBezTo>
                      <a:pt x="3636549" y="2770707"/>
                      <a:pt x="3615396" y="2778908"/>
                      <a:pt x="3607626" y="2770707"/>
                    </a:cubicBezTo>
                    <a:lnTo>
                      <a:pt x="3575252" y="2727541"/>
                    </a:lnTo>
                    <a:cubicBezTo>
                      <a:pt x="3548535" y="2725512"/>
                      <a:pt x="3521641" y="2728879"/>
                      <a:pt x="3496261" y="2737469"/>
                    </a:cubicBezTo>
                    <a:lnTo>
                      <a:pt x="3449210" y="2764232"/>
                    </a:lnTo>
                    <a:cubicBezTo>
                      <a:pt x="3437125" y="2771138"/>
                      <a:pt x="3431513" y="2767685"/>
                      <a:pt x="3418132" y="2764232"/>
                    </a:cubicBezTo>
                    <a:cubicBezTo>
                      <a:pt x="3404751" y="2760778"/>
                      <a:pt x="3395253" y="2755598"/>
                      <a:pt x="3381872" y="2760778"/>
                    </a:cubicBezTo>
                    <a:lnTo>
                      <a:pt x="3330505" y="2781066"/>
                    </a:lnTo>
                    <a:cubicBezTo>
                      <a:pt x="3322304" y="2784088"/>
                      <a:pt x="3312809" y="2772001"/>
                      <a:pt x="3306333" y="2766390"/>
                    </a:cubicBezTo>
                    <a:lnTo>
                      <a:pt x="3257124" y="2727109"/>
                    </a:lnTo>
                    <a:cubicBezTo>
                      <a:pt x="3238779" y="2714678"/>
                      <a:pt x="3223888" y="2697714"/>
                      <a:pt x="3213958" y="2677901"/>
                    </a:cubicBezTo>
                    <a:lnTo>
                      <a:pt x="3151368" y="2556607"/>
                    </a:lnTo>
                    <a:lnTo>
                      <a:pt x="3131082" y="2517758"/>
                    </a:lnTo>
                    <a:cubicBezTo>
                      <a:pt x="3128060" y="2511715"/>
                      <a:pt x="3139283" y="2489269"/>
                      <a:pt x="3141441" y="2482794"/>
                    </a:cubicBezTo>
                    <a:cubicBezTo>
                      <a:pt x="3143599" y="2476319"/>
                      <a:pt x="3155686" y="2452578"/>
                      <a:pt x="3153529" y="2439629"/>
                    </a:cubicBezTo>
                    <a:cubicBezTo>
                      <a:pt x="3149643" y="2420204"/>
                      <a:pt x="3145759" y="2400780"/>
                      <a:pt x="3141441" y="2381356"/>
                    </a:cubicBezTo>
                    <a:cubicBezTo>
                      <a:pt x="3136219" y="2365393"/>
                      <a:pt x="3132894" y="2348878"/>
                      <a:pt x="3131514" y="2332147"/>
                    </a:cubicBezTo>
                    <a:cubicBezTo>
                      <a:pt x="3134836" y="2322703"/>
                      <a:pt x="3139325" y="2313711"/>
                      <a:pt x="3144895" y="2305385"/>
                    </a:cubicBezTo>
                    <a:lnTo>
                      <a:pt x="3205325" y="2184090"/>
                    </a:lnTo>
                    <a:cubicBezTo>
                      <a:pt x="3218277" y="2161114"/>
                      <a:pt x="3237615" y="2142376"/>
                      <a:pt x="3261010" y="2130134"/>
                    </a:cubicBezTo>
                    <a:cubicBezTo>
                      <a:pt x="3273527" y="2121069"/>
                      <a:pt x="3279139" y="2121069"/>
                      <a:pt x="3281296" y="2103803"/>
                    </a:cubicBezTo>
                    <a:lnTo>
                      <a:pt x="3290362" y="2039919"/>
                    </a:lnTo>
                    <a:cubicBezTo>
                      <a:pt x="3293816" y="2014451"/>
                      <a:pt x="3339139" y="2010134"/>
                      <a:pt x="3347773" y="1985530"/>
                    </a:cubicBezTo>
                    <a:cubicBezTo>
                      <a:pt x="3353814" y="1968264"/>
                      <a:pt x="3356836" y="1942365"/>
                      <a:pt x="3372377" y="1939343"/>
                    </a:cubicBezTo>
                    <a:cubicBezTo>
                      <a:pt x="3376261" y="1939343"/>
                      <a:pt x="3387484" y="1961358"/>
                      <a:pt x="3400001" y="1958336"/>
                    </a:cubicBezTo>
                    <a:cubicBezTo>
                      <a:pt x="3405613" y="1958336"/>
                      <a:pt x="3418562" y="1950998"/>
                      <a:pt x="3423744" y="1954019"/>
                    </a:cubicBezTo>
                    <a:cubicBezTo>
                      <a:pt x="3428924" y="1957041"/>
                      <a:pt x="3437987" y="1965243"/>
                      <a:pt x="3441009" y="1963516"/>
                    </a:cubicBezTo>
                    <a:cubicBezTo>
                      <a:pt x="3452835" y="1954663"/>
                      <a:pt x="3465268" y="1946591"/>
                      <a:pt x="3478130" y="1939343"/>
                    </a:cubicBezTo>
                    <a:cubicBezTo>
                      <a:pt x="3502434" y="1926290"/>
                      <a:pt x="3528635" y="1917251"/>
                      <a:pt x="3555830" y="1912581"/>
                    </a:cubicBezTo>
                    <a:cubicBezTo>
                      <a:pt x="3562303" y="1912581"/>
                      <a:pt x="3573094" y="1907401"/>
                      <a:pt x="3579570" y="1909559"/>
                    </a:cubicBezTo>
                    <a:cubicBezTo>
                      <a:pt x="3585440" y="1912991"/>
                      <a:pt x="3591871" y="1915331"/>
                      <a:pt x="3598563" y="1916466"/>
                    </a:cubicBezTo>
                    <a:cubicBezTo>
                      <a:pt x="3605036" y="1916466"/>
                      <a:pt x="3611080" y="1907833"/>
                      <a:pt x="3617556" y="1906538"/>
                    </a:cubicBezTo>
                    <a:cubicBezTo>
                      <a:pt x="3623426" y="1905908"/>
                      <a:pt x="3629383" y="1905908"/>
                      <a:pt x="3635253" y="1906538"/>
                    </a:cubicBezTo>
                    <a:cubicBezTo>
                      <a:pt x="3649843" y="1910051"/>
                      <a:pt x="3665211" y="1908053"/>
                      <a:pt x="3678418" y="1900926"/>
                    </a:cubicBezTo>
                    <a:cubicBezTo>
                      <a:pt x="3690073" y="1892725"/>
                      <a:pt x="3701297" y="1903516"/>
                      <a:pt x="3713814" y="1909128"/>
                    </a:cubicBezTo>
                    <a:cubicBezTo>
                      <a:pt x="3704748" y="1931574"/>
                      <a:pt x="3702590" y="1932437"/>
                      <a:pt x="3713814" y="1952293"/>
                    </a:cubicBezTo>
                    <a:cubicBezTo>
                      <a:pt x="3718993" y="1962221"/>
                      <a:pt x="3700001" y="1976897"/>
                      <a:pt x="3693957" y="1984235"/>
                    </a:cubicBezTo>
                    <a:cubicBezTo>
                      <a:pt x="3703887" y="1994163"/>
                      <a:pt x="3715971" y="2012293"/>
                      <a:pt x="3728491" y="2016178"/>
                    </a:cubicBezTo>
                    <a:lnTo>
                      <a:pt x="3792807" y="2035170"/>
                    </a:lnTo>
                    <a:cubicBezTo>
                      <a:pt x="3809640" y="2039919"/>
                      <a:pt x="3804892" y="2060206"/>
                      <a:pt x="3821295" y="2067976"/>
                    </a:cubicBezTo>
                    <a:cubicBezTo>
                      <a:pt x="3837698" y="2075745"/>
                      <a:pt x="3848921" y="2072293"/>
                      <a:pt x="3864460" y="2082652"/>
                    </a:cubicBezTo>
                    <a:cubicBezTo>
                      <a:pt x="3879999" y="2093012"/>
                      <a:pt x="3892951" y="2100781"/>
                      <a:pt x="3905036" y="2074451"/>
                    </a:cubicBezTo>
                    <a:cubicBezTo>
                      <a:pt x="3908058" y="2068407"/>
                      <a:pt x="3898992" y="2058911"/>
                      <a:pt x="3901582" y="2053300"/>
                    </a:cubicBezTo>
                    <a:cubicBezTo>
                      <a:pt x="3904172" y="2047688"/>
                      <a:pt x="3908922" y="2033875"/>
                      <a:pt x="3913237" y="2032580"/>
                    </a:cubicBezTo>
                    <a:cubicBezTo>
                      <a:pt x="3929382" y="2024750"/>
                      <a:pt x="3947814" y="2023209"/>
                      <a:pt x="3965036" y="2028264"/>
                    </a:cubicBezTo>
                    <a:cubicBezTo>
                      <a:pt x="3969784" y="2028264"/>
                      <a:pt x="3965036" y="2040350"/>
                      <a:pt x="3971510" y="2041645"/>
                    </a:cubicBezTo>
                    <a:lnTo>
                      <a:pt x="3994388" y="2042508"/>
                    </a:lnTo>
                    <a:cubicBezTo>
                      <a:pt x="4002158" y="2042508"/>
                      <a:pt x="4002590" y="2048120"/>
                      <a:pt x="4006905" y="2057184"/>
                    </a:cubicBezTo>
                    <a:cubicBezTo>
                      <a:pt x="4011224" y="2066249"/>
                      <a:pt x="4016403" y="2051573"/>
                      <a:pt x="4019857" y="2052868"/>
                    </a:cubicBezTo>
                    <a:lnTo>
                      <a:pt x="4066042" y="2067976"/>
                    </a:lnTo>
                    <a:cubicBezTo>
                      <a:pt x="4077526" y="2074183"/>
                      <a:pt x="4091597" y="2073000"/>
                      <a:pt x="4101870" y="2064954"/>
                    </a:cubicBezTo>
                    <a:cubicBezTo>
                      <a:pt x="4119569" y="2055026"/>
                      <a:pt x="4121295" y="2052005"/>
                      <a:pt x="4138991" y="2061501"/>
                    </a:cubicBezTo>
                    <a:cubicBezTo>
                      <a:pt x="4159235" y="2074114"/>
                      <a:pt x="4185827" y="2067937"/>
                      <a:pt x="4198475" y="2047710"/>
                    </a:cubicBezTo>
                    <a:cubicBezTo>
                      <a:pt x="4200072" y="2045116"/>
                      <a:pt x="4201410" y="2042362"/>
                      <a:pt x="4202446" y="2039487"/>
                    </a:cubicBezTo>
                    <a:cubicBezTo>
                      <a:pt x="4208057" y="2020926"/>
                      <a:pt x="4237410" y="1963948"/>
                      <a:pt x="4226186" y="1944955"/>
                    </a:cubicBezTo>
                    <a:cubicBezTo>
                      <a:pt x="4218849" y="1933300"/>
                      <a:pt x="4234820" y="1907833"/>
                      <a:pt x="4230934" y="1901790"/>
                    </a:cubicBezTo>
                    <a:cubicBezTo>
                      <a:pt x="4227050" y="1895746"/>
                      <a:pt x="4220574" y="1904811"/>
                      <a:pt x="4217120" y="1907833"/>
                    </a:cubicBezTo>
                    <a:cubicBezTo>
                      <a:pt x="4213669" y="1910854"/>
                      <a:pt x="4207193" y="1901790"/>
                      <a:pt x="4202446" y="1903084"/>
                    </a:cubicBezTo>
                    <a:cubicBezTo>
                      <a:pt x="4197698" y="1904380"/>
                      <a:pt x="4191654" y="1918193"/>
                      <a:pt x="4186043" y="1921214"/>
                    </a:cubicBezTo>
                    <a:cubicBezTo>
                      <a:pt x="4178876" y="1922310"/>
                      <a:pt x="4171626" y="1922310"/>
                      <a:pt x="4164460" y="1921214"/>
                    </a:cubicBezTo>
                    <a:cubicBezTo>
                      <a:pt x="4151079" y="1921214"/>
                      <a:pt x="4145467" y="1905675"/>
                      <a:pt x="4132950" y="1903516"/>
                    </a:cubicBezTo>
                    <a:cubicBezTo>
                      <a:pt x="4120430" y="1901358"/>
                      <a:pt x="4118273" y="1896610"/>
                      <a:pt x="4114819" y="1906538"/>
                    </a:cubicBezTo>
                    <a:cubicBezTo>
                      <a:pt x="4111367" y="1916466"/>
                      <a:pt x="4111367" y="1917761"/>
                      <a:pt x="4101005" y="1920351"/>
                    </a:cubicBezTo>
                    <a:cubicBezTo>
                      <a:pt x="4090646" y="1922941"/>
                      <a:pt x="4073814" y="1906538"/>
                      <a:pt x="4065612" y="1901358"/>
                    </a:cubicBezTo>
                    <a:cubicBezTo>
                      <a:pt x="4050071" y="1891430"/>
                      <a:pt x="4022447" y="1842222"/>
                      <a:pt x="4040144" y="1821502"/>
                    </a:cubicBezTo>
                    <a:lnTo>
                      <a:pt x="4023740" y="1821502"/>
                    </a:lnTo>
                    <a:cubicBezTo>
                      <a:pt x="4023740" y="1801215"/>
                      <a:pt x="4044891" y="1795603"/>
                      <a:pt x="4055250" y="1795603"/>
                    </a:cubicBezTo>
                    <a:cubicBezTo>
                      <a:pt x="4071224" y="1796527"/>
                      <a:pt x="4087063" y="1792452"/>
                      <a:pt x="4100576" y="1783949"/>
                    </a:cubicBezTo>
                    <a:lnTo>
                      <a:pt x="4085035" y="1775315"/>
                    </a:lnTo>
                    <a:cubicBezTo>
                      <a:pt x="4088056" y="1765388"/>
                      <a:pt x="4107481" y="1769704"/>
                      <a:pt x="4116115" y="1770999"/>
                    </a:cubicBezTo>
                    <a:cubicBezTo>
                      <a:pt x="4132086" y="1773157"/>
                      <a:pt x="4132950" y="1768409"/>
                      <a:pt x="4145467" y="1758913"/>
                    </a:cubicBezTo>
                    <a:cubicBezTo>
                      <a:pt x="4157984" y="1749416"/>
                      <a:pt x="4165324" y="1743805"/>
                      <a:pt x="4175251" y="1744668"/>
                    </a:cubicBezTo>
                    <a:cubicBezTo>
                      <a:pt x="4187468" y="1747474"/>
                      <a:pt x="4200159" y="1747474"/>
                      <a:pt x="4212373" y="1744668"/>
                    </a:cubicBezTo>
                    <a:cubicBezTo>
                      <a:pt x="4209351" y="1750280"/>
                      <a:pt x="4214531" y="1755459"/>
                      <a:pt x="4220142" y="1758481"/>
                    </a:cubicBezTo>
                    <a:cubicBezTo>
                      <a:pt x="4225754" y="1761502"/>
                      <a:pt x="4225322" y="1750280"/>
                      <a:pt x="4234388" y="1764093"/>
                    </a:cubicBezTo>
                    <a:cubicBezTo>
                      <a:pt x="4237842" y="1769272"/>
                      <a:pt x="4262014" y="1773157"/>
                      <a:pt x="4269784" y="1777042"/>
                    </a:cubicBezTo>
                    <a:cubicBezTo>
                      <a:pt x="4277553" y="1780927"/>
                      <a:pt x="4290934" y="1774020"/>
                      <a:pt x="4304315" y="1777042"/>
                    </a:cubicBezTo>
                    <a:cubicBezTo>
                      <a:pt x="4318258" y="1778264"/>
                      <a:pt x="4332029" y="1773563"/>
                      <a:pt x="4342301" y="1764093"/>
                    </a:cubicBezTo>
                    <a:cubicBezTo>
                      <a:pt x="4353092" y="1756323"/>
                      <a:pt x="4347049" y="1736035"/>
                      <a:pt x="4342301" y="1727402"/>
                    </a:cubicBezTo>
                    <a:cubicBezTo>
                      <a:pt x="4337553" y="1718769"/>
                      <a:pt x="4321150" y="1713589"/>
                      <a:pt x="4310791" y="1702798"/>
                    </a:cubicBezTo>
                    <a:cubicBezTo>
                      <a:pt x="4300432" y="1692006"/>
                      <a:pt x="4291366" y="1676899"/>
                      <a:pt x="4276689" y="1674741"/>
                    </a:cubicBezTo>
                    <a:cubicBezTo>
                      <a:pt x="4271638" y="1671840"/>
                      <a:pt x="4266719" y="1668667"/>
                      <a:pt x="4262014" y="1665244"/>
                    </a:cubicBezTo>
                    <a:cubicBezTo>
                      <a:pt x="4255970" y="1660496"/>
                      <a:pt x="4250791" y="1655316"/>
                      <a:pt x="4244747" y="1650999"/>
                    </a:cubicBezTo>
                    <a:cubicBezTo>
                      <a:pt x="4244747" y="1650999"/>
                      <a:pt x="4249494" y="1643661"/>
                      <a:pt x="4249494" y="1643230"/>
                    </a:cubicBezTo>
                    <a:lnTo>
                      <a:pt x="4265897" y="1647114"/>
                    </a:lnTo>
                    <a:cubicBezTo>
                      <a:pt x="4260718" y="1627690"/>
                      <a:pt x="4271941" y="1621647"/>
                      <a:pt x="4284890" y="1622079"/>
                    </a:cubicBezTo>
                    <a:cubicBezTo>
                      <a:pt x="4277811" y="1617115"/>
                      <a:pt x="4271812" y="1610808"/>
                      <a:pt x="4267194" y="1603518"/>
                    </a:cubicBezTo>
                    <a:lnTo>
                      <a:pt x="4283597" y="1603518"/>
                    </a:lnTo>
                    <a:cubicBezTo>
                      <a:pt x="4279711" y="1589705"/>
                      <a:pt x="4295682" y="1599633"/>
                      <a:pt x="4298271" y="1591432"/>
                    </a:cubicBezTo>
                    <a:cubicBezTo>
                      <a:pt x="4300861" y="1583230"/>
                      <a:pt x="4287912" y="1585820"/>
                      <a:pt x="4284029" y="1586252"/>
                    </a:cubicBezTo>
                    <a:cubicBezTo>
                      <a:pt x="4270648" y="1588841"/>
                      <a:pt x="4255970" y="1589273"/>
                      <a:pt x="4246475" y="1603086"/>
                    </a:cubicBezTo>
                    <a:lnTo>
                      <a:pt x="4246475" y="1598338"/>
                    </a:lnTo>
                    <a:cubicBezTo>
                      <a:pt x="4233740" y="1600591"/>
                      <a:pt x="4222258" y="1607329"/>
                      <a:pt x="4214101" y="1617331"/>
                    </a:cubicBezTo>
                    <a:lnTo>
                      <a:pt x="4216691" y="1610856"/>
                    </a:lnTo>
                    <a:cubicBezTo>
                      <a:pt x="4201582" y="1610856"/>
                      <a:pt x="4208489" y="1630280"/>
                      <a:pt x="4214531" y="1638050"/>
                    </a:cubicBezTo>
                    <a:cubicBezTo>
                      <a:pt x="4220574" y="1645820"/>
                      <a:pt x="4234820" y="1643230"/>
                      <a:pt x="4247337" y="1643230"/>
                    </a:cubicBezTo>
                    <a:cubicBezTo>
                      <a:pt x="4238274" y="1661359"/>
                      <a:pt x="4227912" y="1647978"/>
                      <a:pt x="4218417" y="1654021"/>
                    </a:cubicBezTo>
                    <a:cubicBezTo>
                      <a:pt x="4208919" y="1660064"/>
                      <a:pt x="4187768" y="1680352"/>
                      <a:pt x="4175251" y="1669992"/>
                    </a:cubicBezTo>
                    <a:cubicBezTo>
                      <a:pt x="4181727" y="1648841"/>
                      <a:pt x="4175251" y="1651431"/>
                      <a:pt x="4157555" y="1643230"/>
                    </a:cubicBezTo>
                    <a:cubicBezTo>
                      <a:pt x="4165324" y="1638913"/>
                      <a:pt x="4195108" y="1626827"/>
                      <a:pt x="4174819" y="1619057"/>
                    </a:cubicBezTo>
                    <a:cubicBezTo>
                      <a:pt x="4168130" y="1617555"/>
                      <a:pt x="4161222" y="1617555"/>
                      <a:pt x="4154533" y="1619057"/>
                    </a:cubicBezTo>
                    <a:cubicBezTo>
                      <a:pt x="4149783" y="1619057"/>
                      <a:pt x="4143309" y="1611288"/>
                      <a:pt x="4138991" y="1608266"/>
                    </a:cubicBezTo>
                    <a:cubicBezTo>
                      <a:pt x="4147625" y="1608266"/>
                      <a:pt x="4157984" y="1613877"/>
                      <a:pt x="4162302" y="1603086"/>
                    </a:cubicBezTo>
                    <a:cubicBezTo>
                      <a:pt x="4153236" y="1608266"/>
                      <a:pt x="4130360" y="1596611"/>
                      <a:pt x="4125181" y="1603086"/>
                    </a:cubicBezTo>
                    <a:cubicBezTo>
                      <a:pt x="4119998" y="1609561"/>
                      <a:pt x="4101870" y="1625532"/>
                      <a:pt x="4100576" y="1635460"/>
                    </a:cubicBezTo>
                    <a:cubicBezTo>
                      <a:pt x="4100360" y="1643765"/>
                      <a:pt x="4099193" y="1652022"/>
                      <a:pt x="4097122" y="1660064"/>
                    </a:cubicBezTo>
                    <a:cubicBezTo>
                      <a:pt x="4094100" y="1664812"/>
                      <a:pt x="4082445" y="1664381"/>
                      <a:pt x="4081151" y="1669992"/>
                    </a:cubicBezTo>
                    <a:cubicBezTo>
                      <a:pt x="4077697" y="1688122"/>
                      <a:pt x="4078561" y="1701503"/>
                      <a:pt x="4065180" y="1713158"/>
                    </a:cubicBezTo>
                    <a:cubicBezTo>
                      <a:pt x="4051799" y="1724812"/>
                      <a:pt x="4055250" y="1739488"/>
                      <a:pt x="4061726" y="1752870"/>
                    </a:cubicBezTo>
                    <a:cubicBezTo>
                      <a:pt x="4068202" y="1766251"/>
                      <a:pt x="4086763" y="1772294"/>
                      <a:pt x="4085467" y="1776179"/>
                    </a:cubicBezTo>
                    <a:cubicBezTo>
                      <a:pt x="4082015" y="1787833"/>
                      <a:pt x="4062590" y="1773157"/>
                      <a:pt x="4056114" y="1780495"/>
                    </a:cubicBezTo>
                    <a:lnTo>
                      <a:pt x="4025037" y="1812437"/>
                    </a:lnTo>
                    <a:cubicBezTo>
                      <a:pt x="4025037" y="1799920"/>
                      <a:pt x="4030216" y="1797330"/>
                      <a:pt x="4037986" y="1792150"/>
                    </a:cubicBezTo>
                    <a:cubicBezTo>
                      <a:pt x="4031942" y="1789560"/>
                      <a:pt x="4025037" y="1789560"/>
                      <a:pt x="4018129" y="1786538"/>
                    </a:cubicBezTo>
                    <a:cubicBezTo>
                      <a:pt x="4011224" y="1783517"/>
                      <a:pt x="4001294" y="1786538"/>
                      <a:pt x="3991799" y="1781790"/>
                    </a:cubicBezTo>
                    <a:cubicBezTo>
                      <a:pt x="3982301" y="1777042"/>
                      <a:pt x="3981007" y="1784812"/>
                      <a:pt x="3976260" y="1786970"/>
                    </a:cubicBezTo>
                    <a:cubicBezTo>
                      <a:pt x="3971510" y="1789128"/>
                      <a:pt x="3976260" y="1797330"/>
                      <a:pt x="3976260" y="1799488"/>
                    </a:cubicBezTo>
                    <a:cubicBezTo>
                      <a:pt x="3976260" y="1801646"/>
                      <a:pt x="3961582" y="1799488"/>
                      <a:pt x="3954677" y="1794308"/>
                    </a:cubicBezTo>
                    <a:cubicBezTo>
                      <a:pt x="3946476" y="1804236"/>
                      <a:pt x="3954677" y="1813732"/>
                      <a:pt x="3959857" y="1822366"/>
                    </a:cubicBezTo>
                    <a:cubicBezTo>
                      <a:pt x="3965036" y="1830999"/>
                      <a:pt x="3967194" y="1834884"/>
                      <a:pt x="3957267" y="1846106"/>
                    </a:cubicBezTo>
                    <a:cubicBezTo>
                      <a:pt x="3970216" y="1856034"/>
                      <a:pt x="3984461" y="1859919"/>
                      <a:pt x="3981871" y="1880639"/>
                    </a:cubicBezTo>
                    <a:cubicBezTo>
                      <a:pt x="3974102" y="1874164"/>
                      <a:pt x="3968490" y="1865963"/>
                      <a:pt x="3960289" y="1877185"/>
                    </a:cubicBezTo>
                    <a:cubicBezTo>
                      <a:pt x="3970648" y="1877185"/>
                      <a:pt x="3971510" y="1886250"/>
                      <a:pt x="3964172" y="1892725"/>
                    </a:cubicBezTo>
                    <a:cubicBezTo>
                      <a:pt x="3956835" y="1899200"/>
                      <a:pt x="3960289" y="1903084"/>
                      <a:pt x="3964172" y="1913444"/>
                    </a:cubicBezTo>
                    <a:cubicBezTo>
                      <a:pt x="3955539" y="1913444"/>
                      <a:pt x="3949065" y="1913444"/>
                      <a:pt x="3945179" y="1903516"/>
                    </a:cubicBezTo>
                    <a:cubicBezTo>
                      <a:pt x="3941296" y="1893588"/>
                      <a:pt x="3938274" y="1897473"/>
                      <a:pt x="3931798" y="1903516"/>
                    </a:cubicBezTo>
                    <a:cubicBezTo>
                      <a:pt x="3924893" y="1878049"/>
                      <a:pt x="3920145" y="1875890"/>
                      <a:pt x="3937842" y="1860351"/>
                    </a:cubicBezTo>
                    <a:cubicBezTo>
                      <a:pt x="3921439" y="1860351"/>
                      <a:pt x="3921439" y="1860351"/>
                      <a:pt x="3911512" y="1841358"/>
                    </a:cubicBezTo>
                    <a:cubicBezTo>
                      <a:pt x="3905900" y="1832293"/>
                      <a:pt x="3902014" y="1816323"/>
                      <a:pt x="3894677" y="1809848"/>
                    </a:cubicBezTo>
                    <a:cubicBezTo>
                      <a:pt x="3887339" y="1803373"/>
                      <a:pt x="3886475" y="1789128"/>
                      <a:pt x="3888201" y="1769704"/>
                    </a:cubicBezTo>
                    <a:cubicBezTo>
                      <a:pt x="3889929" y="1750280"/>
                      <a:pt x="3884317" y="1751575"/>
                      <a:pt x="3871798" y="1740783"/>
                    </a:cubicBezTo>
                    <a:cubicBezTo>
                      <a:pt x="3857165" y="1723931"/>
                      <a:pt x="3838433" y="1711142"/>
                      <a:pt x="3817412" y="1703661"/>
                    </a:cubicBezTo>
                    <a:cubicBezTo>
                      <a:pt x="3812232" y="1703661"/>
                      <a:pt x="3800576" y="1685963"/>
                      <a:pt x="3798848" y="1679920"/>
                    </a:cubicBezTo>
                    <a:cubicBezTo>
                      <a:pt x="3797425" y="1667005"/>
                      <a:pt x="3790907" y="1655199"/>
                      <a:pt x="3780719" y="1647114"/>
                    </a:cubicBezTo>
                    <a:cubicBezTo>
                      <a:pt x="3775108" y="1665676"/>
                      <a:pt x="3768635" y="1656179"/>
                      <a:pt x="3766474" y="1643230"/>
                    </a:cubicBezTo>
                    <a:cubicBezTo>
                      <a:pt x="3764316" y="1630280"/>
                      <a:pt x="3766474" y="1633302"/>
                      <a:pt x="3753525" y="1637187"/>
                    </a:cubicBezTo>
                    <a:cubicBezTo>
                      <a:pt x="3740576" y="1641071"/>
                      <a:pt x="3733671" y="1642367"/>
                      <a:pt x="3741440" y="1658338"/>
                    </a:cubicBezTo>
                    <a:cubicBezTo>
                      <a:pt x="3744030" y="1663949"/>
                      <a:pt x="3734532" y="1677330"/>
                      <a:pt x="3741440" y="1684668"/>
                    </a:cubicBezTo>
                    <a:cubicBezTo>
                      <a:pt x="3750848" y="1690517"/>
                      <a:pt x="3759440" y="1697635"/>
                      <a:pt x="3766906" y="1705819"/>
                    </a:cubicBezTo>
                    <a:cubicBezTo>
                      <a:pt x="3772518" y="1714452"/>
                      <a:pt x="3771656" y="1728697"/>
                      <a:pt x="3778994" y="1736035"/>
                    </a:cubicBezTo>
                    <a:cubicBezTo>
                      <a:pt x="3786331" y="1743373"/>
                      <a:pt x="3792807" y="1751575"/>
                      <a:pt x="3804030" y="1752006"/>
                    </a:cubicBezTo>
                    <a:cubicBezTo>
                      <a:pt x="3815251" y="1752438"/>
                      <a:pt x="3824317" y="1752006"/>
                      <a:pt x="3812661" y="1762366"/>
                    </a:cubicBezTo>
                    <a:cubicBezTo>
                      <a:pt x="3823023" y="1771862"/>
                      <a:pt x="3876116" y="1796467"/>
                      <a:pt x="3862735" y="1816323"/>
                    </a:cubicBezTo>
                    <a:cubicBezTo>
                      <a:pt x="3857123" y="1813301"/>
                      <a:pt x="3842014" y="1789992"/>
                      <a:pt x="3835972" y="1796467"/>
                    </a:cubicBezTo>
                    <a:cubicBezTo>
                      <a:pt x="3830532" y="1801012"/>
                      <a:pt x="3827123" y="1807534"/>
                      <a:pt x="3826475" y="1814596"/>
                    </a:cubicBezTo>
                    <a:cubicBezTo>
                      <a:pt x="3826475" y="1823229"/>
                      <a:pt x="3829497" y="1822366"/>
                      <a:pt x="3835108" y="1827114"/>
                    </a:cubicBezTo>
                    <a:cubicBezTo>
                      <a:pt x="3850647" y="1840495"/>
                      <a:pt x="3824749" y="1843948"/>
                      <a:pt x="3825613" y="1852149"/>
                    </a:cubicBezTo>
                    <a:cubicBezTo>
                      <a:pt x="3826475" y="1860351"/>
                      <a:pt x="3806188" y="1883660"/>
                      <a:pt x="3806620" y="1865099"/>
                    </a:cubicBezTo>
                    <a:cubicBezTo>
                      <a:pt x="3796735" y="1872549"/>
                      <a:pt x="3793626" y="1886026"/>
                      <a:pt x="3799280" y="1897041"/>
                    </a:cubicBezTo>
                    <a:cubicBezTo>
                      <a:pt x="3804460" y="1908696"/>
                      <a:pt x="3783741" y="1912149"/>
                      <a:pt x="3781152" y="1903084"/>
                    </a:cubicBezTo>
                    <a:cubicBezTo>
                      <a:pt x="3776836" y="1886250"/>
                      <a:pt x="3726331" y="1888408"/>
                      <a:pt x="3746188" y="1864236"/>
                    </a:cubicBezTo>
                    <a:cubicBezTo>
                      <a:pt x="3757798" y="1868388"/>
                      <a:pt x="3770144" y="1870007"/>
                      <a:pt x="3782448" y="1868984"/>
                    </a:cubicBezTo>
                    <a:cubicBezTo>
                      <a:pt x="3791511" y="1868013"/>
                      <a:pt x="3800403" y="1865686"/>
                      <a:pt x="3808778" y="1862078"/>
                    </a:cubicBezTo>
                    <a:cubicBezTo>
                      <a:pt x="3815251" y="1857329"/>
                      <a:pt x="3808778" y="1852149"/>
                      <a:pt x="3816115" y="1847833"/>
                    </a:cubicBezTo>
                    <a:cubicBezTo>
                      <a:pt x="3823453" y="1843517"/>
                      <a:pt x="3809210" y="1810279"/>
                      <a:pt x="3805756" y="1809848"/>
                    </a:cubicBezTo>
                    <a:cubicBezTo>
                      <a:pt x="3802302" y="1809416"/>
                      <a:pt x="3791511" y="1809848"/>
                      <a:pt x="3792807" y="1802078"/>
                    </a:cubicBezTo>
                    <a:cubicBezTo>
                      <a:pt x="3794101" y="1797731"/>
                      <a:pt x="3791598" y="1793173"/>
                      <a:pt x="3787237" y="1791899"/>
                    </a:cubicBezTo>
                    <a:cubicBezTo>
                      <a:pt x="3784864" y="1791205"/>
                      <a:pt x="3782316" y="1791615"/>
                      <a:pt x="3780287" y="1793013"/>
                    </a:cubicBezTo>
                    <a:cubicBezTo>
                      <a:pt x="3780287" y="1785243"/>
                      <a:pt x="3766474" y="1772726"/>
                      <a:pt x="3760433" y="1773589"/>
                    </a:cubicBezTo>
                    <a:cubicBezTo>
                      <a:pt x="3754389" y="1774452"/>
                      <a:pt x="3743598" y="1763229"/>
                      <a:pt x="3735828" y="1754596"/>
                    </a:cubicBezTo>
                    <a:cubicBezTo>
                      <a:pt x="3728059" y="1745963"/>
                      <a:pt x="3703022" y="1732150"/>
                      <a:pt x="3698707" y="1711431"/>
                    </a:cubicBezTo>
                    <a:cubicBezTo>
                      <a:pt x="3694389" y="1690711"/>
                      <a:pt x="3694821" y="1691143"/>
                      <a:pt x="3679714" y="1682510"/>
                    </a:cubicBezTo>
                    <a:cubicBezTo>
                      <a:pt x="3672374" y="1677762"/>
                      <a:pt x="3662879" y="1674741"/>
                      <a:pt x="3657267" y="1682510"/>
                    </a:cubicBezTo>
                    <a:cubicBezTo>
                      <a:pt x="3642980" y="1696932"/>
                      <a:pt x="3626535" y="1709022"/>
                      <a:pt x="3608490" y="1718337"/>
                    </a:cubicBezTo>
                    <a:lnTo>
                      <a:pt x="3569211" y="1704093"/>
                    </a:lnTo>
                    <a:cubicBezTo>
                      <a:pt x="3562303" y="1701503"/>
                      <a:pt x="3551944" y="1717474"/>
                      <a:pt x="3546764" y="1722654"/>
                    </a:cubicBezTo>
                    <a:cubicBezTo>
                      <a:pt x="3541585" y="1727834"/>
                      <a:pt x="3551944" y="1747690"/>
                      <a:pt x="3546764" y="1755459"/>
                    </a:cubicBezTo>
                    <a:cubicBezTo>
                      <a:pt x="3541585" y="1763229"/>
                      <a:pt x="3523885" y="1768409"/>
                      <a:pt x="3516548" y="1772294"/>
                    </a:cubicBezTo>
                    <a:cubicBezTo>
                      <a:pt x="3497600" y="1786418"/>
                      <a:pt x="3483441" y="1806001"/>
                      <a:pt x="3475972" y="1828409"/>
                    </a:cubicBezTo>
                    <a:cubicBezTo>
                      <a:pt x="3472089" y="1835747"/>
                      <a:pt x="3488492" y="1842222"/>
                      <a:pt x="3480720" y="1853876"/>
                    </a:cubicBezTo>
                    <a:cubicBezTo>
                      <a:pt x="3472950" y="1865531"/>
                      <a:pt x="3462591" y="1873301"/>
                      <a:pt x="3466477" y="1882365"/>
                    </a:cubicBezTo>
                    <a:cubicBezTo>
                      <a:pt x="3462159" y="1882365"/>
                      <a:pt x="3450936" y="1882365"/>
                      <a:pt x="3448346" y="1888840"/>
                    </a:cubicBezTo>
                    <a:cubicBezTo>
                      <a:pt x="3445756" y="1895315"/>
                      <a:pt x="3441009" y="1906538"/>
                      <a:pt x="3436693" y="1907401"/>
                    </a:cubicBezTo>
                    <a:cubicBezTo>
                      <a:pt x="3422319" y="1908359"/>
                      <a:pt x="3407902" y="1908359"/>
                      <a:pt x="3393528" y="1907401"/>
                    </a:cubicBezTo>
                    <a:cubicBezTo>
                      <a:pt x="3381440" y="1907401"/>
                      <a:pt x="3374103" y="1923372"/>
                      <a:pt x="3364605" y="1926394"/>
                    </a:cubicBezTo>
                    <a:cubicBezTo>
                      <a:pt x="3355110" y="1929415"/>
                      <a:pt x="3340433" y="1908264"/>
                      <a:pt x="3351224" y="1900063"/>
                    </a:cubicBezTo>
                    <a:cubicBezTo>
                      <a:pt x="3340433" y="1905243"/>
                      <a:pt x="3335685" y="1885387"/>
                      <a:pt x="3322304" y="1894020"/>
                    </a:cubicBezTo>
                    <a:cubicBezTo>
                      <a:pt x="3308923" y="1902653"/>
                      <a:pt x="3303743" y="1890567"/>
                      <a:pt x="3294248" y="1898768"/>
                    </a:cubicBezTo>
                    <a:cubicBezTo>
                      <a:pt x="3296145" y="1890113"/>
                      <a:pt x="3297138" y="1881295"/>
                      <a:pt x="3297267" y="1872437"/>
                    </a:cubicBezTo>
                    <a:lnTo>
                      <a:pt x="3297267" y="1857761"/>
                    </a:lnTo>
                    <a:cubicBezTo>
                      <a:pt x="3297267" y="1852581"/>
                      <a:pt x="3292520" y="1857761"/>
                      <a:pt x="3290794" y="1857761"/>
                    </a:cubicBezTo>
                    <a:cubicBezTo>
                      <a:pt x="3282593" y="1843948"/>
                      <a:pt x="3288636" y="1840927"/>
                      <a:pt x="3290794" y="1825387"/>
                    </a:cubicBezTo>
                    <a:cubicBezTo>
                      <a:pt x="3292952" y="1809848"/>
                      <a:pt x="3303743" y="1787402"/>
                      <a:pt x="3298131" y="1772726"/>
                    </a:cubicBezTo>
                    <a:cubicBezTo>
                      <a:pt x="3294290" y="1758593"/>
                      <a:pt x="3294290" y="1743693"/>
                      <a:pt x="3298131" y="1729560"/>
                    </a:cubicBezTo>
                    <a:cubicBezTo>
                      <a:pt x="3290794" y="1736035"/>
                      <a:pt x="3286046" y="1723517"/>
                      <a:pt x="3289066" y="1715747"/>
                    </a:cubicBezTo>
                    <a:cubicBezTo>
                      <a:pt x="3292088" y="1707978"/>
                      <a:pt x="3305901" y="1708409"/>
                      <a:pt x="3310648" y="1707546"/>
                    </a:cubicBezTo>
                    <a:lnTo>
                      <a:pt x="3308059" y="1702798"/>
                    </a:lnTo>
                    <a:cubicBezTo>
                      <a:pt x="3321010" y="1689848"/>
                      <a:pt x="3327051" y="1707114"/>
                      <a:pt x="3338275" y="1702798"/>
                    </a:cubicBezTo>
                    <a:cubicBezTo>
                      <a:pt x="3350189" y="1698041"/>
                      <a:pt x="3363483" y="1698041"/>
                      <a:pt x="3375396" y="1702798"/>
                    </a:cubicBezTo>
                    <a:cubicBezTo>
                      <a:pt x="3387484" y="1707114"/>
                      <a:pt x="3397843" y="1702798"/>
                      <a:pt x="3408635" y="1702798"/>
                    </a:cubicBezTo>
                    <a:cubicBezTo>
                      <a:pt x="3418132" y="1706281"/>
                      <a:pt x="3428362" y="1707464"/>
                      <a:pt x="3438419" y="1706251"/>
                    </a:cubicBezTo>
                    <a:cubicBezTo>
                      <a:pt x="3460001" y="1701503"/>
                      <a:pt x="3456980" y="1655316"/>
                      <a:pt x="3456980" y="1636323"/>
                    </a:cubicBezTo>
                    <a:cubicBezTo>
                      <a:pt x="3456980" y="1617331"/>
                      <a:pt x="3459569" y="1612582"/>
                      <a:pt x="3444463" y="1607402"/>
                    </a:cubicBezTo>
                    <a:cubicBezTo>
                      <a:pt x="3435829" y="1604381"/>
                      <a:pt x="3434535" y="1587115"/>
                      <a:pt x="3436261" y="1581503"/>
                    </a:cubicBezTo>
                    <a:cubicBezTo>
                      <a:pt x="3428492" y="1581503"/>
                      <a:pt x="3431513" y="1578050"/>
                      <a:pt x="3428059" y="1576755"/>
                    </a:cubicBezTo>
                    <a:cubicBezTo>
                      <a:pt x="3424606" y="1575460"/>
                      <a:pt x="3415110" y="1574165"/>
                      <a:pt x="3413814" y="1572870"/>
                    </a:cubicBezTo>
                    <a:cubicBezTo>
                      <a:pt x="3412521" y="1571575"/>
                      <a:pt x="3404751" y="1563374"/>
                      <a:pt x="3396550" y="1564237"/>
                    </a:cubicBezTo>
                    <a:cubicBezTo>
                      <a:pt x="3390980" y="1565416"/>
                      <a:pt x="3385455" y="1562269"/>
                      <a:pt x="3383598" y="1556899"/>
                    </a:cubicBezTo>
                    <a:cubicBezTo>
                      <a:pt x="3385758" y="1556899"/>
                      <a:pt x="3387916" y="1556899"/>
                      <a:pt x="3390074" y="1556899"/>
                    </a:cubicBezTo>
                    <a:cubicBezTo>
                      <a:pt x="3384462" y="1554249"/>
                      <a:pt x="3381008" y="1548426"/>
                      <a:pt x="3381440" y="1542223"/>
                    </a:cubicBezTo>
                    <a:cubicBezTo>
                      <a:pt x="3390677" y="1543432"/>
                      <a:pt x="3400088" y="1541614"/>
                      <a:pt x="3408202" y="1537043"/>
                    </a:cubicBezTo>
                    <a:cubicBezTo>
                      <a:pt x="3424606" y="1524525"/>
                      <a:pt x="3415110" y="1547403"/>
                      <a:pt x="3425470" y="1544381"/>
                    </a:cubicBezTo>
                    <a:cubicBezTo>
                      <a:pt x="3435829" y="1541360"/>
                      <a:pt x="3449642" y="1539633"/>
                      <a:pt x="3448778" y="1533590"/>
                    </a:cubicBezTo>
                    <a:cubicBezTo>
                      <a:pt x="3447181" y="1523947"/>
                      <a:pt x="3444418" y="1514528"/>
                      <a:pt x="3440576" y="1505532"/>
                    </a:cubicBezTo>
                    <a:cubicBezTo>
                      <a:pt x="3444895" y="1505532"/>
                      <a:pt x="3452664" y="1505532"/>
                      <a:pt x="3454390" y="1509849"/>
                    </a:cubicBezTo>
                    <a:cubicBezTo>
                      <a:pt x="3456118" y="1514166"/>
                      <a:pt x="3454390" y="1517619"/>
                      <a:pt x="3461727" y="1518482"/>
                    </a:cubicBezTo>
                    <a:cubicBezTo>
                      <a:pt x="3471441" y="1520347"/>
                      <a:pt x="3481497" y="1518823"/>
                      <a:pt x="3490218" y="1514166"/>
                    </a:cubicBezTo>
                    <a:cubicBezTo>
                      <a:pt x="3487196" y="1514166"/>
                      <a:pt x="3484606" y="1511576"/>
                      <a:pt x="3482016" y="1511144"/>
                    </a:cubicBezTo>
                    <a:cubicBezTo>
                      <a:pt x="3489008" y="1503240"/>
                      <a:pt x="3497945" y="1497292"/>
                      <a:pt x="3507914" y="1493878"/>
                    </a:cubicBezTo>
                    <a:cubicBezTo>
                      <a:pt x="3520434" y="1487403"/>
                      <a:pt x="3507914" y="1478338"/>
                      <a:pt x="3513526" y="1467115"/>
                    </a:cubicBezTo>
                    <a:cubicBezTo>
                      <a:pt x="3519138" y="1455893"/>
                      <a:pt x="3535541" y="1457188"/>
                      <a:pt x="3541152" y="1454597"/>
                    </a:cubicBezTo>
                    <a:cubicBezTo>
                      <a:pt x="3549225" y="1450311"/>
                      <a:pt x="3558504" y="1448939"/>
                      <a:pt x="3567483" y="1450713"/>
                    </a:cubicBezTo>
                    <a:cubicBezTo>
                      <a:pt x="3564031" y="1450713"/>
                      <a:pt x="3553669" y="1448123"/>
                      <a:pt x="3553240" y="1442943"/>
                    </a:cubicBezTo>
                    <a:cubicBezTo>
                      <a:pt x="3552808" y="1437763"/>
                      <a:pt x="3563167" y="1442943"/>
                      <a:pt x="3564031" y="1439921"/>
                    </a:cubicBezTo>
                    <a:cubicBezTo>
                      <a:pt x="3564893" y="1436900"/>
                      <a:pt x="3564031" y="1432583"/>
                      <a:pt x="3564031" y="1429993"/>
                    </a:cubicBezTo>
                    <a:cubicBezTo>
                      <a:pt x="3569943" y="1421710"/>
                      <a:pt x="3573656" y="1412054"/>
                      <a:pt x="3574823" y="1401936"/>
                    </a:cubicBezTo>
                    <a:cubicBezTo>
                      <a:pt x="3574823" y="1396324"/>
                      <a:pt x="3584750" y="1397619"/>
                      <a:pt x="3588204" y="1392871"/>
                    </a:cubicBezTo>
                    <a:cubicBezTo>
                      <a:pt x="3599425" y="1378195"/>
                      <a:pt x="3610648" y="1386828"/>
                      <a:pt x="3623597" y="1382080"/>
                    </a:cubicBezTo>
                    <a:cubicBezTo>
                      <a:pt x="3623597" y="1382080"/>
                      <a:pt x="3623597" y="1374310"/>
                      <a:pt x="3627051" y="1373447"/>
                    </a:cubicBezTo>
                    <a:lnTo>
                      <a:pt x="3637842" y="1373447"/>
                    </a:lnTo>
                    <a:cubicBezTo>
                      <a:pt x="3643670" y="1373283"/>
                      <a:pt x="3649498" y="1374012"/>
                      <a:pt x="3655110" y="1375605"/>
                    </a:cubicBezTo>
                    <a:cubicBezTo>
                      <a:pt x="3655110" y="1363950"/>
                      <a:pt x="3662015" y="1366972"/>
                      <a:pt x="3669352" y="1366109"/>
                    </a:cubicBezTo>
                    <a:cubicBezTo>
                      <a:pt x="3665469" y="1366109"/>
                      <a:pt x="3654245" y="1354023"/>
                      <a:pt x="3659857" y="1349274"/>
                    </a:cubicBezTo>
                    <a:cubicBezTo>
                      <a:pt x="3665469" y="1344526"/>
                      <a:pt x="3659857" y="1341936"/>
                      <a:pt x="3659857" y="1331577"/>
                    </a:cubicBezTo>
                    <a:cubicBezTo>
                      <a:pt x="3659857" y="1321217"/>
                      <a:pt x="3662447" y="1314742"/>
                      <a:pt x="3654245" y="1306972"/>
                    </a:cubicBezTo>
                    <a:cubicBezTo>
                      <a:pt x="3646044" y="1299203"/>
                      <a:pt x="3649066" y="1297044"/>
                      <a:pt x="3648634" y="1286685"/>
                    </a:cubicBezTo>
                    <a:cubicBezTo>
                      <a:pt x="3648634" y="1269850"/>
                      <a:pt x="3651223" y="1250858"/>
                      <a:pt x="3667194" y="1249994"/>
                    </a:cubicBezTo>
                    <a:cubicBezTo>
                      <a:pt x="3683165" y="1249131"/>
                      <a:pt x="3689209" y="1235318"/>
                      <a:pt x="3700865" y="1228412"/>
                    </a:cubicBezTo>
                    <a:cubicBezTo>
                      <a:pt x="3693095" y="1241793"/>
                      <a:pt x="3688777" y="1271577"/>
                      <a:pt x="3706476" y="1275030"/>
                    </a:cubicBezTo>
                    <a:cubicBezTo>
                      <a:pt x="3696117" y="1293159"/>
                      <a:pt x="3676692" y="1299203"/>
                      <a:pt x="3680144" y="1323807"/>
                    </a:cubicBezTo>
                    <a:cubicBezTo>
                      <a:pt x="3682736" y="1341505"/>
                      <a:pt x="3697843" y="1357044"/>
                      <a:pt x="3712518" y="1348843"/>
                    </a:cubicBezTo>
                    <a:cubicBezTo>
                      <a:pt x="3712518" y="1353591"/>
                      <a:pt x="3708634" y="1358771"/>
                      <a:pt x="3706476" y="1363519"/>
                    </a:cubicBezTo>
                    <a:cubicBezTo>
                      <a:pt x="3721151" y="1373015"/>
                      <a:pt x="3733671" y="1349706"/>
                      <a:pt x="3746620" y="1347980"/>
                    </a:cubicBezTo>
                    <a:cubicBezTo>
                      <a:pt x="3754302" y="1349663"/>
                      <a:pt x="3760865" y="1354527"/>
                      <a:pt x="3764749" y="1361361"/>
                    </a:cubicBezTo>
                    <a:cubicBezTo>
                      <a:pt x="3767338" y="1370857"/>
                      <a:pt x="3774676" y="1373015"/>
                      <a:pt x="3782016" y="1377332"/>
                    </a:cubicBezTo>
                    <a:cubicBezTo>
                      <a:pt x="3782448" y="1374327"/>
                      <a:pt x="3782448" y="1371271"/>
                      <a:pt x="3782016" y="1368267"/>
                    </a:cubicBezTo>
                    <a:lnTo>
                      <a:pt x="3769928" y="1368267"/>
                    </a:lnTo>
                    <a:cubicBezTo>
                      <a:pt x="3778994" y="1362224"/>
                      <a:pt x="3810504" y="1361361"/>
                      <a:pt x="3816980" y="1352296"/>
                    </a:cubicBezTo>
                    <a:cubicBezTo>
                      <a:pt x="3829064" y="1335349"/>
                      <a:pt x="3852159" y="1330476"/>
                      <a:pt x="3870072" y="1341073"/>
                    </a:cubicBezTo>
                    <a:cubicBezTo>
                      <a:pt x="3870072" y="1341073"/>
                      <a:pt x="3863596" y="1338483"/>
                      <a:pt x="3861006" y="1336756"/>
                    </a:cubicBezTo>
                    <a:cubicBezTo>
                      <a:pt x="3861396" y="1344854"/>
                      <a:pt x="3868259" y="1351104"/>
                      <a:pt x="3876374" y="1350720"/>
                    </a:cubicBezTo>
                    <a:cubicBezTo>
                      <a:pt x="3880692" y="1350513"/>
                      <a:pt x="3884705" y="1348407"/>
                      <a:pt x="3887339" y="1344958"/>
                    </a:cubicBezTo>
                    <a:cubicBezTo>
                      <a:pt x="3889929" y="1341073"/>
                      <a:pt x="3891223" y="1332440"/>
                      <a:pt x="3892951" y="1330282"/>
                    </a:cubicBezTo>
                    <a:cubicBezTo>
                      <a:pt x="3894677" y="1328123"/>
                      <a:pt x="3898563" y="1330282"/>
                      <a:pt x="3900288" y="1330282"/>
                    </a:cubicBezTo>
                    <a:cubicBezTo>
                      <a:pt x="3902014" y="1330282"/>
                      <a:pt x="3911080" y="1322944"/>
                      <a:pt x="3914534" y="1316900"/>
                    </a:cubicBezTo>
                    <a:cubicBezTo>
                      <a:pt x="3912460" y="1322201"/>
                      <a:pt x="3909396" y="1327040"/>
                      <a:pt x="3905468" y="1331145"/>
                    </a:cubicBezTo>
                    <a:cubicBezTo>
                      <a:pt x="3928776" y="1343663"/>
                      <a:pt x="3914534" y="1296181"/>
                      <a:pt x="3914102" y="1284527"/>
                    </a:cubicBezTo>
                    <a:cubicBezTo>
                      <a:pt x="3913411" y="1276032"/>
                      <a:pt x="3915872" y="1267576"/>
                      <a:pt x="3921007" y="1260786"/>
                    </a:cubicBezTo>
                    <a:cubicBezTo>
                      <a:pt x="3926186" y="1253879"/>
                      <a:pt x="3921007" y="1243519"/>
                      <a:pt x="3930072" y="1237044"/>
                    </a:cubicBezTo>
                    <a:cubicBezTo>
                      <a:pt x="3950791" y="1219779"/>
                      <a:pt x="3955971" y="1257764"/>
                      <a:pt x="3971080" y="1258627"/>
                    </a:cubicBezTo>
                    <a:cubicBezTo>
                      <a:pt x="3986187" y="1259491"/>
                      <a:pt x="3985755" y="1246109"/>
                      <a:pt x="3984461" y="1237476"/>
                    </a:cubicBezTo>
                    <a:cubicBezTo>
                      <a:pt x="3983165" y="1228843"/>
                      <a:pt x="3987913" y="1210714"/>
                      <a:pt x="3984461" y="1209419"/>
                    </a:cubicBezTo>
                    <a:cubicBezTo>
                      <a:pt x="3981007" y="1208124"/>
                      <a:pt x="3977553" y="1213736"/>
                      <a:pt x="3976260" y="1212009"/>
                    </a:cubicBezTo>
                    <a:cubicBezTo>
                      <a:pt x="3972764" y="1208715"/>
                      <a:pt x="3969568" y="1205102"/>
                      <a:pt x="3966762" y="1201218"/>
                    </a:cubicBezTo>
                    <a:cubicBezTo>
                      <a:pt x="3964604" y="1198196"/>
                      <a:pt x="3960289" y="1179203"/>
                      <a:pt x="3962446" y="1177908"/>
                    </a:cubicBezTo>
                    <a:cubicBezTo>
                      <a:pt x="3976863" y="1168576"/>
                      <a:pt x="3993611" y="1163491"/>
                      <a:pt x="4010791" y="1163232"/>
                    </a:cubicBezTo>
                    <a:lnTo>
                      <a:pt x="4046619" y="1167980"/>
                    </a:lnTo>
                    <a:cubicBezTo>
                      <a:pt x="4062590" y="1167980"/>
                      <a:pt x="4046619" y="1163664"/>
                      <a:pt x="4058704" y="1156757"/>
                    </a:cubicBezTo>
                    <a:cubicBezTo>
                      <a:pt x="4070792" y="1149851"/>
                      <a:pt x="4073814" y="1156757"/>
                      <a:pt x="4081151" y="1149851"/>
                    </a:cubicBezTo>
                    <a:cubicBezTo>
                      <a:pt x="4088488" y="1142945"/>
                      <a:pt x="4097986" y="1149851"/>
                      <a:pt x="4103598" y="1152441"/>
                    </a:cubicBezTo>
                    <a:cubicBezTo>
                      <a:pt x="4100576" y="1140354"/>
                      <a:pt x="4078561" y="1136038"/>
                      <a:pt x="4069064" y="1131290"/>
                    </a:cubicBezTo>
                    <a:cubicBezTo>
                      <a:pt x="4069064" y="1128700"/>
                      <a:pt x="4069064" y="1123952"/>
                      <a:pt x="4072518" y="1121362"/>
                    </a:cubicBezTo>
                    <a:lnTo>
                      <a:pt x="3971510" y="1144671"/>
                    </a:lnTo>
                    <a:cubicBezTo>
                      <a:pt x="3968058" y="1144671"/>
                      <a:pt x="3953813" y="1151146"/>
                      <a:pt x="3951655" y="1147261"/>
                    </a:cubicBezTo>
                    <a:cubicBezTo>
                      <a:pt x="3948330" y="1138511"/>
                      <a:pt x="3941425" y="1131601"/>
                      <a:pt x="3932662" y="1128268"/>
                    </a:cubicBezTo>
                    <a:cubicBezTo>
                      <a:pt x="3919281" y="1122657"/>
                      <a:pt x="3920575" y="1123520"/>
                      <a:pt x="3922735" y="1106686"/>
                    </a:cubicBezTo>
                    <a:cubicBezTo>
                      <a:pt x="3924893" y="1097310"/>
                      <a:pt x="3924893" y="1087572"/>
                      <a:pt x="3922735" y="1078196"/>
                    </a:cubicBezTo>
                    <a:cubicBezTo>
                      <a:pt x="3918633" y="1067371"/>
                      <a:pt x="3916043" y="1056048"/>
                      <a:pt x="3914963" y="1044528"/>
                    </a:cubicBezTo>
                    <a:cubicBezTo>
                      <a:pt x="3914963" y="1037189"/>
                      <a:pt x="3930072" y="1025967"/>
                      <a:pt x="3934388" y="1020355"/>
                    </a:cubicBezTo>
                    <a:cubicBezTo>
                      <a:pt x="3945179" y="1006542"/>
                      <a:pt x="3959425" y="997909"/>
                      <a:pt x="3969784" y="983665"/>
                    </a:cubicBezTo>
                    <a:cubicBezTo>
                      <a:pt x="3974963" y="976326"/>
                      <a:pt x="3983165" y="959060"/>
                      <a:pt x="3990502" y="955176"/>
                    </a:cubicBezTo>
                    <a:cubicBezTo>
                      <a:pt x="3997842" y="951291"/>
                      <a:pt x="4007337" y="959060"/>
                      <a:pt x="4003454" y="943952"/>
                    </a:cubicBezTo>
                    <a:cubicBezTo>
                      <a:pt x="4000648" y="927649"/>
                      <a:pt x="3986316" y="915874"/>
                      <a:pt x="3969784" y="916327"/>
                    </a:cubicBezTo>
                    <a:cubicBezTo>
                      <a:pt x="3946476" y="916327"/>
                      <a:pt x="3944747" y="916327"/>
                      <a:pt x="3928776" y="934456"/>
                    </a:cubicBezTo>
                    <a:cubicBezTo>
                      <a:pt x="3917339" y="943978"/>
                      <a:pt x="3914273" y="960269"/>
                      <a:pt x="3921439" y="973305"/>
                    </a:cubicBezTo>
                    <a:cubicBezTo>
                      <a:pt x="3928776" y="987981"/>
                      <a:pt x="3866189" y="1023808"/>
                      <a:pt x="3861006" y="1031146"/>
                    </a:cubicBezTo>
                    <a:cubicBezTo>
                      <a:pt x="3845467" y="1053161"/>
                      <a:pt x="3817841" y="1088124"/>
                      <a:pt x="3835540" y="1120498"/>
                    </a:cubicBezTo>
                    <a:cubicBezTo>
                      <a:pt x="3842878" y="1134311"/>
                      <a:pt x="3863596" y="1133880"/>
                      <a:pt x="3870504" y="1149851"/>
                    </a:cubicBezTo>
                    <a:cubicBezTo>
                      <a:pt x="3877409" y="1165822"/>
                      <a:pt x="3857555" y="1171002"/>
                      <a:pt x="3850215" y="1178340"/>
                    </a:cubicBezTo>
                    <a:cubicBezTo>
                      <a:pt x="3842878" y="1185678"/>
                      <a:pt x="3826907" y="1195606"/>
                      <a:pt x="3824317" y="1215462"/>
                    </a:cubicBezTo>
                    <a:cubicBezTo>
                      <a:pt x="3825007" y="1232197"/>
                      <a:pt x="3824146" y="1248962"/>
                      <a:pt x="3821727" y="1265534"/>
                    </a:cubicBezTo>
                    <a:cubicBezTo>
                      <a:pt x="3813958" y="1285390"/>
                      <a:pt x="3800576" y="1285390"/>
                      <a:pt x="3785038" y="1289275"/>
                    </a:cubicBezTo>
                    <a:cubicBezTo>
                      <a:pt x="3778994" y="1289275"/>
                      <a:pt x="3778994" y="1298771"/>
                      <a:pt x="3777698" y="1305677"/>
                    </a:cubicBezTo>
                    <a:cubicBezTo>
                      <a:pt x="3776404" y="1312584"/>
                      <a:pt x="3770792" y="1311721"/>
                      <a:pt x="3763884" y="1312152"/>
                    </a:cubicBezTo>
                    <a:cubicBezTo>
                      <a:pt x="3756979" y="1312584"/>
                      <a:pt x="3751799" y="1316037"/>
                      <a:pt x="3750074" y="1302656"/>
                    </a:cubicBezTo>
                    <a:cubicBezTo>
                      <a:pt x="3747871" y="1294649"/>
                      <a:pt x="3747136" y="1286318"/>
                      <a:pt x="3747913" y="1278052"/>
                    </a:cubicBezTo>
                    <a:cubicBezTo>
                      <a:pt x="3752664" y="1263807"/>
                      <a:pt x="3734532" y="1246973"/>
                      <a:pt x="3727195" y="1234886"/>
                    </a:cubicBezTo>
                    <a:cubicBezTo>
                      <a:pt x="3719858" y="1222800"/>
                      <a:pt x="3727195" y="1221505"/>
                      <a:pt x="3723741" y="1216325"/>
                    </a:cubicBezTo>
                    <a:cubicBezTo>
                      <a:pt x="3719771" y="1209207"/>
                      <a:pt x="3716577" y="1201684"/>
                      <a:pt x="3714246" y="1193879"/>
                    </a:cubicBezTo>
                    <a:cubicBezTo>
                      <a:pt x="3714246" y="1186973"/>
                      <a:pt x="3718129" y="1174455"/>
                      <a:pt x="3711224" y="1172728"/>
                    </a:cubicBezTo>
                    <a:cubicBezTo>
                      <a:pt x="3704319" y="1171002"/>
                      <a:pt x="3703887" y="1158915"/>
                      <a:pt x="3701726" y="1152009"/>
                    </a:cubicBezTo>
                    <a:cubicBezTo>
                      <a:pt x="3699914" y="1165213"/>
                      <a:pt x="3692102" y="1176846"/>
                      <a:pt x="3680576" y="1183520"/>
                    </a:cubicBezTo>
                    <a:cubicBezTo>
                      <a:pt x="3671080" y="1191289"/>
                      <a:pt x="3663743" y="1202944"/>
                      <a:pt x="3653813" y="1209419"/>
                    </a:cubicBezTo>
                    <a:cubicBezTo>
                      <a:pt x="3643886" y="1215894"/>
                      <a:pt x="3600721" y="1214167"/>
                      <a:pt x="3599857" y="1188268"/>
                    </a:cubicBezTo>
                    <a:cubicBezTo>
                      <a:pt x="3598995" y="1162369"/>
                      <a:pt x="3588204" y="1125678"/>
                      <a:pt x="3589497" y="1094168"/>
                    </a:cubicBezTo>
                    <a:cubicBezTo>
                      <a:pt x="3587081" y="1076914"/>
                      <a:pt x="3595238" y="1059890"/>
                      <a:pt x="3610216" y="1051002"/>
                    </a:cubicBezTo>
                    <a:cubicBezTo>
                      <a:pt x="3619756" y="1042525"/>
                      <a:pt x="3630505" y="1035536"/>
                      <a:pt x="3642160" y="1030283"/>
                    </a:cubicBezTo>
                    <a:cubicBezTo>
                      <a:pt x="3655929" y="1024322"/>
                      <a:pt x="3668317" y="1015495"/>
                      <a:pt x="3678418" y="1004384"/>
                    </a:cubicBezTo>
                    <a:cubicBezTo>
                      <a:pt x="3687916" y="992729"/>
                      <a:pt x="3697411" y="981506"/>
                      <a:pt x="3707770" y="970715"/>
                    </a:cubicBezTo>
                    <a:cubicBezTo>
                      <a:pt x="3727237" y="945645"/>
                      <a:pt x="3743469" y="918239"/>
                      <a:pt x="3756115" y="889133"/>
                    </a:cubicBezTo>
                    <a:cubicBezTo>
                      <a:pt x="3772605" y="862927"/>
                      <a:pt x="3791382" y="838228"/>
                      <a:pt x="3812232" y="815320"/>
                    </a:cubicBezTo>
                    <a:cubicBezTo>
                      <a:pt x="3828374" y="790129"/>
                      <a:pt x="3849525" y="768529"/>
                      <a:pt x="3874388" y="751867"/>
                    </a:cubicBezTo>
                    <a:cubicBezTo>
                      <a:pt x="3902317" y="738240"/>
                      <a:pt x="3931150" y="726555"/>
                      <a:pt x="3960718" y="716903"/>
                    </a:cubicBezTo>
                    <a:cubicBezTo>
                      <a:pt x="3971942" y="713018"/>
                      <a:pt x="3977985" y="692731"/>
                      <a:pt x="3988345" y="685824"/>
                    </a:cubicBezTo>
                    <a:cubicBezTo>
                      <a:pt x="3999223" y="679716"/>
                      <a:pt x="4011785" y="677295"/>
                      <a:pt x="4024173" y="678918"/>
                    </a:cubicBezTo>
                    <a:cubicBezTo>
                      <a:pt x="4011266" y="692101"/>
                      <a:pt x="4002416" y="708741"/>
                      <a:pt x="3998704" y="726831"/>
                    </a:cubicBezTo>
                    <a:cubicBezTo>
                      <a:pt x="4011656" y="724241"/>
                      <a:pt x="4022876" y="700069"/>
                      <a:pt x="4031078" y="688414"/>
                    </a:cubicBezTo>
                    <a:lnTo>
                      <a:pt x="4034964" y="709997"/>
                    </a:lnTo>
                    <a:lnTo>
                      <a:pt x="4052661" y="684098"/>
                    </a:lnTo>
                    <a:cubicBezTo>
                      <a:pt x="4055250" y="680644"/>
                      <a:pt x="4069928" y="684098"/>
                      <a:pt x="4074243" y="684098"/>
                    </a:cubicBezTo>
                    <a:lnTo>
                      <a:pt x="4063452" y="704385"/>
                    </a:lnTo>
                    <a:cubicBezTo>
                      <a:pt x="4078993" y="717335"/>
                      <a:pt x="4069928" y="685393"/>
                      <a:pt x="4082445" y="691004"/>
                    </a:cubicBezTo>
                    <a:lnTo>
                      <a:pt x="4122159" y="708270"/>
                    </a:lnTo>
                    <a:cubicBezTo>
                      <a:pt x="4133379" y="713450"/>
                      <a:pt x="4112661" y="725105"/>
                      <a:pt x="4108345" y="725968"/>
                    </a:cubicBezTo>
                    <a:cubicBezTo>
                      <a:pt x="4097467" y="726313"/>
                      <a:pt x="4086547" y="725152"/>
                      <a:pt x="4075971" y="722515"/>
                    </a:cubicBezTo>
                    <a:cubicBezTo>
                      <a:pt x="4080719" y="732443"/>
                      <a:pt x="4091078" y="728989"/>
                      <a:pt x="4095396" y="740644"/>
                    </a:cubicBezTo>
                    <a:cubicBezTo>
                      <a:pt x="4095396" y="743666"/>
                      <a:pt x="4110071" y="740644"/>
                      <a:pt x="4114819" y="740644"/>
                    </a:cubicBezTo>
                    <a:cubicBezTo>
                      <a:pt x="4126474" y="740644"/>
                      <a:pt x="4136833" y="747119"/>
                      <a:pt x="4144603" y="735896"/>
                    </a:cubicBezTo>
                    <a:cubicBezTo>
                      <a:pt x="4152372" y="724673"/>
                      <a:pt x="4162302" y="742371"/>
                      <a:pt x="4167050" y="744961"/>
                    </a:cubicBezTo>
                    <a:cubicBezTo>
                      <a:pt x="4164460" y="756615"/>
                      <a:pt x="4154101" y="749277"/>
                      <a:pt x="4146763" y="744961"/>
                    </a:cubicBezTo>
                    <a:cubicBezTo>
                      <a:pt x="4143741" y="769565"/>
                      <a:pt x="4181295" y="760069"/>
                      <a:pt x="4189929" y="760500"/>
                    </a:cubicBezTo>
                    <a:cubicBezTo>
                      <a:pt x="4208229" y="761363"/>
                      <a:pt x="4225754" y="768015"/>
                      <a:pt x="4239999" y="779493"/>
                    </a:cubicBezTo>
                    <a:cubicBezTo>
                      <a:pt x="4256618" y="790634"/>
                      <a:pt x="4274444" y="799901"/>
                      <a:pt x="4293092" y="807119"/>
                    </a:cubicBezTo>
                    <a:cubicBezTo>
                      <a:pt x="4310575" y="811983"/>
                      <a:pt x="4324863" y="824532"/>
                      <a:pt x="4331942" y="841219"/>
                    </a:cubicBezTo>
                    <a:cubicBezTo>
                      <a:pt x="4337121" y="859780"/>
                      <a:pt x="4336689" y="859349"/>
                      <a:pt x="4327194" y="874888"/>
                    </a:cubicBezTo>
                    <a:cubicBezTo>
                      <a:pt x="4317696" y="890428"/>
                      <a:pt x="4319425" y="890859"/>
                      <a:pt x="4310359" y="894313"/>
                    </a:cubicBezTo>
                    <a:cubicBezTo>
                      <a:pt x="4295337" y="901862"/>
                      <a:pt x="4277940" y="903105"/>
                      <a:pt x="4262014" y="897766"/>
                    </a:cubicBezTo>
                    <a:cubicBezTo>
                      <a:pt x="4224893" y="889025"/>
                      <a:pt x="4189064" y="875531"/>
                      <a:pt x="4155394" y="857622"/>
                    </a:cubicBezTo>
                    <a:cubicBezTo>
                      <a:pt x="4165753" y="869277"/>
                      <a:pt x="4195970" y="891291"/>
                      <a:pt x="4195970" y="908989"/>
                    </a:cubicBezTo>
                    <a:cubicBezTo>
                      <a:pt x="4195970" y="926686"/>
                      <a:pt x="4193380" y="962514"/>
                      <a:pt x="4207625" y="968988"/>
                    </a:cubicBezTo>
                    <a:cubicBezTo>
                      <a:pt x="4221871" y="975463"/>
                      <a:pt x="4245179" y="997909"/>
                      <a:pt x="4261150" y="990571"/>
                    </a:cubicBezTo>
                    <a:cubicBezTo>
                      <a:pt x="4277121" y="983233"/>
                      <a:pt x="4265897" y="969420"/>
                      <a:pt x="4256402" y="969420"/>
                    </a:cubicBezTo>
                    <a:cubicBezTo>
                      <a:pt x="4246905" y="969420"/>
                      <a:pt x="4243021" y="959924"/>
                      <a:pt x="4236545" y="950427"/>
                    </a:cubicBezTo>
                    <a:cubicBezTo>
                      <a:pt x="4251223" y="935319"/>
                      <a:pt x="4252084" y="938773"/>
                      <a:pt x="4270648" y="946111"/>
                    </a:cubicBezTo>
                    <a:lnTo>
                      <a:pt x="4313813" y="963377"/>
                    </a:lnTo>
                    <a:cubicBezTo>
                      <a:pt x="4308762" y="951101"/>
                      <a:pt x="4304876" y="938384"/>
                      <a:pt x="4302158" y="925391"/>
                    </a:cubicBezTo>
                    <a:lnTo>
                      <a:pt x="4335825" y="900356"/>
                    </a:lnTo>
                    <a:cubicBezTo>
                      <a:pt x="4341869" y="896039"/>
                      <a:pt x="4352660" y="883521"/>
                      <a:pt x="4359568" y="885679"/>
                    </a:cubicBezTo>
                    <a:lnTo>
                      <a:pt x="4395393" y="897766"/>
                    </a:lnTo>
                    <a:cubicBezTo>
                      <a:pt x="4395393" y="889996"/>
                      <a:pt x="4402733" y="876183"/>
                      <a:pt x="4400144" y="868845"/>
                    </a:cubicBezTo>
                    <a:cubicBezTo>
                      <a:pt x="4397554" y="861507"/>
                      <a:pt x="4387624" y="845967"/>
                      <a:pt x="4387192" y="848557"/>
                    </a:cubicBezTo>
                    <a:lnTo>
                      <a:pt x="4394964" y="812298"/>
                    </a:lnTo>
                    <a:cubicBezTo>
                      <a:pt x="4394964" y="807982"/>
                      <a:pt x="4383309" y="795464"/>
                      <a:pt x="4380719" y="791579"/>
                    </a:cubicBezTo>
                    <a:lnTo>
                      <a:pt x="4423884" y="798054"/>
                    </a:lnTo>
                    <a:cubicBezTo>
                      <a:pt x="4434675" y="798054"/>
                      <a:pt x="4441581" y="817910"/>
                      <a:pt x="4448489" y="827406"/>
                    </a:cubicBezTo>
                    <a:cubicBezTo>
                      <a:pt x="4441149" y="827406"/>
                      <a:pt x="4419998" y="827406"/>
                      <a:pt x="4416547" y="833450"/>
                    </a:cubicBezTo>
                    <a:cubicBezTo>
                      <a:pt x="4413093" y="839493"/>
                      <a:pt x="4421726" y="853305"/>
                      <a:pt x="4428632" y="863233"/>
                    </a:cubicBezTo>
                    <a:cubicBezTo>
                      <a:pt x="4435537" y="873161"/>
                      <a:pt x="4447192" y="867118"/>
                      <a:pt x="4458416" y="865392"/>
                    </a:cubicBezTo>
                    <a:cubicBezTo>
                      <a:pt x="4469639" y="863665"/>
                      <a:pt x="4461870" y="852010"/>
                      <a:pt x="4469207" y="841219"/>
                    </a:cubicBezTo>
                    <a:cubicBezTo>
                      <a:pt x="4476545" y="830428"/>
                      <a:pt x="4485178" y="833450"/>
                      <a:pt x="4489494" y="830860"/>
                    </a:cubicBezTo>
                    <a:lnTo>
                      <a:pt x="4528776" y="811435"/>
                    </a:lnTo>
                    <a:lnTo>
                      <a:pt x="4587912" y="781219"/>
                    </a:lnTo>
                    <a:cubicBezTo>
                      <a:pt x="4593524" y="801939"/>
                      <a:pt x="4593524" y="801939"/>
                      <a:pt x="4610791" y="806687"/>
                    </a:cubicBezTo>
                    <a:cubicBezTo>
                      <a:pt x="4628055" y="811435"/>
                      <a:pt x="4628055" y="786399"/>
                      <a:pt x="4637982" y="787694"/>
                    </a:cubicBezTo>
                    <a:cubicBezTo>
                      <a:pt x="4650157" y="791299"/>
                      <a:pt x="4663235" y="790219"/>
                      <a:pt x="4674675" y="784673"/>
                    </a:cubicBezTo>
                    <a:cubicBezTo>
                      <a:pt x="4685421" y="777576"/>
                      <a:pt x="4699018" y="776281"/>
                      <a:pt x="4710932" y="781219"/>
                    </a:cubicBezTo>
                    <a:lnTo>
                      <a:pt x="4703162" y="795896"/>
                    </a:lnTo>
                    <a:cubicBezTo>
                      <a:pt x="4721294" y="801939"/>
                      <a:pt x="4720430" y="802802"/>
                      <a:pt x="4732947" y="785104"/>
                    </a:cubicBezTo>
                    <a:cubicBezTo>
                      <a:pt x="4745466" y="767407"/>
                      <a:pt x="4736833" y="766975"/>
                      <a:pt x="4725609" y="750572"/>
                    </a:cubicBezTo>
                    <a:cubicBezTo>
                      <a:pt x="4754400" y="739781"/>
                      <a:pt x="4786342" y="741184"/>
                      <a:pt x="4814098" y="754457"/>
                    </a:cubicBezTo>
                    <a:lnTo>
                      <a:pt x="4867190" y="777766"/>
                    </a:lnTo>
                    <a:cubicBezTo>
                      <a:pt x="4880832" y="786516"/>
                      <a:pt x="4893307" y="796958"/>
                      <a:pt x="4904314" y="808845"/>
                    </a:cubicBezTo>
                    <a:cubicBezTo>
                      <a:pt x="4904314" y="801076"/>
                      <a:pt x="4911652" y="776471"/>
                      <a:pt x="4906472" y="772155"/>
                    </a:cubicBezTo>
                    <a:lnTo>
                      <a:pt x="4867190" y="739781"/>
                    </a:lnTo>
                    <a:cubicBezTo>
                      <a:pt x="4858559" y="732443"/>
                      <a:pt x="4872372" y="712155"/>
                      <a:pt x="4876256" y="702659"/>
                    </a:cubicBezTo>
                    <a:cubicBezTo>
                      <a:pt x="4880142" y="693162"/>
                      <a:pt x="4858991" y="685824"/>
                      <a:pt x="4853380" y="681508"/>
                    </a:cubicBezTo>
                    <a:lnTo>
                      <a:pt x="4891795" y="647407"/>
                    </a:lnTo>
                    <a:cubicBezTo>
                      <a:pt x="4900428" y="639637"/>
                      <a:pt x="4904314" y="612012"/>
                      <a:pt x="4907766" y="599925"/>
                    </a:cubicBezTo>
                    <a:cubicBezTo>
                      <a:pt x="4911220" y="587839"/>
                      <a:pt x="4973810" y="599925"/>
                      <a:pt x="4988055" y="602084"/>
                    </a:cubicBezTo>
                    <a:cubicBezTo>
                      <a:pt x="4982444" y="618918"/>
                      <a:pt x="4976832" y="635321"/>
                      <a:pt x="4971652" y="652155"/>
                    </a:cubicBezTo>
                    <a:cubicBezTo>
                      <a:pt x="4968630" y="660788"/>
                      <a:pt x="4982011" y="681076"/>
                      <a:pt x="4985465" y="689278"/>
                    </a:cubicBezTo>
                    <a:cubicBezTo>
                      <a:pt x="4991939" y="703954"/>
                      <a:pt x="4970788" y="769133"/>
                      <a:pt x="4981147" y="775608"/>
                    </a:cubicBezTo>
                    <a:cubicBezTo>
                      <a:pt x="4991507" y="782083"/>
                      <a:pt x="5007910" y="786831"/>
                      <a:pt x="5001436" y="804529"/>
                    </a:cubicBezTo>
                    <a:cubicBezTo>
                      <a:pt x="4997550" y="814457"/>
                      <a:pt x="4993235" y="837766"/>
                      <a:pt x="4985033" y="842946"/>
                    </a:cubicBezTo>
                    <a:lnTo>
                      <a:pt x="4941868" y="871003"/>
                    </a:lnTo>
                    <a:cubicBezTo>
                      <a:pt x="4935824" y="875320"/>
                      <a:pt x="4917263" y="867982"/>
                      <a:pt x="4909926" y="867118"/>
                    </a:cubicBezTo>
                    <a:cubicBezTo>
                      <a:pt x="4924646" y="885602"/>
                      <a:pt x="4948644" y="893997"/>
                      <a:pt x="4971652" y="888701"/>
                    </a:cubicBezTo>
                    <a:cubicBezTo>
                      <a:pt x="4990213" y="881795"/>
                      <a:pt x="5011364" y="852442"/>
                      <a:pt x="5025609" y="836903"/>
                    </a:cubicBezTo>
                    <a:cubicBezTo>
                      <a:pt x="5039852" y="821363"/>
                      <a:pt x="5000572" y="793737"/>
                      <a:pt x="5033810" y="781651"/>
                    </a:cubicBezTo>
                    <a:cubicBezTo>
                      <a:pt x="5040284" y="781651"/>
                      <a:pt x="5057983" y="768702"/>
                      <a:pt x="5062730" y="775176"/>
                    </a:cubicBezTo>
                    <a:lnTo>
                      <a:pt x="5088199" y="807550"/>
                    </a:lnTo>
                    <a:cubicBezTo>
                      <a:pt x="5086039" y="793306"/>
                      <a:pt x="5088199" y="779493"/>
                      <a:pt x="5077408" y="771723"/>
                    </a:cubicBezTo>
                    <a:cubicBezTo>
                      <a:pt x="5070026" y="762697"/>
                      <a:pt x="5057680" y="759395"/>
                      <a:pt x="5046759" y="763522"/>
                    </a:cubicBezTo>
                    <a:cubicBezTo>
                      <a:pt x="5042873" y="763522"/>
                      <a:pt x="5010499" y="772155"/>
                      <a:pt x="5009638" y="768702"/>
                    </a:cubicBezTo>
                    <a:cubicBezTo>
                      <a:pt x="5007048" y="758773"/>
                      <a:pt x="4999279" y="741507"/>
                      <a:pt x="5003162" y="732011"/>
                    </a:cubicBezTo>
                    <a:cubicBezTo>
                      <a:pt x="5007048" y="722515"/>
                      <a:pt x="5020429" y="704385"/>
                      <a:pt x="5013089" y="692731"/>
                    </a:cubicBezTo>
                    <a:cubicBezTo>
                      <a:pt x="5005752" y="681076"/>
                      <a:pt x="4990213" y="665105"/>
                      <a:pt x="4996257" y="654745"/>
                    </a:cubicBezTo>
                    <a:cubicBezTo>
                      <a:pt x="5002298" y="644386"/>
                      <a:pt x="5015679" y="638774"/>
                      <a:pt x="5028631" y="632731"/>
                    </a:cubicBezTo>
                    <a:cubicBezTo>
                      <a:pt x="5041580" y="626688"/>
                      <a:pt x="5028631" y="603810"/>
                      <a:pt x="5028631" y="597335"/>
                    </a:cubicBezTo>
                    <a:cubicBezTo>
                      <a:pt x="5035536" y="597335"/>
                      <a:pt x="5049349" y="616328"/>
                      <a:pt x="5045463" y="625393"/>
                    </a:cubicBezTo>
                    <a:cubicBezTo>
                      <a:pt x="5035536" y="645681"/>
                      <a:pt x="5036832" y="645249"/>
                      <a:pt x="5045463" y="665105"/>
                    </a:cubicBezTo>
                    <a:cubicBezTo>
                      <a:pt x="5054097" y="684961"/>
                      <a:pt x="5103306" y="678918"/>
                      <a:pt x="5116255" y="680213"/>
                    </a:cubicBezTo>
                    <a:cubicBezTo>
                      <a:pt x="5097607" y="673013"/>
                      <a:pt x="5079436" y="664652"/>
                      <a:pt x="5061866" y="655177"/>
                    </a:cubicBezTo>
                    <a:cubicBezTo>
                      <a:pt x="5041148" y="644386"/>
                      <a:pt x="5076976" y="627551"/>
                      <a:pt x="5085177" y="624530"/>
                    </a:cubicBezTo>
                    <a:cubicBezTo>
                      <a:pt x="5109782" y="615897"/>
                      <a:pt x="5120141" y="624530"/>
                      <a:pt x="5144746" y="633163"/>
                    </a:cubicBezTo>
                    <a:cubicBezTo>
                      <a:pt x="5152557" y="637095"/>
                      <a:pt x="5159810" y="642029"/>
                      <a:pt x="5166328" y="647839"/>
                    </a:cubicBezTo>
                    <a:cubicBezTo>
                      <a:pt x="5173234" y="652587"/>
                      <a:pt x="5182299" y="647839"/>
                      <a:pt x="5190069" y="647839"/>
                    </a:cubicBezTo>
                    <a:cubicBezTo>
                      <a:pt x="5188082" y="637522"/>
                      <a:pt x="5184715" y="627508"/>
                      <a:pt x="5180139" y="618055"/>
                    </a:cubicBezTo>
                    <a:cubicBezTo>
                      <a:pt x="5175391" y="612875"/>
                      <a:pt x="5157695" y="613738"/>
                      <a:pt x="5151651" y="612443"/>
                    </a:cubicBezTo>
                    <a:cubicBezTo>
                      <a:pt x="5145607" y="611148"/>
                      <a:pt x="5141292" y="569278"/>
                      <a:pt x="5139995" y="559782"/>
                    </a:cubicBezTo>
                    <a:lnTo>
                      <a:pt x="5222875" y="550285"/>
                    </a:lnTo>
                    <a:lnTo>
                      <a:pt x="5269923" y="545106"/>
                    </a:lnTo>
                    <a:cubicBezTo>
                      <a:pt x="5280283" y="545106"/>
                      <a:pt x="5276399" y="531724"/>
                      <a:pt x="5276399" y="520070"/>
                    </a:cubicBezTo>
                    <a:cubicBezTo>
                      <a:pt x="5276399" y="497192"/>
                      <a:pt x="5276399" y="497192"/>
                      <a:pt x="5291506" y="486401"/>
                    </a:cubicBezTo>
                    <a:cubicBezTo>
                      <a:pt x="5302643" y="477694"/>
                      <a:pt x="5314514" y="469899"/>
                      <a:pt x="5326902" y="463091"/>
                    </a:cubicBezTo>
                    <a:cubicBezTo>
                      <a:pt x="5354270" y="454942"/>
                      <a:pt x="5382284" y="449162"/>
                      <a:pt x="5410643" y="445825"/>
                    </a:cubicBezTo>
                    <a:cubicBezTo>
                      <a:pt x="5461233" y="438725"/>
                      <a:pt x="5510874" y="426133"/>
                      <a:pt x="5558700" y="408272"/>
                    </a:cubicBezTo>
                    <a:cubicBezTo>
                      <a:pt x="5570355" y="403523"/>
                      <a:pt x="5565175" y="382804"/>
                      <a:pt x="5574239" y="377624"/>
                    </a:cubicBezTo>
                    <a:lnTo>
                      <a:pt x="5617404" y="353452"/>
                    </a:lnTo>
                    <a:cubicBezTo>
                      <a:pt x="5637390" y="341409"/>
                      <a:pt x="5663246" y="346019"/>
                      <a:pt x="5677836" y="364243"/>
                    </a:cubicBezTo>
                    <a:lnTo>
                      <a:pt x="5637261" y="378056"/>
                    </a:lnTo>
                    <a:lnTo>
                      <a:pt x="5701577" y="387984"/>
                    </a:lnTo>
                    <a:lnTo>
                      <a:pt x="5675247" y="413883"/>
                    </a:lnTo>
                    <a:lnTo>
                      <a:pt x="5710642" y="416473"/>
                    </a:lnTo>
                    <a:cubicBezTo>
                      <a:pt x="5710642" y="411293"/>
                      <a:pt x="5710642" y="391437"/>
                      <a:pt x="5713232" y="391869"/>
                    </a:cubicBezTo>
                    <a:lnTo>
                      <a:pt x="5740859" y="391869"/>
                    </a:lnTo>
                    <a:cubicBezTo>
                      <a:pt x="5755578" y="389240"/>
                      <a:pt x="5770727" y="391515"/>
                      <a:pt x="5784024" y="398344"/>
                    </a:cubicBezTo>
                    <a:cubicBezTo>
                      <a:pt x="5799995" y="406675"/>
                      <a:pt x="5814541" y="417453"/>
                      <a:pt x="5827189" y="430286"/>
                    </a:cubicBezTo>
                    <a:cubicBezTo>
                      <a:pt x="5829779" y="433739"/>
                      <a:pt x="5841432" y="447120"/>
                      <a:pt x="5840138" y="451005"/>
                    </a:cubicBezTo>
                    <a:cubicBezTo>
                      <a:pt x="5838842" y="454890"/>
                      <a:pt x="5834527" y="470861"/>
                      <a:pt x="5830641" y="473883"/>
                    </a:cubicBezTo>
                    <a:lnTo>
                      <a:pt x="5657979" y="591292"/>
                    </a:lnTo>
                    <a:lnTo>
                      <a:pt x="5777116" y="553738"/>
                    </a:lnTo>
                    <a:lnTo>
                      <a:pt x="5746470" y="548559"/>
                    </a:lnTo>
                    <a:cubicBezTo>
                      <a:pt x="5758987" y="536904"/>
                      <a:pt x="5777548" y="526113"/>
                      <a:pt x="5792226" y="538199"/>
                    </a:cubicBezTo>
                    <a:cubicBezTo>
                      <a:pt x="5805778" y="552629"/>
                      <a:pt x="5826367" y="558146"/>
                      <a:pt x="5845318" y="552444"/>
                    </a:cubicBezTo>
                    <a:cubicBezTo>
                      <a:pt x="5879763" y="551291"/>
                      <a:pt x="5914210" y="554045"/>
                      <a:pt x="5948052" y="560645"/>
                    </a:cubicBezTo>
                    <a:lnTo>
                      <a:pt x="5928627" y="573595"/>
                    </a:lnTo>
                    <a:cubicBezTo>
                      <a:pt x="5937260" y="577911"/>
                      <a:pt x="5952367" y="590861"/>
                      <a:pt x="5961001" y="590429"/>
                    </a:cubicBezTo>
                    <a:lnTo>
                      <a:pt x="6004166" y="590429"/>
                    </a:lnTo>
                    <a:cubicBezTo>
                      <a:pt x="6012368" y="590429"/>
                      <a:pt x="6034814" y="594314"/>
                      <a:pt x="6036108" y="582659"/>
                    </a:cubicBezTo>
                    <a:cubicBezTo>
                      <a:pt x="6039130" y="559350"/>
                      <a:pt x="6036108" y="560213"/>
                      <a:pt x="6055965" y="560213"/>
                    </a:cubicBezTo>
                    <a:cubicBezTo>
                      <a:pt x="6068914" y="561293"/>
                      <a:pt x="6081908" y="561293"/>
                      <a:pt x="6094812" y="560213"/>
                    </a:cubicBezTo>
                    <a:cubicBezTo>
                      <a:pt x="6104310" y="560213"/>
                      <a:pt x="6124167" y="548559"/>
                      <a:pt x="6133230" y="552012"/>
                    </a:cubicBezTo>
                    <a:cubicBezTo>
                      <a:pt x="6142296" y="555465"/>
                      <a:pt x="6154813" y="578774"/>
                      <a:pt x="6161289" y="587407"/>
                    </a:cubicBezTo>
                    <a:cubicBezTo>
                      <a:pt x="6167762" y="596041"/>
                      <a:pt x="6156541" y="620645"/>
                      <a:pt x="6156541" y="627983"/>
                    </a:cubicBezTo>
                    <a:cubicBezTo>
                      <a:pt x="6155719" y="642534"/>
                      <a:pt x="6157360" y="657119"/>
                      <a:pt x="6161289" y="671148"/>
                    </a:cubicBezTo>
                    <a:lnTo>
                      <a:pt x="6198842" y="694889"/>
                    </a:lnTo>
                    <a:cubicBezTo>
                      <a:pt x="6204454" y="698774"/>
                      <a:pt x="6220857" y="667263"/>
                      <a:pt x="6224740" y="661652"/>
                    </a:cubicBezTo>
                    <a:cubicBezTo>
                      <a:pt x="6235532" y="645681"/>
                      <a:pt x="6233806" y="643522"/>
                      <a:pt x="6248481" y="654314"/>
                    </a:cubicBezTo>
                    <a:cubicBezTo>
                      <a:pt x="6263158" y="665105"/>
                      <a:pt x="6266180" y="670285"/>
                      <a:pt x="6282583" y="664242"/>
                    </a:cubicBezTo>
                    <a:cubicBezTo>
                      <a:pt x="6298986" y="658198"/>
                      <a:pt x="6305459" y="652155"/>
                      <a:pt x="6316251" y="657767"/>
                    </a:cubicBezTo>
                    <a:cubicBezTo>
                      <a:pt x="6327042" y="663378"/>
                      <a:pt x="6339994" y="676760"/>
                      <a:pt x="6348195" y="673306"/>
                    </a:cubicBezTo>
                    <a:lnTo>
                      <a:pt x="6386610" y="655609"/>
                    </a:lnTo>
                    <a:cubicBezTo>
                      <a:pt x="6383159" y="648270"/>
                      <a:pt x="6371071" y="632731"/>
                      <a:pt x="6375819" y="625825"/>
                    </a:cubicBezTo>
                    <a:cubicBezTo>
                      <a:pt x="6380569" y="618918"/>
                      <a:pt x="6390928" y="596041"/>
                      <a:pt x="6396540" y="596904"/>
                    </a:cubicBezTo>
                    <a:lnTo>
                      <a:pt x="6470783" y="607695"/>
                    </a:lnTo>
                    <a:cubicBezTo>
                      <a:pt x="6489818" y="611554"/>
                      <a:pt x="6508595" y="616747"/>
                      <a:pt x="6526898" y="623235"/>
                    </a:cubicBezTo>
                    <a:cubicBezTo>
                      <a:pt x="6549041" y="626576"/>
                      <a:pt x="6570669" y="632813"/>
                      <a:pt x="6591214" y="641796"/>
                    </a:cubicBezTo>
                    <a:cubicBezTo>
                      <a:pt x="6602005" y="648702"/>
                      <a:pt x="6626609" y="693594"/>
                      <a:pt x="6637833" y="691436"/>
                    </a:cubicBezTo>
                    <a:lnTo>
                      <a:pt x="6711647" y="677191"/>
                    </a:lnTo>
                    <a:cubicBezTo>
                      <a:pt x="6732149" y="676647"/>
                      <a:pt x="6752480" y="681249"/>
                      <a:pt x="6770783" y="690572"/>
                    </a:cubicBezTo>
                    <a:cubicBezTo>
                      <a:pt x="6782868" y="694457"/>
                      <a:pt x="6788479" y="690572"/>
                      <a:pt x="6792365" y="706544"/>
                    </a:cubicBezTo>
                    <a:cubicBezTo>
                      <a:pt x="6796465" y="717391"/>
                      <a:pt x="6796465" y="729365"/>
                      <a:pt x="6792365" y="740213"/>
                    </a:cubicBezTo>
                    <a:cubicBezTo>
                      <a:pt x="6810278" y="749623"/>
                      <a:pt x="6830480" y="753814"/>
                      <a:pt x="6850638" y="752299"/>
                    </a:cubicBezTo>
                    <a:cubicBezTo>
                      <a:pt x="6872091" y="747339"/>
                      <a:pt x="6894364" y="747339"/>
                      <a:pt x="6915818" y="752299"/>
                    </a:cubicBezTo>
                    <a:cubicBezTo>
                      <a:pt x="6924883" y="752299"/>
                      <a:pt x="6937400" y="759637"/>
                      <a:pt x="6945170" y="752299"/>
                    </a:cubicBezTo>
                    <a:cubicBezTo>
                      <a:pt x="6952939" y="744961"/>
                      <a:pt x="6955529" y="741939"/>
                      <a:pt x="6966320" y="752299"/>
                    </a:cubicBezTo>
                    <a:cubicBezTo>
                      <a:pt x="6977112" y="762658"/>
                      <a:pt x="6985313" y="778630"/>
                      <a:pt x="6994811" y="783378"/>
                    </a:cubicBezTo>
                    <a:cubicBezTo>
                      <a:pt x="7004306" y="788126"/>
                      <a:pt x="7016826" y="780788"/>
                      <a:pt x="7024163" y="779925"/>
                    </a:cubicBezTo>
                    <a:cubicBezTo>
                      <a:pt x="7022005" y="761363"/>
                      <a:pt x="7019416" y="743234"/>
                      <a:pt x="7017258" y="725105"/>
                    </a:cubicBezTo>
                    <a:lnTo>
                      <a:pt x="7123011" y="734169"/>
                    </a:lnTo>
                    <a:cubicBezTo>
                      <a:pt x="7151501" y="741490"/>
                      <a:pt x="7178351" y="754241"/>
                      <a:pt x="7202004" y="771723"/>
                    </a:cubicBezTo>
                    <a:cubicBezTo>
                      <a:pt x="7230924" y="787263"/>
                      <a:pt x="7258983" y="803665"/>
                      <a:pt x="7288335" y="821795"/>
                    </a:cubicBezTo>
                    <a:cubicBezTo>
                      <a:pt x="7302622" y="827458"/>
                      <a:pt x="7312810" y="840278"/>
                      <a:pt x="7315097" y="855464"/>
                    </a:cubicBezTo>
                    <a:cubicBezTo>
                      <a:pt x="7323731" y="880068"/>
                      <a:pt x="7321141" y="888269"/>
                      <a:pt x="7343156" y="888269"/>
                    </a:cubicBezTo>
                    <a:lnTo>
                      <a:pt x="7335386" y="858485"/>
                    </a:lnTo>
                    <a:cubicBezTo>
                      <a:pt x="7353773" y="857695"/>
                      <a:pt x="7372118" y="860631"/>
                      <a:pt x="7389343" y="867118"/>
                    </a:cubicBezTo>
                    <a:cubicBezTo>
                      <a:pt x="7403585" y="872730"/>
                      <a:pt x="7416967" y="890859"/>
                      <a:pt x="7429054" y="901651"/>
                    </a:cubicBezTo>
                    <a:cubicBezTo>
                      <a:pt x="7421717" y="908557"/>
                      <a:pt x="7410925" y="923233"/>
                      <a:pt x="7402292" y="925823"/>
                    </a:cubicBezTo>
                    <a:cubicBezTo>
                      <a:pt x="7393658" y="928413"/>
                      <a:pt x="7379845" y="922802"/>
                      <a:pt x="7371643" y="920212"/>
                    </a:cubicBezTo>
                    <a:close/>
                    <a:moveTo>
                      <a:pt x="4604315" y="1765819"/>
                    </a:moveTo>
                    <a:cubicBezTo>
                      <a:pt x="4600861" y="1762366"/>
                      <a:pt x="4600861" y="1750711"/>
                      <a:pt x="4596977" y="1747690"/>
                    </a:cubicBezTo>
                    <a:cubicBezTo>
                      <a:pt x="4579710" y="1736035"/>
                      <a:pt x="4577120" y="1765819"/>
                      <a:pt x="4577120" y="1777042"/>
                    </a:cubicBezTo>
                    <a:cubicBezTo>
                      <a:pt x="4566977" y="1763708"/>
                      <a:pt x="4565465" y="1745700"/>
                      <a:pt x="4573234" y="1730855"/>
                    </a:cubicBezTo>
                    <a:cubicBezTo>
                      <a:pt x="4565897" y="1727402"/>
                      <a:pt x="4550358" y="1723517"/>
                      <a:pt x="4545179" y="1716611"/>
                    </a:cubicBezTo>
                    <a:cubicBezTo>
                      <a:pt x="4541983" y="1705966"/>
                      <a:pt x="4540386" y="1694912"/>
                      <a:pt x="4540431" y="1683805"/>
                    </a:cubicBezTo>
                    <a:cubicBezTo>
                      <a:pt x="4540431" y="1683805"/>
                      <a:pt x="4516688" y="1672582"/>
                      <a:pt x="4527050" y="1669992"/>
                    </a:cubicBezTo>
                    <a:cubicBezTo>
                      <a:pt x="4537409" y="1667402"/>
                      <a:pt x="4539999" y="1680784"/>
                      <a:pt x="4550358" y="1669992"/>
                    </a:cubicBezTo>
                    <a:cubicBezTo>
                      <a:pt x="4543450" y="1662654"/>
                      <a:pt x="4536545" y="1661359"/>
                      <a:pt x="4542589" y="1651863"/>
                    </a:cubicBezTo>
                    <a:cubicBezTo>
                      <a:pt x="4546388" y="1646687"/>
                      <a:pt x="4552603" y="1643899"/>
                      <a:pt x="4558992" y="1644525"/>
                    </a:cubicBezTo>
                    <a:cubicBezTo>
                      <a:pt x="4572589" y="1645910"/>
                      <a:pt x="4585970" y="1649105"/>
                      <a:pt x="4598703" y="1654021"/>
                    </a:cubicBezTo>
                    <a:cubicBezTo>
                      <a:pt x="4589637" y="1658588"/>
                      <a:pt x="4584071" y="1668041"/>
                      <a:pt x="4584458" y="1678193"/>
                    </a:cubicBezTo>
                    <a:cubicBezTo>
                      <a:pt x="4591798" y="1666539"/>
                      <a:pt x="4594817" y="1659201"/>
                      <a:pt x="4607769" y="1657043"/>
                    </a:cubicBezTo>
                    <a:cubicBezTo>
                      <a:pt x="4601293" y="1634597"/>
                      <a:pt x="4596977" y="1649705"/>
                      <a:pt x="4579710" y="1643661"/>
                    </a:cubicBezTo>
                    <a:cubicBezTo>
                      <a:pt x="4582300" y="1633733"/>
                      <a:pt x="4588344" y="1622510"/>
                      <a:pt x="4583596" y="1613446"/>
                    </a:cubicBezTo>
                    <a:cubicBezTo>
                      <a:pt x="4578846" y="1604381"/>
                      <a:pt x="4574531" y="1589705"/>
                      <a:pt x="4568055" y="1597475"/>
                    </a:cubicBezTo>
                    <a:cubicBezTo>
                      <a:pt x="4561582" y="1605244"/>
                      <a:pt x="4552084" y="1597475"/>
                      <a:pt x="4543450" y="1593590"/>
                    </a:cubicBezTo>
                    <a:cubicBezTo>
                      <a:pt x="4534819" y="1589705"/>
                      <a:pt x="4526186" y="1602654"/>
                      <a:pt x="4519710" y="1603949"/>
                    </a:cubicBezTo>
                    <a:cubicBezTo>
                      <a:pt x="4503307" y="1606971"/>
                      <a:pt x="4504171" y="1597475"/>
                      <a:pt x="4499423" y="1620352"/>
                    </a:cubicBezTo>
                    <a:cubicBezTo>
                      <a:pt x="4499423" y="1626827"/>
                      <a:pt x="4479134" y="1631575"/>
                      <a:pt x="4473955" y="1634165"/>
                    </a:cubicBezTo>
                    <a:cubicBezTo>
                      <a:pt x="4468775" y="1636755"/>
                      <a:pt x="4463163" y="1640208"/>
                      <a:pt x="4460574" y="1655316"/>
                    </a:cubicBezTo>
                    <a:cubicBezTo>
                      <a:pt x="4460574" y="1662223"/>
                      <a:pt x="4449350" y="1669992"/>
                      <a:pt x="4445467" y="1674741"/>
                    </a:cubicBezTo>
                    <a:cubicBezTo>
                      <a:pt x="4457726" y="1675858"/>
                      <a:pt x="4467092" y="1686170"/>
                      <a:pt x="4467049" y="1698481"/>
                    </a:cubicBezTo>
                    <a:cubicBezTo>
                      <a:pt x="4466272" y="1714293"/>
                      <a:pt x="4469510" y="1730044"/>
                      <a:pt x="4476545" y="1744236"/>
                    </a:cubicBezTo>
                    <a:cubicBezTo>
                      <a:pt x="4480863" y="1755459"/>
                      <a:pt x="4492515" y="1759344"/>
                      <a:pt x="4497695" y="1769704"/>
                    </a:cubicBezTo>
                    <a:cubicBezTo>
                      <a:pt x="4506761" y="1786538"/>
                      <a:pt x="4509351" y="1792150"/>
                      <a:pt x="4524460" y="1799920"/>
                    </a:cubicBezTo>
                    <a:cubicBezTo>
                      <a:pt x="4511940" y="1804236"/>
                      <a:pt x="4509783" y="1802941"/>
                      <a:pt x="4506329" y="1817617"/>
                    </a:cubicBezTo>
                    <a:cubicBezTo>
                      <a:pt x="4504084" y="1826876"/>
                      <a:pt x="4501236" y="1835967"/>
                      <a:pt x="4497695" y="1844811"/>
                    </a:cubicBezTo>
                    <a:cubicBezTo>
                      <a:pt x="4495321" y="1854597"/>
                      <a:pt x="4495321" y="1864810"/>
                      <a:pt x="4497695" y="1874596"/>
                    </a:cubicBezTo>
                    <a:cubicBezTo>
                      <a:pt x="4497695" y="1887977"/>
                      <a:pt x="4501581" y="1885387"/>
                      <a:pt x="4512372" y="1888408"/>
                    </a:cubicBezTo>
                    <a:cubicBezTo>
                      <a:pt x="4523164" y="1891430"/>
                      <a:pt x="4521868" y="1898337"/>
                      <a:pt x="4529208" y="1900926"/>
                    </a:cubicBezTo>
                    <a:lnTo>
                      <a:pt x="4556402" y="1910423"/>
                    </a:lnTo>
                    <a:cubicBezTo>
                      <a:pt x="4568055" y="1914308"/>
                      <a:pt x="4587912" y="1906106"/>
                      <a:pt x="4599567" y="1904380"/>
                    </a:cubicBezTo>
                    <a:cubicBezTo>
                      <a:pt x="4597623" y="1888469"/>
                      <a:pt x="4597623" y="1872381"/>
                      <a:pt x="4599567" y="1856466"/>
                    </a:cubicBezTo>
                    <a:cubicBezTo>
                      <a:pt x="4603883" y="1831862"/>
                      <a:pt x="4593956" y="1843085"/>
                      <a:pt x="4585322" y="1825819"/>
                    </a:cubicBezTo>
                    <a:cubicBezTo>
                      <a:pt x="4588041" y="1826035"/>
                      <a:pt x="4590805" y="1826035"/>
                      <a:pt x="4593524" y="1825819"/>
                    </a:cubicBezTo>
                    <a:cubicBezTo>
                      <a:pt x="4593091" y="1820691"/>
                      <a:pt x="4591624" y="1815701"/>
                      <a:pt x="4589208" y="1811143"/>
                    </a:cubicBezTo>
                    <a:cubicBezTo>
                      <a:pt x="4589208" y="1808553"/>
                      <a:pt x="4579278" y="1811143"/>
                      <a:pt x="4577120" y="1811143"/>
                    </a:cubicBezTo>
                    <a:cubicBezTo>
                      <a:pt x="4572631" y="1803714"/>
                      <a:pt x="4572631" y="1794399"/>
                      <a:pt x="4577120" y="1786970"/>
                    </a:cubicBezTo>
                    <a:cubicBezTo>
                      <a:pt x="4590070" y="1790238"/>
                      <a:pt x="4603538" y="1791118"/>
                      <a:pt x="4616832" y="1789560"/>
                    </a:cubicBezTo>
                    <a:cubicBezTo>
                      <a:pt x="4618990" y="1776610"/>
                      <a:pt x="4610359" y="1772294"/>
                      <a:pt x="4604315" y="1765819"/>
                    </a:cubicBezTo>
                    <a:close/>
                    <a:moveTo>
                      <a:pt x="1102311" y="398344"/>
                    </a:moveTo>
                    <a:cubicBezTo>
                      <a:pt x="1111377" y="400502"/>
                      <a:pt x="1122168" y="406545"/>
                      <a:pt x="1130799" y="398344"/>
                    </a:cubicBezTo>
                    <a:cubicBezTo>
                      <a:pt x="1128858" y="395974"/>
                      <a:pt x="1126700" y="393807"/>
                      <a:pt x="1124326" y="391869"/>
                    </a:cubicBezTo>
                    <a:cubicBezTo>
                      <a:pt x="1115692" y="393164"/>
                      <a:pt x="1107059" y="391006"/>
                      <a:pt x="1102311" y="398344"/>
                    </a:cubicBezTo>
                    <a:close/>
                    <a:moveTo>
                      <a:pt x="1860294" y="2414593"/>
                    </a:moveTo>
                    <a:cubicBezTo>
                      <a:pt x="1867028" y="2420835"/>
                      <a:pt x="1874972" y="2425678"/>
                      <a:pt x="1883603" y="2428837"/>
                    </a:cubicBezTo>
                    <a:cubicBezTo>
                      <a:pt x="1888353" y="2428837"/>
                      <a:pt x="1894394" y="2421499"/>
                      <a:pt x="1903028" y="2424521"/>
                    </a:cubicBezTo>
                    <a:cubicBezTo>
                      <a:pt x="1903028" y="2421931"/>
                      <a:pt x="1900006" y="2418478"/>
                      <a:pt x="1898280" y="2415888"/>
                    </a:cubicBezTo>
                    <a:cubicBezTo>
                      <a:pt x="1886625" y="2412003"/>
                      <a:pt x="1868064" y="2400348"/>
                      <a:pt x="1859430" y="2414593"/>
                    </a:cubicBezTo>
                    <a:close/>
                    <a:moveTo>
                      <a:pt x="1787345" y="1637618"/>
                    </a:moveTo>
                    <a:lnTo>
                      <a:pt x="1784323" y="1640640"/>
                    </a:lnTo>
                    <a:lnTo>
                      <a:pt x="1786481" y="1640640"/>
                    </a:lnTo>
                    <a:cubicBezTo>
                      <a:pt x="1789935" y="1635892"/>
                      <a:pt x="1791660" y="1633733"/>
                      <a:pt x="1789935" y="1628554"/>
                    </a:cubicBezTo>
                    <a:cubicBezTo>
                      <a:pt x="1789719" y="1629693"/>
                      <a:pt x="1789719" y="1630867"/>
                      <a:pt x="1789935" y="1632007"/>
                    </a:cubicBezTo>
                    <a:cubicBezTo>
                      <a:pt x="1789115" y="1627311"/>
                      <a:pt x="1784626" y="1624181"/>
                      <a:pt x="1779921" y="1625014"/>
                    </a:cubicBezTo>
                    <a:cubicBezTo>
                      <a:pt x="1778711" y="1625230"/>
                      <a:pt x="1777547" y="1625700"/>
                      <a:pt x="1776553" y="1626395"/>
                    </a:cubicBezTo>
                    <a:cubicBezTo>
                      <a:pt x="1769648" y="1629849"/>
                      <a:pt x="1766626" y="1622079"/>
                      <a:pt x="1759718" y="1626395"/>
                    </a:cubicBezTo>
                    <a:lnTo>
                      <a:pt x="1765330" y="1626395"/>
                    </a:lnTo>
                    <a:cubicBezTo>
                      <a:pt x="1769216" y="1635028"/>
                      <a:pt x="1779575" y="1642798"/>
                      <a:pt x="1786481" y="1638050"/>
                    </a:cubicBezTo>
                    <a:close/>
                    <a:moveTo>
                      <a:pt x="1744179" y="1619057"/>
                    </a:moveTo>
                    <a:cubicBezTo>
                      <a:pt x="1739864" y="1616036"/>
                      <a:pt x="1739000" y="1619057"/>
                      <a:pt x="1737704" y="1619057"/>
                    </a:cubicBezTo>
                    <a:lnTo>
                      <a:pt x="1742022" y="1623806"/>
                    </a:lnTo>
                    <a:cubicBezTo>
                      <a:pt x="1743099" y="1622420"/>
                      <a:pt x="1744093" y="1620978"/>
                      <a:pt x="1745044" y="1619489"/>
                    </a:cubicBezTo>
                    <a:close/>
                    <a:moveTo>
                      <a:pt x="1754107" y="1630280"/>
                    </a:moveTo>
                    <a:cubicBezTo>
                      <a:pt x="1754107" y="1630280"/>
                      <a:pt x="1754107" y="1630280"/>
                      <a:pt x="1754107" y="1627258"/>
                    </a:cubicBezTo>
                    <a:lnTo>
                      <a:pt x="1749791" y="1623806"/>
                    </a:lnTo>
                    <a:cubicBezTo>
                      <a:pt x="1748237" y="1625135"/>
                      <a:pt x="1746814" y="1626576"/>
                      <a:pt x="1745476" y="1628122"/>
                    </a:cubicBezTo>
                    <a:cubicBezTo>
                      <a:pt x="1748453" y="1629577"/>
                      <a:pt x="1751691" y="1630453"/>
                      <a:pt x="1754971" y="1630712"/>
                    </a:cubicBezTo>
                    <a:close/>
                    <a:moveTo>
                      <a:pt x="2324322" y="1463662"/>
                    </a:moveTo>
                    <a:cubicBezTo>
                      <a:pt x="2327344" y="1457188"/>
                      <a:pt x="2330365" y="1450281"/>
                      <a:pt x="2332955" y="1443806"/>
                    </a:cubicBezTo>
                    <a:cubicBezTo>
                      <a:pt x="2315688" y="1436036"/>
                      <a:pt x="2297127" y="1461936"/>
                      <a:pt x="2289790" y="1478770"/>
                    </a:cubicBezTo>
                    <a:cubicBezTo>
                      <a:pt x="2281501" y="1502343"/>
                      <a:pt x="2268423" y="1523947"/>
                      <a:pt x="2251372" y="1542223"/>
                    </a:cubicBezTo>
                    <a:cubicBezTo>
                      <a:pt x="2247489" y="1551348"/>
                      <a:pt x="2246580" y="1561471"/>
                      <a:pt x="2248782" y="1571144"/>
                    </a:cubicBezTo>
                    <a:cubicBezTo>
                      <a:pt x="2253098" y="1578914"/>
                      <a:pt x="2267775" y="1576755"/>
                      <a:pt x="2273819" y="1575892"/>
                    </a:cubicBezTo>
                    <a:cubicBezTo>
                      <a:pt x="2293673" y="1572029"/>
                      <a:pt x="2314221" y="1575076"/>
                      <a:pt x="2332091" y="1584525"/>
                    </a:cubicBezTo>
                    <a:cubicBezTo>
                      <a:pt x="2325186" y="1586584"/>
                      <a:pt x="2320783" y="1593352"/>
                      <a:pt x="2321732" y="1600496"/>
                    </a:cubicBezTo>
                    <a:cubicBezTo>
                      <a:pt x="2338999" y="1596611"/>
                      <a:pt x="2342882" y="1583230"/>
                      <a:pt x="2360582" y="1581935"/>
                    </a:cubicBezTo>
                    <a:cubicBezTo>
                      <a:pt x="2358421" y="1596611"/>
                      <a:pt x="2356264" y="1596611"/>
                      <a:pt x="2368351" y="1601791"/>
                    </a:cubicBezTo>
                    <a:cubicBezTo>
                      <a:pt x="2380436" y="1606971"/>
                      <a:pt x="2379575" y="1606108"/>
                      <a:pt x="2385184" y="1596611"/>
                    </a:cubicBezTo>
                    <a:cubicBezTo>
                      <a:pt x="2390795" y="1587115"/>
                      <a:pt x="2385184" y="1560353"/>
                      <a:pt x="2382164" y="1548698"/>
                    </a:cubicBezTo>
                    <a:cubicBezTo>
                      <a:pt x="2379142" y="1537043"/>
                      <a:pt x="2368351" y="1537906"/>
                      <a:pt x="2368783" y="1533590"/>
                    </a:cubicBezTo>
                    <a:cubicBezTo>
                      <a:pt x="2368783" y="1520641"/>
                      <a:pt x="2368783" y="1520209"/>
                      <a:pt x="2361443" y="1510712"/>
                    </a:cubicBezTo>
                    <a:cubicBezTo>
                      <a:pt x="2354106" y="1501216"/>
                      <a:pt x="2331227" y="1510712"/>
                      <a:pt x="2324322" y="1515029"/>
                    </a:cubicBezTo>
                    <a:cubicBezTo>
                      <a:pt x="2324322" y="1510281"/>
                      <a:pt x="2324322" y="1499489"/>
                      <a:pt x="2320868" y="1497331"/>
                    </a:cubicBezTo>
                    <a:cubicBezTo>
                      <a:pt x="2317416" y="1495173"/>
                      <a:pt x="2310508" y="1494310"/>
                      <a:pt x="2310508" y="1489562"/>
                    </a:cubicBezTo>
                    <a:cubicBezTo>
                      <a:pt x="2310941" y="1475317"/>
                      <a:pt x="2316120" y="1474022"/>
                      <a:pt x="2325186" y="1464094"/>
                    </a:cubicBezTo>
                    <a:close/>
                    <a:moveTo>
                      <a:pt x="2090798" y="2419773"/>
                    </a:moveTo>
                    <a:cubicBezTo>
                      <a:pt x="2095546" y="2433154"/>
                      <a:pt x="2116697" y="2422363"/>
                      <a:pt x="2121444" y="2414161"/>
                    </a:cubicBezTo>
                    <a:cubicBezTo>
                      <a:pt x="2120625" y="2412594"/>
                      <a:pt x="2119460" y="2411256"/>
                      <a:pt x="2117993" y="2410276"/>
                    </a:cubicBezTo>
                    <a:cubicBezTo>
                      <a:pt x="2108495" y="2409413"/>
                      <a:pt x="2083890" y="2400780"/>
                      <a:pt x="2090798" y="2419773"/>
                    </a:cubicBezTo>
                    <a:close/>
                    <a:moveTo>
                      <a:pt x="1918137" y="2372291"/>
                    </a:moveTo>
                    <a:cubicBezTo>
                      <a:pt x="1926339" y="2372291"/>
                      <a:pt x="1934970" y="2367111"/>
                      <a:pt x="1943171" y="2364090"/>
                    </a:cubicBezTo>
                    <a:cubicBezTo>
                      <a:pt x="1937904" y="2358003"/>
                      <a:pt x="1930999" y="2353519"/>
                      <a:pt x="1923317" y="2351140"/>
                    </a:cubicBezTo>
                    <a:cubicBezTo>
                      <a:pt x="1917273" y="2351140"/>
                      <a:pt x="1914251" y="2339917"/>
                      <a:pt x="1911229" y="2339917"/>
                    </a:cubicBezTo>
                    <a:cubicBezTo>
                      <a:pt x="1897632" y="2339580"/>
                      <a:pt x="1885028" y="2332864"/>
                      <a:pt x="1877129" y="2321788"/>
                    </a:cubicBezTo>
                    <a:lnTo>
                      <a:pt x="1877129" y="2325241"/>
                    </a:lnTo>
                    <a:cubicBezTo>
                      <a:pt x="1854208" y="2305691"/>
                      <a:pt x="1826495" y="2292582"/>
                      <a:pt x="1796843" y="2287255"/>
                    </a:cubicBezTo>
                    <a:cubicBezTo>
                      <a:pt x="1781043" y="2286211"/>
                      <a:pt x="1765159" y="2288412"/>
                      <a:pt x="1750223" y="2293730"/>
                    </a:cubicBezTo>
                    <a:cubicBezTo>
                      <a:pt x="1736842" y="2297615"/>
                      <a:pt x="1733388" y="2311860"/>
                      <a:pt x="1722597" y="2319629"/>
                    </a:cubicBezTo>
                    <a:cubicBezTo>
                      <a:pt x="1743747" y="2332147"/>
                      <a:pt x="1768352" y="2276464"/>
                      <a:pt x="1789503" y="2302363"/>
                    </a:cubicBezTo>
                    <a:cubicBezTo>
                      <a:pt x="1786093" y="2303934"/>
                      <a:pt x="1782123" y="2303934"/>
                      <a:pt x="1778711" y="2302363"/>
                    </a:cubicBezTo>
                    <a:cubicBezTo>
                      <a:pt x="1781691" y="2307725"/>
                      <a:pt x="1787906" y="2310392"/>
                      <a:pt x="1793821" y="2308838"/>
                    </a:cubicBezTo>
                    <a:cubicBezTo>
                      <a:pt x="1800726" y="2308838"/>
                      <a:pt x="1801158" y="2312291"/>
                      <a:pt x="1808495" y="2312291"/>
                    </a:cubicBezTo>
                    <a:cubicBezTo>
                      <a:pt x="1815835" y="2312291"/>
                      <a:pt x="1830942" y="2322219"/>
                      <a:pt x="1843459" y="2323946"/>
                    </a:cubicBezTo>
                    <a:cubicBezTo>
                      <a:pt x="1855979" y="2325672"/>
                      <a:pt x="1855547" y="2341212"/>
                      <a:pt x="1868496" y="2347687"/>
                    </a:cubicBezTo>
                    <a:cubicBezTo>
                      <a:pt x="1871518" y="2347687"/>
                      <a:pt x="1884467" y="2347687"/>
                      <a:pt x="1884035" y="2355457"/>
                    </a:cubicBezTo>
                    <a:cubicBezTo>
                      <a:pt x="1883603" y="2363226"/>
                      <a:pt x="1873243" y="2367543"/>
                      <a:pt x="1871518" y="2370133"/>
                    </a:cubicBezTo>
                    <a:cubicBezTo>
                      <a:pt x="1887273" y="2371700"/>
                      <a:pt x="1903157" y="2372420"/>
                      <a:pt x="1918999" y="2372291"/>
                    </a:cubicBezTo>
                    <a:close/>
                    <a:moveTo>
                      <a:pt x="2152957" y="1595316"/>
                    </a:moveTo>
                    <a:cubicBezTo>
                      <a:pt x="2143027" y="1616036"/>
                      <a:pt x="2160294" y="1619489"/>
                      <a:pt x="2172811" y="1625964"/>
                    </a:cubicBezTo>
                    <a:cubicBezTo>
                      <a:pt x="2185331" y="1632438"/>
                      <a:pt x="2188782" y="1625964"/>
                      <a:pt x="2197848" y="1613446"/>
                    </a:cubicBezTo>
                    <a:lnTo>
                      <a:pt x="2158566" y="1609993"/>
                    </a:lnTo>
                    <a:cubicBezTo>
                      <a:pt x="2157704" y="1603518"/>
                      <a:pt x="2155546" y="1598770"/>
                      <a:pt x="2153818" y="1593590"/>
                    </a:cubicBezTo>
                    <a:close/>
                    <a:moveTo>
                      <a:pt x="2145185" y="1503806"/>
                    </a:moveTo>
                    <a:cubicBezTo>
                      <a:pt x="2158136" y="1515029"/>
                      <a:pt x="2188350" y="1542655"/>
                      <a:pt x="2203891" y="1527979"/>
                    </a:cubicBezTo>
                    <a:cubicBezTo>
                      <a:pt x="2189817" y="1510661"/>
                      <a:pt x="2168366" y="1501048"/>
                      <a:pt x="2146049" y="1502079"/>
                    </a:cubicBezTo>
                    <a:close/>
                    <a:moveTo>
                      <a:pt x="2752089" y="3057755"/>
                    </a:moveTo>
                    <a:cubicBezTo>
                      <a:pt x="2758133" y="3088403"/>
                      <a:pt x="2758997" y="3087971"/>
                      <a:pt x="2743890" y="3111712"/>
                    </a:cubicBezTo>
                    <a:cubicBezTo>
                      <a:pt x="2728781" y="3135453"/>
                      <a:pt x="2707198" y="3170848"/>
                      <a:pt x="2688637" y="3200632"/>
                    </a:cubicBezTo>
                    <a:cubicBezTo>
                      <a:pt x="2678149" y="3212934"/>
                      <a:pt x="2671154" y="3227870"/>
                      <a:pt x="2668351" y="3243798"/>
                    </a:cubicBezTo>
                    <a:cubicBezTo>
                      <a:pt x="2665758" y="3286963"/>
                      <a:pt x="2662739" y="3330128"/>
                      <a:pt x="2660149" y="3373293"/>
                    </a:cubicBezTo>
                    <a:cubicBezTo>
                      <a:pt x="2651603" y="3403207"/>
                      <a:pt x="2636883" y="3431005"/>
                      <a:pt x="2616984" y="3454876"/>
                    </a:cubicBezTo>
                    <a:cubicBezTo>
                      <a:pt x="2610940" y="3464372"/>
                      <a:pt x="2606193" y="3481207"/>
                      <a:pt x="2595831" y="3481638"/>
                    </a:cubicBezTo>
                    <a:cubicBezTo>
                      <a:pt x="2585471" y="3482070"/>
                      <a:pt x="2562163" y="3478617"/>
                      <a:pt x="2552665" y="3485091"/>
                    </a:cubicBezTo>
                    <a:lnTo>
                      <a:pt x="2474968" y="3544228"/>
                    </a:lnTo>
                    <a:cubicBezTo>
                      <a:pt x="2470782" y="3562185"/>
                      <a:pt x="2468924" y="3580616"/>
                      <a:pt x="2469357" y="3599048"/>
                    </a:cubicBezTo>
                    <a:cubicBezTo>
                      <a:pt x="2470047" y="3609925"/>
                      <a:pt x="2468408" y="3620803"/>
                      <a:pt x="2464609" y="3630990"/>
                    </a:cubicBezTo>
                    <a:lnTo>
                      <a:pt x="2400293" y="3722932"/>
                    </a:lnTo>
                    <a:lnTo>
                      <a:pt x="2341157" y="3809263"/>
                    </a:lnTo>
                    <a:cubicBezTo>
                      <a:pt x="2336839" y="3815306"/>
                      <a:pt x="2274681" y="3785953"/>
                      <a:pt x="2265185" y="3782500"/>
                    </a:cubicBezTo>
                    <a:cubicBezTo>
                      <a:pt x="2259574" y="3806241"/>
                      <a:pt x="2294970" y="3808399"/>
                      <a:pt x="2298853" y="3829119"/>
                    </a:cubicBezTo>
                    <a:cubicBezTo>
                      <a:pt x="2302826" y="3841723"/>
                      <a:pt x="2305158" y="3854759"/>
                      <a:pt x="2305761" y="3867967"/>
                    </a:cubicBezTo>
                    <a:cubicBezTo>
                      <a:pt x="2301229" y="3878499"/>
                      <a:pt x="2295273" y="3888384"/>
                      <a:pt x="2288062" y="3897320"/>
                    </a:cubicBezTo>
                    <a:cubicBezTo>
                      <a:pt x="2275113" y="3918039"/>
                      <a:pt x="2257848" y="3917607"/>
                      <a:pt x="2236697" y="3924082"/>
                    </a:cubicBezTo>
                    <a:cubicBezTo>
                      <a:pt x="2220466" y="3929478"/>
                      <a:pt x="2202898" y="3929478"/>
                      <a:pt x="2186624" y="3924082"/>
                    </a:cubicBezTo>
                    <a:cubicBezTo>
                      <a:pt x="2191588" y="3934787"/>
                      <a:pt x="2192365" y="3946960"/>
                      <a:pt x="2188782" y="3958183"/>
                    </a:cubicBezTo>
                    <a:cubicBezTo>
                      <a:pt x="2186192" y="3966816"/>
                      <a:pt x="2188782" y="3980628"/>
                      <a:pt x="2184899" y="3984082"/>
                    </a:cubicBezTo>
                    <a:cubicBezTo>
                      <a:pt x="2164609" y="4000053"/>
                      <a:pt x="2152525" y="3993147"/>
                      <a:pt x="2131374" y="3981492"/>
                    </a:cubicBezTo>
                    <a:cubicBezTo>
                      <a:pt x="2130078" y="3994571"/>
                      <a:pt x="2130078" y="4007693"/>
                      <a:pt x="2131374" y="4020772"/>
                    </a:cubicBezTo>
                    <a:cubicBezTo>
                      <a:pt x="2131374" y="4028974"/>
                      <a:pt x="2145617" y="4043219"/>
                      <a:pt x="2142165" y="4051419"/>
                    </a:cubicBezTo>
                    <a:lnTo>
                      <a:pt x="2122740" y="4098038"/>
                    </a:lnTo>
                    <a:cubicBezTo>
                      <a:pt x="2116697" y="4113577"/>
                      <a:pt x="2114107" y="4111851"/>
                      <a:pt x="2099861" y="4115736"/>
                    </a:cubicBezTo>
                    <a:cubicBezTo>
                      <a:pt x="2085619" y="4119621"/>
                      <a:pt x="2085187" y="4131275"/>
                      <a:pt x="2078711" y="4144225"/>
                    </a:cubicBezTo>
                    <a:cubicBezTo>
                      <a:pt x="2072235" y="4157175"/>
                      <a:pt x="2089934" y="4167966"/>
                      <a:pt x="2094682" y="4175304"/>
                    </a:cubicBezTo>
                    <a:cubicBezTo>
                      <a:pt x="2099429" y="4182642"/>
                      <a:pt x="2119286" y="4175304"/>
                      <a:pt x="2114971" y="4190844"/>
                    </a:cubicBezTo>
                    <a:cubicBezTo>
                      <a:pt x="2112897" y="4202110"/>
                      <a:pt x="2108021" y="4212642"/>
                      <a:pt x="2100726" y="4221491"/>
                    </a:cubicBezTo>
                    <a:cubicBezTo>
                      <a:pt x="2091789" y="4230772"/>
                      <a:pt x="2084625" y="4241606"/>
                      <a:pt x="2079575" y="4253433"/>
                    </a:cubicBezTo>
                    <a:cubicBezTo>
                      <a:pt x="2074395" y="4272426"/>
                      <a:pt x="2070077" y="4273289"/>
                      <a:pt x="2055402" y="4282785"/>
                    </a:cubicBezTo>
                    <a:cubicBezTo>
                      <a:pt x="2040725" y="4292282"/>
                      <a:pt x="2055402" y="4341490"/>
                      <a:pt x="2059718" y="4359188"/>
                    </a:cubicBezTo>
                    <a:cubicBezTo>
                      <a:pt x="2059718" y="4365663"/>
                      <a:pt x="2059718" y="4381634"/>
                      <a:pt x="2065330" y="4385950"/>
                    </a:cubicBezTo>
                    <a:lnTo>
                      <a:pt x="2098136" y="4417029"/>
                    </a:lnTo>
                    <a:cubicBezTo>
                      <a:pt x="2117129" y="4435159"/>
                      <a:pt x="2130078" y="4431706"/>
                      <a:pt x="2154682" y="4432569"/>
                    </a:cubicBezTo>
                    <a:lnTo>
                      <a:pt x="2087776" y="4465806"/>
                    </a:lnTo>
                    <a:cubicBezTo>
                      <a:pt x="2070077" y="4474871"/>
                      <a:pt x="2066626" y="4469691"/>
                      <a:pt x="2048495" y="4460195"/>
                    </a:cubicBezTo>
                    <a:lnTo>
                      <a:pt x="1969933" y="4417029"/>
                    </a:lnTo>
                    <a:cubicBezTo>
                      <a:pt x="1956552" y="4409691"/>
                      <a:pt x="1954394" y="4393289"/>
                      <a:pt x="1948351" y="4376886"/>
                    </a:cubicBezTo>
                    <a:cubicBezTo>
                      <a:pt x="1927590" y="4340454"/>
                      <a:pt x="1915761" y="4299620"/>
                      <a:pt x="1913819" y="4257750"/>
                    </a:cubicBezTo>
                    <a:lnTo>
                      <a:pt x="1933244" y="4066527"/>
                    </a:lnTo>
                    <a:cubicBezTo>
                      <a:pt x="1939720" y="4005233"/>
                      <a:pt x="1942310" y="3940916"/>
                      <a:pt x="1952669" y="3880485"/>
                    </a:cubicBezTo>
                    <a:lnTo>
                      <a:pt x="1991516" y="3650846"/>
                    </a:lnTo>
                    <a:cubicBezTo>
                      <a:pt x="1999718" y="3604228"/>
                      <a:pt x="2007487" y="3558041"/>
                      <a:pt x="2015688" y="3511422"/>
                    </a:cubicBezTo>
                    <a:cubicBezTo>
                      <a:pt x="2020223" y="3490876"/>
                      <a:pt x="2023674" y="3470156"/>
                      <a:pt x="2026050" y="3449264"/>
                    </a:cubicBezTo>
                    <a:cubicBezTo>
                      <a:pt x="2025273" y="3431308"/>
                      <a:pt x="2023287" y="3413437"/>
                      <a:pt x="2020007" y="3395739"/>
                    </a:cubicBezTo>
                    <a:cubicBezTo>
                      <a:pt x="2020265" y="3379898"/>
                      <a:pt x="2018539" y="3364099"/>
                      <a:pt x="2014827" y="3348689"/>
                    </a:cubicBezTo>
                    <a:cubicBezTo>
                      <a:pt x="2009215" y="3338761"/>
                      <a:pt x="1990654" y="3329696"/>
                      <a:pt x="1982453" y="3323222"/>
                    </a:cubicBezTo>
                    <a:cubicBezTo>
                      <a:pt x="1966050" y="3311135"/>
                      <a:pt x="1950079" y="3298617"/>
                      <a:pt x="1934108" y="3286099"/>
                    </a:cubicBezTo>
                    <a:cubicBezTo>
                      <a:pt x="1919905" y="3273668"/>
                      <a:pt x="1909158" y="3257740"/>
                      <a:pt x="1903028" y="3239913"/>
                    </a:cubicBezTo>
                    <a:lnTo>
                      <a:pt x="1843459" y="3116029"/>
                    </a:lnTo>
                    <a:lnTo>
                      <a:pt x="1794253" y="3013727"/>
                    </a:lnTo>
                    <a:cubicBezTo>
                      <a:pt x="1784323" y="2993007"/>
                      <a:pt x="1801158" y="2954159"/>
                      <a:pt x="1805906" y="2932576"/>
                    </a:cubicBezTo>
                    <a:cubicBezTo>
                      <a:pt x="1806986" y="2917814"/>
                      <a:pt x="1810179" y="2903267"/>
                      <a:pt x="1815403" y="2889411"/>
                    </a:cubicBezTo>
                    <a:lnTo>
                      <a:pt x="1843459" y="2849267"/>
                    </a:lnTo>
                    <a:cubicBezTo>
                      <a:pt x="1864610" y="2819483"/>
                      <a:pt x="1882309" y="2802217"/>
                      <a:pt x="1876697" y="2760778"/>
                    </a:cubicBezTo>
                    <a:cubicBezTo>
                      <a:pt x="1876697" y="2751282"/>
                      <a:pt x="1870654" y="2746102"/>
                      <a:pt x="1876697" y="2739196"/>
                    </a:cubicBezTo>
                    <a:cubicBezTo>
                      <a:pt x="1882741" y="2732289"/>
                      <a:pt x="1874540" y="2724520"/>
                      <a:pt x="1876697" y="2719771"/>
                    </a:cubicBezTo>
                    <a:cubicBezTo>
                      <a:pt x="1879287" y="2706822"/>
                      <a:pt x="1853818" y="2695167"/>
                      <a:pt x="1856408" y="2683081"/>
                    </a:cubicBezTo>
                    <a:cubicBezTo>
                      <a:pt x="1859001" y="2670995"/>
                      <a:pt x="1859001" y="2669700"/>
                      <a:pt x="1847777" y="2662362"/>
                    </a:cubicBezTo>
                    <a:cubicBezTo>
                      <a:pt x="1836554" y="2655024"/>
                      <a:pt x="1840008" y="2658045"/>
                      <a:pt x="1831374" y="2662362"/>
                    </a:cubicBezTo>
                    <a:cubicBezTo>
                      <a:pt x="1825288" y="2666696"/>
                      <a:pt x="1819806" y="2671772"/>
                      <a:pt x="1814971" y="2677469"/>
                    </a:cubicBezTo>
                    <a:cubicBezTo>
                      <a:pt x="1811949" y="2680491"/>
                      <a:pt x="1820151" y="2691282"/>
                      <a:pt x="1822309" y="2694736"/>
                    </a:cubicBezTo>
                    <a:cubicBezTo>
                      <a:pt x="1805906" y="2702505"/>
                      <a:pt x="1806770" y="2704663"/>
                      <a:pt x="1799432" y="2685239"/>
                    </a:cubicBezTo>
                    <a:cubicBezTo>
                      <a:pt x="1795978" y="2695599"/>
                      <a:pt x="1780007" y="2677469"/>
                      <a:pt x="1770942" y="2675743"/>
                    </a:cubicBezTo>
                    <a:cubicBezTo>
                      <a:pt x="1761879" y="2674016"/>
                      <a:pt x="1763172" y="2680491"/>
                      <a:pt x="1760150" y="2678333"/>
                    </a:cubicBezTo>
                    <a:lnTo>
                      <a:pt x="1745476" y="2665815"/>
                    </a:lnTo>
                    <a:cubicBezTo>
                      <a:pt x="1735546" y="2657613"/>
                      <a:pt x="1715692" y="2646822"/>
                      <a:pt x="1708784" y="2634736"/>
                    </a:cubicBezTo>
                    <a:cubicBezTo>
                      <a:pt x="1701878" y="2622650"/>
                      <a:pt x="1705762" y="2608405"/>
                      <a:pt x="1697992" y="2598909"/>
                    </a:cubicBezTo>
                    <a:cubicBezTo>
                      <a:pt x="1678999" y="2574304"/>
                      <a:pt x="1667347" y="2552722"/>
                      <a:pt x="1641014" y="2544520"/>
                    </a:cubicBezTo>
                    <a:cubicBezTo>
                      <a:pt x="1614684" y="2536319"/>
                      <a:pt x="1585763" y="2536319"/>
                      <a:pt x="1569360" y="2518621"/>
                    </a:cubicBezTo>
                    <a:lnTo>
                      <a:pt x="1526195" y="2471571"/>
                    </a:lnTo>
                    <a:cubicBezTo>
                      <a:pt x="1516697" y="2461643"/>
                      <a:pt x="1503748" y="2471571"/>
                      <a:pt x="1492525" y="2476319"/>
                    </a:cubicBezTo>
                    <a:cubicBezTo>
                      <a:pt x="1467059" y="2484952"/>
                      <a:pt x="1441158" y="2464233"/>
                      <a:pt x="1416986" y="2453442"/>
                    </a:cubicBezTo>
                    <a:lnTo>
                      <a:pt x="1361303" y="2424521"/>
                    </a:lnTo>
                    <a:cubicBezTo>
                      <a:pt x="1353102" y="2422514"/>
                      <a:pt x="1345332" y="2419000"/>
                      <a:pt x="1338424" y="2414161"/>
                    </a:cubicBezTo>
                    <a:cubicBezTo>
                      <a:pt x="1325907" y="2399917"/>
                      <a:pt x="1312958" y="2385672"/>
                      <a:pt x="1300441" y="2370996"/>
                    </a:cubicBezTo>
                    <a:cubicBezTo>
                      <a:pt x="1287922" y="2356320"/>
                      <a:pt x="1295691" y="2349845"/>
                      <a:pt x="1300441" y="2331284"/>
                    </a:cubicBezTo>
                    <a:cubicBezTo>
                      <a:pt x="1303461" y="2319629"/>
                      <a:pt x="1283606" y="2295889"/>
                      <a:pt x="1277994" y="2288119"/>
                    </a:cubicBezTo>
                    <a:cubicBezTo>
                      <a:pt x="1272470" y="2278204"/>
                      <a:pt x="1265649" y="2269061"/>
                      <a:pt x="1257705" y="2260925"/>
                    </a:cubicBezTo>
                    <a:cubicBezTo>
                      <a:pt x="1243895" y="2246680"/>
                      <a:pt x="1230082" y="2232867"/>
                      <a:pt x="1216700" y="2217759"/>
                    </a:cubicBezTo>
                    <a:cubicBezTo>
                      <a:pt x="1213246" y="2214306"/>
                      <a:pt x="1216700" y="2204378"/>
                      <a:pt x="1216700" y="2200062"/>
                    </a:cubicBezTo>
                    <a:cubicBezTo>
                      <a:pt x="1216700" y="2195745"/>
                      <a:pt x="1210225" y="2187975"/>
                      <a:pt x="1207635" y="2184954"/>
                    </a:cubicBezTo>
                    <a:cubicBezTo>
                      <a:pt x="1199391" y="2171326"/>
                      <a:pt x="1189377" y="2158843"/>
                      <a:pt x="1177851" y="2147832"/>
                    </a:cubicBezTo>
                    <a:cubicBezTo>
                      <a:pt x="1167491" y="2139199"/>
                      <a:pt x="1156268" y="2133587"/>
                      <a:pt x="1152382" y="2118911"/>
                    </a:cubicBezTo>
                    <a:cubicBezTo>
                      <a:pt x="1152382" y="2110710"/>
                      <a:pt x="1144612" y="2070998"/>
                      <a:pt x="1138139" y="2067544"/>
                    </a:cubicBezTo>
                    <a:lnTo>
                      <a:pt x="1100154" y="2048551"/>
                    </a:lnTo>
                    <a:cubicBezTo>
                      <a:pt x="1102872" y="2068921"/>
                      <a:pt x="1108397" y="2088820"/>
                      <a:pt x="1116557" y="2107688"/>
                    </a:cubicBezTo>
                    <a:cubicBezTo>
                      <a:pt x="1130799" y="2124082"/>
                      <a:pt x="1142197" y="2142764"/>
                      <a:pt x="1150224" y="2162940"/>
                    </a:cubicBezTo>
                    <a:cubicBezTo>
                      <a:pt x="1153333" y="2172842"/>
                      <a:pt x="1159161" y="2181669"/>
                      <a:pt x="1167059" y="2188407"/>
                    </a:cubicBezTo>
                    <a:cubicBezTo>
                      <a:pt x="1173361" y="2196272"/>
                      <a:pt x="1177548" y="2205643"/>
                      <a:pt x="1179147" y="2215601"/>
                    </a:cubicBezTo>
                    <a:cubicBezTo>
                      <a:pt x="1183634" y="2225417"/>
                      <a:pt x="1186397" y="2235928"/>
                      <a:pt x="1187346" y="2246680"/>
                    </a:cubicBezTo>
                    <a:cubicBezTo>
                      <a:pt x="1187346" y="2263946"/>
                      <a:pt x="1195118" y="2251428"/>
                      <a:pt x="1199433" y="2255313"/>
                    </a:cubicBezTo>
                    <a:cubicBezTo>
                      <a:pt x="1203749" y="2259198"/>
                      <a:pt x="1214972" y="2269989"/>
                      <a:pt x="1214111" y="2279054"/>
                    </a:cubicBezTo>
                    <a:cubicBezTo>
                      <a:pt x="1213246" y="2288119"/>
                      <a:pt x="1203319" y="2293299"/>
                      <a:pt x="1199001" y="2284666"/>
                    </a:cubicBezTo>
                    <a:cubicBezTo>
                      <a:pt x="1188987" y="2267464"/>
                      <a:pt x="1175303" y="2252714"/>
                      <a:pt x="1158858" y="2241500"/>
                    </a:cubicBezTo>
                    <a:cubicBezTo>
                      <a:pt x="1154542" y="2238047"/>
                      <a:pt x="1155836" y="2216464"/>
                      <a:pt x="1155836" y="2210853"/>
                    </a:cubicBezTo>
                    <a:cubicBezTo>
                      <a:pt x="1155836" y="2205241"/>
                      <a:pt x="1142887" y="2194882"/>
                      <a:pt x="1137275" y="2189702"/>
                    </a:cubicBezTo>
                    <a:cubicBezTo>
                      <a:pt x="1131663" y="2184522"/>
                      <a:pt x="1126052" y="2187112"/>
                      <a:pt x="1120008" y="2181069"/>
                    </a:cubicBezTo>
                    <a:lnTo>
                      <a:pt x="1098857" y="2159918"/>
                    </a:lnTo>
                    <a:cubicBezTo>
                      <a:pt x="1107059" y="2159918"/>
                      <a:pt x="1126916" y="2157328"/>
                      <a:pt x="1116124" y="2139199"/>
                    </a:cubicBezTo>
                    <a:cubicBezTo>
                      <a:pt x="1109952" y="2125865"/>
                      <a:pt x="1099851" y="2114728"/>
                      <a:pt x="1087204" y="2107256"/>
                    </a:cubicBezTo>
                    <a:cubicBezTo>
                      <a:pt x="1077707" y="2102076"/>
                      <a:pt x="1075117" y="2084379"/>
                      <a:pt x="1071233" y="2073156"/>
                    </a:cubicBezTo>
                    <a:cubicBezTo>
                      <a:pt x="1064326" y="2053731"/>
                      <a:pt x="1057850" y="2034307"/>
                      <a:pt x="1050944" y="2015314"/>
                    </a:cubicBezTo>
                    <a:cubicBezTo>
                      <a:pt x="1041017" y="1994574"/>
                      <a:pt x="1022844" y="1978922"/>
                      <a:pt x="1000874" y="1972149"/>
                    </a:cubicBezTo>
                    <a:cubicBezTo>
                      <a:pt x="986196" y="1967401"/>
                      <a:pt x="981017" y="1968696"/>
                      <a:pt x="974541" y="1952725"/>
                    </a:cubicBezTo>
                    <a:cubicBezTo>
                      <a:pt x="968068" y="1936754"/>
                      <a:pt x="959866" y="1917761"/>
                      <a:pt x="952958" y="1900495"/>
                    </a:cubicBezTo>
                    <a:cubicBezTo>
                      <a:pt x="942167" y="1874596"/>
                      <a:pt x="921016" y="1857329"/>
                      <a:pt x="913679" y="1830567"/>
                    </a:cubicBezTo>
                    <a:cubicBezTo>
                      <a:pt x="905607" y="1798133"/>
                      <a:pt x="903104" y="1764554"/>
                      <a:pt x="906342" y="1731287"/>
                    </a:cubicBezTo>
                    <a:cubicBezTo>
                      <a:pt x="906342" y="1698913"/>
                      <a:pt x="909363" y="1666971"/>
                      <a:pt x="910657" y="1634597"/>
                    </a:cubicBezTo>
                    <a:cubicBezTo>
                      <a:pt x="911260" y="1607057"/>
                      <a:pt x="906558" y="1579656"/>
                      <a:pt x="896844" y="1553878"/>
                    </a:cubicBezTo>
                    <a:cubicBezTo>
                      <a:pt x="912989" y="1558160"/>
                      <a:pt x="928873" y="1563495"/>
                      <a:pt x="944327" y="1569849"/>
                    </a:cubicBezTo>
                    <a:cubicBezTo>
                      <a:pt x="944327" y="1543950"/>
                      <a:pt x="944327" y="1540497"/>
                      <a:pt x="930514" y="1522367"/>
                    </a:cubicBezTo>
                    <a:cubicBezTo>
                      <a:pt x="919981" y="1509728"/>
                      <a:pt x="907938" y="1498423"/>
                      <a:pt x="894686" y="1488698"/>
                    </a:cubicBezTo>
                    <a:cubicBezTo>
                      <a:pt x="882859" y="1481882"/>
                      <a:pt x="870255" y="1476521"/>
                      <a:pt x="857132" y="1472727"/>
                    </a:cubicBezTo>
                    <a:cubicBezTo>
                      <a:pt x="835982" y="1462367"/>
                      <a:pt x="832960" y="1461936"/>
                      <a:pt x="823462" y="1436900"/>
                    </a:cubicBezTo>
                    <a:cubicBezTo>
                      <a:pt x="813967" y="1411864"/>
                      <a:pt x="774256" y="1393735"/>
                      <a:pt x="776846" y="1361361"/>
                    </a:cubicBezTo>
                    <a:cubicBezTo>
                      <a:pt x="779435" y="1328987"/>
                      <a:pt x="776846" y="1334598"/>
                      <a:pt x="756124" y="1318195"/>
                    </a:cubicBezTo>
                    <a:cubicBezTo>
                      <a:pt x="753103" y="1318195"/>
                      <a:pt x="740586" y="1347116"/>
                      <a:pt x="731520" y="1332008"/>
                    </a:cubicBezTo>
                    <a:cubicBezTo>
                      <a:pt x="722457" y="1316900"/>
                      <a:pt x="714255" y="1291433"/>
                      <a:pt x="703896" y="1285821"/>
                    </a:cubicBezTo>
                    <a:cubicBezTo>
                      <a:pt x="691766" y="1280231"/>
                      <a:pt x="682097" y="1270407"/>
                      <a:pt x="676702" y="1258196"/>
                    </a:cubicBezTo>
                    <a:cubicBezTo>
                      <a:pt x="668371" y="1241111"/>
                      <a:pt x="658528" y="1224790"/>
                      <a:pt x="647350" y="1209419"/>
                    </a:cubicBezTo>
                    <a:cubicBezTo>
                      <a:pt x="636730" y="1199698"/>
                      <a:pt x="625335" y="1190892"/>
                      <a:pt x="613247" y="1183088"/>
                    </a:cubicBezTo>
                    <a:cubicBezTo>
                      <a:pt x="589033" y="1165123"/>
                      <a:pt x="562442" y="1150598"/>
                      <a:pt x="534257" y="1139923"/>
                    </a:cubicBezTo>
                    <a:cubicBezTo>
                      <a:pt x="522601" y="1135175"/>
                      <a:pt x="508356" y="1145966"/>
                      <a:pt x="496271" y="1142945"/>
                    </a:cubicBezTo>
                    <a:cubicBezTo>
                      <a:pt x="482587" y="1136280"/>
                      <a:pt x="469983" y="1127707"/>
                      <a:pt x="458717" y="1117477"/>
                    </a:cubicBezTo>
                    <a:cubicBezTo>
                      <a:pt x="443608" y="1107117"/>
                      <a:pt x="439292" y="1103232"/>
                      <a:pt x="422457" y="1104959"/>
                    </a:cubicBezTo>
                    <a:cubicBezTo>
                      <a:pt x="405622" y="1106686"/>
                      <a:pt x="400010" y="1111434"/>
                      <a:pt x="405622" y="1132585"/>
                    </a:cubicBezTo>
                    <a:cubicBezTo>
                      <a:pt x="411234" y="1153736"/>
                      <a:pt x="348644" y="1168844"/>
                      <a:pt x="335262" y="1175750"/>
                    </a:cubicBezTo>
                    <a:cubicBezTo>
                      <a:pt x="332457" y="1170488"/>
                      <a:pt x="334443" y="1163953"/>
                      <a:pt x="339710" y="1161152"/>
                    </a:cubicBezTo>
                    <a:cubicBezTo>
                      <a:pt x="340487" y="1160742"/>
                      <a:pt x="341306" y="1160422"/>
                      <a:pt x="342170" y="1160210"/>
                    </a:cubicBezTo>
                    <a:cubicBezTo>
                      <a:pt x="331811" y="1156757"/>
                      <a:pt x="339581" y="1123520"/>
                      <a:pt x="346486" y="1117045"/>
                    </a:cubicBezTo>
                    <a:cubicBezTo>
                      <a:pt x="358313" y="1109237"/>
                      <a:pt x="372558" y="1105870"/>
                      <a:pt x="386629" y="1107549"/>
                    </a:cubicBezTo>
                    <a:lnTo>
                      <a:pt x="374544" y="1095894"/>
                    </a:lnTo>
                    <a:lnTo>
                      <a:pt x="388358" y="1084671"/>
                    </a:lnTo>
                    <a:cubicBezTo>
                      <a:pt x="365004" y="1088483"/>
                      <a:pt x="343422" y="1099503"/>
                      <a:pt x="326632" y="1116182"/>
                    </a:cubicBezTo>
                    <a:cubicBezTo>
                      <a:pt x="308932" y="1133340"/>
                      <a:pt x="295077" y="1154094"/>
                      <a:pt x="286056" y="1177045"/>
                    </a:cubicBezTo>
                    <a:lnTo>
                      <a:pt x="305049" y="1181793"/>
                    </a:lnTo>
                    <a:cubicBezTo>
                      <a:pt x="287653" y="1206505"/>
                      <a:pt x="266370" y="1228226"/>
                      <a:pt x="242026" y="1246109"/>
                    </a:cubicBezTo>
                    <a:cubicBezTo>
                      <a:pt x="229939" y="1256037"/>
                      <a:pt x="190660" y="1267260"/>
                      <a:pt x="188934" y="1289275"/>
                    </a:cubicBezTo>
                    <a:cubicBezTo>
                      <a:pt x="187206" y="1311289"/>
                      <a:pt x="136703" y="1318195"/>
                      <a:pt x="122458" y="1322944"/>
                    </a:cubicBezTo>
                    <a:cubicBezTo>
                      <a:pt x="116546" y="1324593"/>
                      <a:pt x="110457" y="1325607"/>
                      <a:pt x="104329" y="1325965"/>
                    </a:cubicBezTo>
                    <a:cubicBezTo>
                      <a:pt x="96560" y="1325965"/>
                      <a:pt x="100443" y="1331577"/>
                      <a:pt x="94831" y="1335893"/>
                    </a:cubicBezTo>
                    <a:cubicBezTo>
                      <a:pt x="85723" y="1344474"/>
                      <a:pt x="72645" y="1347444"/>
                      <a:pt x="60732" y="1343663"/>
                    </a:cubicBezTo>
                    <a:cubicBezTo>
                      <a:pt x="72429" y="1333476"/>
                      <a:pt x="85336" y="1324778"/>
                      <a:pt x="99149" y="1317764"/>
                    </a:cubicBezTo>
                    <a:cubicBezTo>
                      <a:pt x="109509" y="1310426"/>
                      <a:pt x="142315" y="1278052"/>
                      <a:pt x="149652" y="1295749"/>
                    </a:cubicBezTo>
                    <a:cubicBezTo>
                      <a:pt x="156128" y="1282800"/>
                      <a:pt x="180732" y="1252584"/>
                      <a:pt x="192817" y="1263375"/>
                    </a:cubicBezTo>
                    <a:cubicBezTo>
                      <a:pt x="188502" y="1249131"/>
                      <a:pt x="211378" y="1240066"/>
                      <a:pt x="213968" y="1224527"/>
                    </a:cubicBezTo>
                    <a:cubicBezTo>
                      <a:pt x="213968" y="1215350"/>
                      <a:pt x="217509" y="1206527"/>
                      <a:pt x="223898" y="1199923"/>
                    </a:cubicBezTo>
                    <a:cubicBezTo>
                      <a:pt x="229077" y="1194311"/>
                      <a:pt x="233825" y="1191289"/>
                      <a:pt x="229077" y="1183088"/>
                    </a:cubicBezTo>
                    <a:cubicBezTo>
                      <a:pt x="212242" y="1193016"/>
                      <a:pt x="194543" y="1209419"/>
                      <a:pt x="177279" y="1195606"/>
                    </a:cubicBezTo>
                    <a:cubicBezTo>
                      <a:pt x="171667" y="1190858"/>
                      <a:pt x="160443" y="1176613"/>
                      <a:pt x="153106" y="1180066"/>
                    </a:cubicBezTo>
                    <a:lnTo>
                      <a:pt x="127205" y="1192584"/>
                    </a:lnTo>
                    <a:lnTo>
                      <a:pt x="118574" y="1136038"/>
                    </a:lnTo>
                    <a:cubicBezTo>
                      <a:pt x="114256" y="1138628"/>
                      <a:pt x="91812" y="1156757"/>
                      <a:pt x="88790" y="1154167"/>
                    </a:cubicBezTo>
                    <a:cubicBezTo>
                      <a:pt x="85768" y="1151577"/>
                      <a:pt x="64186" y="1137333"/>
                      <a:pt x="58574" y="1126542"/>
                    </a:cubicBezTo>
                    <a:cubicBezTo>
                      <a:pt x="53481" y="1110998"/>
                      <a:pt x="50114" y="1094923"/>
                      <a:pt x="48647" y="1078628"/>
                    </a:cubicBezTo>
                    <a:cubicBezTo>
                      <a:pt x="46486" y="1067405"/>
                      <a:pt x="54688" y="1058772"/>
                      <a:pt x="59867" y="1049276"/>
                    </a:cubicBezTo>
                    <a:cubicBezTo>
                      <a:pt x="69365" y="1030715"/>
                      <a:pt x="68501" y="1025967"/>
                      <a:pt x="86200" y="1027693"/>
                    </a:cubicBezTo>
                    <a:cubicBezTo>
                      <a:pt x="103897" y="1029420"/>
                      <a:pt x="103465" y="1016039"/>
                      <a:pt x="116414" y="1009995"/>
                    </a:cubicBezTo>
                    <a:cubicBezTo>
                      <a:pt x="129366" y="1003952"/>
                      <a:pt x="140157" y="1015607"/>
                      <a:pt x="146630" y="997477"/>
                    </a:cubicBezTo>
                    <a:cubicBezTo>
                      <a:pt x="153106" y="979348"/>
                      <a:pt x="144040" y="980643"/>
                      <a:pt x="135407" y="969852"/>
                    </a:cubicBezTo>
                    <a:lnTo>
                      <a:pt x="147494" y="962082"/>
                    </a:lnTo>
                    <a:cubicBezTo>
                      <a:pt x="141883" y="943521"/>
                      <a:pt x="128069" y="959924"/>
                      <a:pt x="118574" y="966398"/>
                    </a:cubicBezTo>
                    <a:cubicBezTo>
                      <a:pt x="109077" y="972873"/>
                      <a:pt x="104329" y="966398"/>
                      <a:pt x="92241" y="966398"/>
                    </a:cubicBezTo>
                    <a:cubicBezTo>
                      <a:pt x="67640" y="969852"/>
                      <a:pt x="40013" y="975463"/>
                      <a:pt x="26632" y="945679"/>
                    </a:cubicBezTo>
                    <a:cubicBezTo>
                      <a:pt x="29654" y="945679"/>
                      <a:pt x="32673" y="941363"/>
                      <a:pt x="35695" y="940499"/>
                    </a:cubicBezTo>
                    <a:cubicBezTo>
                      <a:pt x="23610" y="936183"/>
                      <a:pt x="7639" y="934024"/>
                      <a:pt x="-562" y="921075"/>
                    </a:cubicBezTo>
                    <a:cubicBezTo>
                      <a:pt x="13725" y="909886"/>
                      <a:pt x="30992" y="903131"/>
                      <a:pt x="49076" y="901651"/>
                    </a:cubicBezTo>
                    <a:lnTo>
                      <a:pt x="44761" y="895607"/>
                    </a:lnTo>
                    <a:cubicBezTo>
                      <a:pt x="56674" y="887350"/>
                      <a:pt x="70833" y="882843"/>
                      <a:pt x="85336" y="882658"/>
                    </a:cubicBezTo>
                    <a:cubicBezTo>
                      <a:pt x="85336" y="904241"/>
                      <a:pt x="99149" y="901219"/>
                      <a:pt x="114256" y="905535"/>
                    </a:cubicBezTo>
                    <a:cubicBezTo>
                      <a:pt x="129366" y="909852"/>
                      <a:pt x="131523" y="902514"/>
                      <a:pt x="143179" y="893881"/>
                    </a:cubicBezTo>
                    <a:lnTo>
                      <a:pt x="127205" y="886111"/>
                    </a:lnTo>
                    <a:lnTo>
                      <a:pt x="133249" y="883521"/>
                    </a:lnTo>
                    <a:cubicBezTo>
                      <a:pt x="127637" y="878341"/>
                      <a:pt x="125480" y="872298"/>
                      <a:pt x="133249" y="867118"/>
                    </a:cubicBezTo>
                    <a:cubicBezTo>
                      <a:pt x="119781" y="866199"/>
                      <a:pt x="106574" y="863290"/>
                      <a:pt x="93970" y="858485"/>
                    </a:cubicBezTo>
                    <a:cubicBezTo>
                      <a:pt x="83178" y="854600"/>
                      <a:pt x="83178" y="835176"/>
                      <a:pt x="72819" y="829565"/>
                    </a:cubicBezTo>
                    <a:cubicBezTo>
                      <a:pt x="62457" y="823953"/>
                      <a:pt x="34401" y="816615"/>
                      <a:pt x="29654" y="808414"/>
                    </a:cubicBezTo>
                    <a:cubicBezTo>
                      <a:pt x="30860" y="800130"/>
                      <a:pt x="33021" y="792015"/>
                      <a:pt x="36127" y="784241"/>
                    </a:cubicBezTo>
                    <a:cubicBezTo>
                      <a:pt x="36127" y="781219"/>
                      <a:pt x="43896" y="784241"/>
                      <a:pt x="46486" y="784241"/>
                    </a:cubicBezTo>
                    <a:cubicBezTo>
                      <a:pt x="57710" y="784241"/>
                      <a:pt x="75409" y="787263"/>
                      <a:pt x="83178" y="775608"/>
                    </a:cubicBezTo>
                    <a:cubicBezTo>
                      <a:pt x="90603" y="761679"/>
                      <a:pt x="99581" y="748647"/>
                      <a:pt x="109941" y="736759"/>
                    </a:cubicBezTo>
                    <a:cubicBezTo>
                      <a:pt x="128631" y="718759"/>
                      <a:pt x="152200" y="706608"/>
                      <a:pt x="177711" y="701795"/>
                    </a:cubicBezTo>
                    <a:cubicBezTo>
                      <a:pt x="192343" y="701580"/>
                      <a:pt x="206544" y="696745"/>
                      <a:pt x="218286" y="687982"/>
                    </a:cubicBezTo>
                    <a:cubicBezTo>
                      <a:pt x="235551" y="672443"/>
                      <a:pt x="234689" y="672011"/>
                      <a:pt x="253682" y="683234"/>
                    </a:cubicBezTo>
                    <a:cubicBezTo>
                      <a:pt x="272675" y="694457"/>
                      <a:pt x="318859" y="679781"/>
                      <a:pt x="326632" y="702659"/>
                    </a:cubicBezTo>
                    <a:cubicBezTo>
                      <a:pt x="334401" y="725536"/>
                      <a:pt x="382314" y="718198"/>
                      <a:pt x="398717" y="720788"/>
                    </a:cubicBezTo>
                    <a:cubicBezTo>
                      <a:pt x="423753" y="724241"/>
                      <a:pt x="449220" y="727263"/>
                      <a:pt x="473824" y="732443"/>
                    </a:cubicBezTo>
                    <a:lnTo>
                      <a:pt x="584759" y="754025"/>
                    </a:lnTo>
                    <a:cubicBezTo>
                      <a:pt x="609364" y="761523"/>
                      <a:pt x="632888" y="772267"/>
                      <a:pt x="654687" y="785968"/>
                    </a:cubicBezTo>
                    <a:cubicBezTo>
                      <a:pt x="658570" y="785968"/>
                      <a:pt x="684471" y="753162"/>
                      <a:pt x="688355" y="748414"/>
                    </a:cubicBezTo>
                    <a:cubicBezTo>
                      <a:pt x="692241" y="743666"/>
                      <a:pt x="708644" y="763522"/>
                      <a:pt x="716413" y="759637"/>
                    </a:cubicBezTo>
                    <a:cubicBezTo>
                      <a:pt x="724183" y="755752"/>
                      <a:pt x="788498" y="713450"/>
                      <a:pt x="797132" y="728989"/>
                    </a:cubicBezTo>
                    <a:lnTo>
                      <a:pt x="732816" y="766543"/>
                    </a:lnTo>
                    <a:cubicBezTo>
                      <a:pt x="749219" y="779493"/>
                      <a:pt x="804040" y="726400"/>
                      <a:pt x="808788" y="748845"/>
                    </a:cubicBezTo>
                    <a:lnTo>
                      <a:pt x="827780" y="724241"/>
                    </a:lnTo>
                    <a:cubicBezTo>
                      <a:pt x="832960" y="717335"/>
                      <a:pt x="820011" y="715608"/>
                      <a:pt x="827780" y="706975"/>
                    </a:cubicBezTo>
                    <a:cubicBezTo>
                      <a:pt x="843707" y="727699"/>
                      <a:pt x="860716" y="747585"/>
                      <a:pt x="878715" y="766543"/>
                    </a:cubicBezTo>
                    <a:cubicBezTo>
                      <a:pt x="881002" y="751151"/>
                      <a:pt x="888471" y="736997"/>
                      <a:pt x="899866" y="726400"/>
                    </a:cubicBezTo>
                    <a:cubicBezTo>
                      <a:pt x="908067" y="735896"/>
                      <a:pt x="893822" y="739781"/>
                      <a:pt x="905045" y="747119"/>
                    </a:cubicBezTo>
                    <a:cubicBezTo>
                      <a:pt x="908931" y="749709"/>
                      <a:pt x="902456" y="759637"/>
                      <a:pt x="900298" y="763953"/>
                    </a:cubicBezTo>
                    <a:cubicBezTo>
                      <a:pt x="907635" y="761795"/>
                      <a:pt x="920584" y="761795"/>
                      <a:pt x="926628" y="756615"/>
                    </a:cubicBezTo>
                    <a:cubicBezTo>
                      <a:pt x="932672" y="751435"/>
                      <a:pt x="924038" y="744961"/>
                      <a:pt x="926628" y="744529"/>
                    </a:cubicBezTo>
                    <a:lnTo>
                      <a:pt x="938716" y="744529"/>
                    </a:lnTo>
                    <a:cubicBezTo>
                      <a:pt x="952958" y="742371"/>
                      <a:pt x="971951" y="757479"/>
                      <a:pt x="984903" y="763953"/>
                    </a:cubicBezTo>
                    <a:cubicBezTo>
                      <a:pt x="1012917" y="774909"/>
                      <a:pt x="1041794" y="783568"/>
                      <a:pt x="1071233" y="789852"/>
                    </a:cubicBezTo>
                    <a:cubicBezTo>
                      <a:pt x="1071233" y="789852"/>
                      <a:pt x="1071233" y="785536"/>
                      <a:pt x="1071233" y="782946"/>
                    </a:cubicBezTo>
                    <a:cubicBezTo>
                      <a:pt x="1087721" y="785432"/>
                      <a:pt x="1102915" y="793327"/>
                      <a:pt x="1114399" y="805392"/>
                    </a:cubicBezTo>
                    <a:cubicBezTo>
                      <a:pt x="1126052" y="814025"/>
                      <a:pt x="1090224" y="827838"/>
                      <a:pt x="1087634" y="829133"/>
                    </a:cubicBezTo>
                    <a:cubicBezTo>
                      <a:pt x="1099118" y="835206"/>
                      <a:pt x="1111764" y="838741"/>
                      <a:pt x="1124758" y="839493"/>
                    </a:cubicBezTo>
                    <a:lnTo>
                      <a:pt x="1186916" y="833881"/>
                    </a:lnTo>
                    <a:cubicBezTo>
                      <a:pt x="1196411" y="833881"/>
                      <a:pt x="1213246" y="829996"/>
                      <a:pt x="1220152" y="841219"/>
                    </a:cubicBezTo>
                    <a:lnTo>
                      <a:pt x="1248642" y="888269"/>
                    </a:lnTo>
                    <a:cubicBezTo>
                      <a:pt x="1248642" y="881795"/>
                      <a:pt x="1245620" y="874888"/>
                      <a:pt x="1244324" y="867982"/>
                    </a:cubicBezTo>
                    <a:cubicBezTo>
                      <a:pt x="1243031" y="861075"/>
                      <a:pt x="1247346" y="859780"/>
                      <a:pt x="1244324" y="855895"/>
                    </a:cubicBezTo>
                    <a:cubicBezTo>
                      <a:pt x="1244324" y="839493"/>
                      <a:pt x="1235693" y="843809"/>
                      <a:pt x="1244324" y="827838"/>
                    </a:cubicBezTo>
                    <a:cubicBezTo>
                      <a:pt x="1252958" y="811867"/>
                      <a:pt x="1292240" y="815752"/>
                      <a:pt x="1282742" y="799780"/>
                    </a:cubicBezTo>
                    <a:cubicBezTo>
                      <a:pt x="1265088" y="809493"/>
                      <a:pt x="1245447" y="814962"/>
                      <a:pt x="1225331" y="815752"/>
                    </a:cubicBezTo>
                    <a:cubicBezTo>
                      <a:pt x="1230511" y="795032"/>
                      <a:pt x="1237851" y="797191"/>
                      <a:pt x="1254686" y="790716"/>
                    </a:cubicBezTo>
                    <a:cubicBezTo>
                      <a:pt x="1271519" y="784241"/>
                      <a:pt x="1274540" y="782514"/>
                      <a:pt x="1290511" y="790716"/>
                    </a:cubicBezTo>
                    <a:cubicBezTo>
                      <a:pt x="1295259" y="793737"/>
                      <a:pt x="1298281" y="805392"/>
                      <a:pt x="1300441" y="811004"/>
                    </a:cubicBezTo>
                    <a:cubicBezTo>
                      <a:pt x="1302599" y="816615"/>
                      <a:pt x="1308643" y="817047"/>
                      <a:pt x="1315116" y="818773"/>
                    </a:cubicBezTo>
                    <a:cubicBezTo>
                      <a:pt x="1328110" y="822049"/>
                      <a:pt x="1340801" y="826379"/>
                      <a:pt x="1353102" y="831723"/>
                    </a:cubicBezTo>
                    <a:cubicBezTo>
                      <a:pt x="1363893" y="836471"/>
                      <a:pt x="1423029" y="843809"/>
                      <a:pt x="1425187" y="834744"/>
                    </a:cubicBezTo>
                    <a:cubicBezTo>
                      <a:pt x="1430367" y="815752"/>
                      <a:pt x="1431231" y="807119"/>
                      <a:pt x="1449792" y="807119"/>
                    </a:cubicBezTo>
                    <a:cubicBezTo>
                      <a:pt x="1462266" y="808962"/>
                      <a:pt x="1474483" y="812441"/>
                      <a:pt x="1486052" y="817478"/>
                    </a:cubicBezTo>
                    <a:cubicBezTo>
                      <a:pt x="1486052" y="823521"/>
                      <a:pt x="1476986" y="842082"/>
                      <a:pt x="1479144" y="848126"/>
                    </a:cubicBezTo>
                    <a:cubicBezTo>
                      <a:pt x="1481304" y="854169"/>
                      <a:pt x="1497275" y="861507"/>
                      <a:pt x="1502023" y="864960"/>
                    </a:cubicBezTo>
                    <a:cubicBezTo>
                      <a:pt x="1495979" y="843809"/>
                      <a:pt x="1488641" y="825248"/>
                      <a:pt x="1511950" y="821795"/>
                    </a:cubicBezTo>
                    <a:cubicBezTo>
                      <a:pt x="1521877" y="821795"/>
                      <a:pt x="1527489" y="810572"/>
                      <a:pt x="1534397" y="802802"/>
                    </a:cubicBezTo>
                    <a:cubicBezTo>
                      <a:pt x="1541302" y="795032"/>
                      <a:pt x="1534397" y="789852"/>
                      <a:pt x="1534397" y="782083"/>
                    </a:cubicBezTo>
                    <a:lnTo>
                      <a:pt x="1516268" y="792011"/>
                    </a:lnTo>
                    <a:cubicBezTo>
                      <a:pt x="1514108" y="770860"/>
                      <a:pt x="1527921" y="767838"/>
                      <a:pt x="1540870" y="766543"/>
                    </a:cubicBezTo>
                    <a:cubicBezTo>
                      <a:pt x="1540870" y="749709"/>
                      <a:pt x="1526627" y="761363"/>
                      <a:pt x="1517562" y="757910"/>
                    </a:cubicBezTo>
                    <a:cubicBezTo>
                      <a:pt x="1508496" y="754457"/>
                      <a:pt x="1485620" y="749277"/>
                      <a:pt x="1482598" y="741076"/>
                    </a:cubicBezTo>
                    <a:cubicBezTo>
                      <a:pt x="1477289" y="725247"/>
                      <a:pt x="1475216" y="708512"/>
                      <a:pt x="1476554" y="691867"/>
                    </a:cubicBezTo>
                    <a:cubicBezTo>
                      <a:pt x="1476554" y="672875"/>
                      <a:pt x="1484755" y="670716"/>
                      <a:pt x="1497705" y="676328"/>
                    </a:cubicBezTo>
                    <a:cubicBezTo>
                      <a:pt x="1499865" y="667263"/>
                      <a:pt x="1494253" y="663810"/>
                      <a:pt x="1487345" y="665105"/>
                    </a:cubicBezTo>
                    <a:cubicBezTo>
                      <a:pt x="1500294" y="656040"/>
                      <a:pt x="1502023" y="656904"/>
                      <a:pt x="1501591" y="639206"/>
                    </a:cubicBezTo>
                    <a:cubicBezTo>
                      <a:pt x="1502368" y="626964"/>
                      <a:pt x="1499820" y="614740"/>
                      <a:pt x="1494253" y="603810"/>
                    </a:cubicBezTo>
                    <a:cubicBezTo>
                      <a:pt x="1491447" y="591741"/>
                      <a:pt x="1491447" y="579189"/>
                      <a:pt x="1494253" y="567120"/>
                    </a:cubicBezTo>
                    <a:cubicBezTo>
                      <a:pt x="1494253" y="558055"/>
                      <a:pt x="1508066" y="562803"/>
                      <a:pt x="1514540" y="562803"/>
                    </a:cubicBezTo>
                    <a:cubicBezTo>
                      <a:pt x="1491231" y="534746"/>
                      <a:pt x="1531807" y="542947"/>
                      <a:pt x="1547778" y="542947"/>
                    </a:cubicBezTo>
                    <a:cubicBezTo>
                      <a:pt x="1567590" y="542295"/>
                      <a:pt x="1587360" y="545369"/>
                      <a:pt x="1606050" y="552012"/>
                    </a:cubicBezTo>
                    <a:cubicBezTo>
                      <a:pt x="1597416" y="566256"/>
                      <a:pt x="1585331" y="595177"/>
                      <a:pt x="1572382" y="605969"/>
                    </a:cubicBezTo>
                    <a:cubicBezTo>
                      <a:pt x="1559433" y="616760"/>
                      <a:pt x="1533965" y="605969"/>
                      <a:pt x="1521877" y="605969"/>
                    </a:cubicBezTo>
                    <a:cubicBezTo>
                      <a:pt x="1559863" y="612443"/>
                      <a:pt x="1516268" y="639637"/>
                      <a:pt x="1518426" y="653450"/>
                    </a:cubicBezTo>
                    <a:cubicBezTo>
                      <a:pt x="1537851" y="649565"/>
                      <a:pt x="1548642" y="668126"/>
                      <a:pt x="1552525" y="688414"/>
                    </a:cubicBezTo>
                    <a:cubicBezTo>
                      <a:pt x="1554683" y="701795"/>
                      <a:pt x="1573676" y="717335"/>
                      <a:pt x="1581445" y="727695"/>
                    </a:cubicBezTo>
                    <a:lnTo>
                      <a:pt x="1552957" y="748845"/>
                    </a:lnTo>
                    <a:cubicBezTo>
                      <a:pt x="1562453" y="753162"/>
                      <a:pt x="1569793" y="760069"/>
                      <a:pt x="1578426" y="753162"/>
                    </a:cubicBezTo>
                    <a:cubicBezTo>
                      <a:pt x="1587057" y="746256"/>
                      <a:pt x="1594827" y="753162"/>
                      <a:pt x="1604324" y="759637"/>
                    </a:cubicBezTo>
                    <a:lnTo>
                      <a:pt x="1590511" y="769997"/>
                    </a:lnTo>
                    <a:cubicBezTo>
                      <a:pt x="1599577" y="778630"/>
                      <a:pt x="1604756" y="779061"/>
                      <a:pt x="1601734" y="792442"/>
                    </a:cubicBezTo>
                    <a:cubicBezTo>
                      <a:pt x="1598713" y="805824"/>
                      <a:pt x="1596555" y="808845"/>
                      <a:pt x="1607346" y="816615"/>
                    </a:cubicBezTo>
                    <a:cubicBezTo>
                      <a:pt x="1613864" y="808465"/>
                      <a:pt x="1617792" y="798537"/>
                      <a:pt x="1618570" y="788126"/>
                    </a:cubicBezTo>
                    <a:cubicBezTo>
                      <a:pt x="1618570" y="783378"/>
                      <a:pt x="1622885" y="763522"/>
                      <a:pt x="1630654" y="768702"/>
                    </a:cubicBezTo>
                    <a:cubicBezTo>
                      <a:pt x="1638424" y="773881"/>
                      <a:pt x="1653101" y="779493"/>
                      <a:pt x="1654395" y="786399"/>
                    </a:cubicBezTo>
                    <a:cubicBezTo>
                      <a:pt x="1655691" y="793306"/>
                      <a:pt x="1663028" y="811435"/>
                      <a:pt x="1650079" y="816183"/>
                    </a:cubicBezTo>
                    <a:cubicBezTo>
                      <a:pt x="1650079" y="813162"/>
                      <a:pt x="1650079" y="810140"/>
                      <a:pt x="1650079" y="807550"/>
                    </a:cubicBezTo>
                    <a:cubicBezTo>
                      <a:pt x="1623749" y="823953"/>
                      <a:pt x="1682453" y="882226"/>
                      <a:pt x="1685043" y="850716"/>
                    </a:cubicBezTo>
                    <a:cubicBezTo>
                      <a:pt x="1685043" y="841651"/>
                      <a:pt x="1685043" y="836471"/>
                      <a:pt x="1690655" y="830860"/>
                    </a:cubicBezTo>
                    <a:cubicBezTo>
                      <a:pt x="1696267" y="825248"/>
                      <a:pt x="1702310" y="822226"/>
                      <a:pt x="1702310" y="817047"/>
                    </a:cubicBezTo>
                    <a:cubicBezTo>
                      <a:pt x="1702310" y="793737"/>
                      <a:pt x="1702310" y="794601"/>
                      <a:pt x="1720439" y="785968"/>
                    </a:cubicBezTo>
                    <a:cubicBezTo>
                      <a:pt x="1713102" y="773450"/>
                      <a:pt x="1706626" y="767407"/>
                      <a:pt x="1709216" y="752730"/>
                    </a:cubicBezTo>
                    <a:cubicBezTo>
                      <a:pt x="1711805" y="738054"/>
                      <a:pt x="1719143" y="741507"/>
                      <a:pt x="1731230" y="743666"/>
                    </a:cubicBezTo>
                    <a:cubicBezTo>
                      <a:pt x="1743315" y="745824"/>
                      <a:pt x="1760150" y="743666"/>
                      <a:pt x="1765330" y="751435"/>
                    </a:cubicBezTo>
                    <a:cubicBezTo>
                      <a:pt x="1771548" y="761389"/>
                      <a:pt x="1781778" y="768162"/>
                      <a:pt x="1793389" y="769997"/>
                    </a:cubicBezTo>
                    <a:cubicBezTo>
                      <a:pt x="1787345" y="782514"/>
                      <a:pt x="1797272" y="790284"/>
                      <a:pt x="1790799" y="798917"/>
                    </a:cubicBezTo>
                    <a:cubicBezTo>
                      <a:pt x="1784323" y="807550"/>
                      <a:pt x="1772670" y="802370"/>
                      <a:pt x="1766626" y="803234"/>
                    </a:cubicBezTo>
                    <a:cubicBezTo>
                      <a:pt x="1770425" y="815316"/>
                      <a:pt x="1776424" y="826586"/>
                      <a:pt x="1784323" y="836471"/>
                    </a:cubicBezTo>
                    <a:cubicBezTo>
                      <a:pt x="1793821" y="846399"/>
                      <a:pt x="1798136" y="854169"/>
                      <a:pt x="1787777" y="868845"/>
                    </a:cubicBezTo>
                    <a:cubicBezTo>
                      <a:pt x="1777418" y="883521"/>
                      <a:pt x="1764469" y="884816"/>
                      <a:pt x="1755403" y="891291"/>
                    </a:cubicBezTo>
                    <a:cubicBezTo>
                      <a:pt x="1746337" y="897766"/>
                      <a:pt x="1739864" y="884384"/>
                      <a:pt x="1732956" y="876615"/>
                    </a:cubicBezTo>
                    <a:cubicBezTo>
                      <a:pt x="1736410" y="886111"/>
                      <a:pt x="1739864" y="895176"/>
                      <a:pt x="1743747" y="904241"/>
                    </a:cubicBezTo>
                    <a:lnTo>
                      <a:pt x="1726912" y="894313"/>
                    </a:lnTo>
                    <a:cubicBezTo>
                      <a:pt x="1726912" y="896902"/>
                      <a:pt x="1726912" y="899492"/>
                      <a:pt x="1726912" y="902082"/>
                    </a:cubicBezTo>
                    <a:lnTo>
                      <a:pt x="1709648" y="897766"/>
                    </a:lnTo>
                    <a:cubicBezTo>
                      <a:pt x="1705762" y="897766"/>
                      <a:pt x="1709648" y="885248"/>
                      <a:pt x="1705330" y="885679"/>
                    </a:cubicBezTo>
                    <a:cubicBezTo>
                      <a:pt x="1701014" y="886111"/>
                      <a:pt x="1684179" y="881795"/>
                      <a:pt x="1679864" y="893017"/>
                    </a:cubicBezTo>
                    <a:lnTo>
                      <a:pt x="1695835" y="903809"/>
                    </a:lnTo>
                    <a:cubicBezTo>
                      <a:pt x="1691303" y="914121"/>
                      <a:pt x="1684698" y="923384"/>
                      <a:pt x="1676410" y="931003"/>
                    </a:cubicBezTo>
                    <a:cubicBezTo>
                      <a:pt x="1663461" y="938773"/>
                      <a:pt x="1658713" y="931003"/>
                      <a:pt x="1645764" y="924528"/>
                    </a:cubicBezTo>
                    <a:cubicBezTo>
                      <a:pt x="1626510" y="914924"/>
                      <a:pt x="1605057" y="910745"/>
                      <a:pt x="1583606" y="912442"/>
                    </a:cubicBezTo>
                    <a:lnTo>
                      <a:pt x="1631519" y="939204"/>
                    </a:lnTo>
                    <a:cubicBezTo>
                      <a:pt x="1645503" y="943370"/>
                      <a:pt x="1660094" y="945407"/>
                      <a:pt x="1674684" y="945248"/>
                    </a:cubicBezTo>
                    <a:cubicBezTo>
                      <a:pt x="1669504" y="954744"/>
                      <a:pt x="1660871" y="981075"/>
                      <a:pt x="1652669" y="985391"/>
                    </a:cubicBezTo>
                    <a:cubicBezTo>
                      <a:pt x="1644468" y="989708"/>
                      <a:pt x="1641014" y="993593"/>
                      <a:pt x="1635402" y="993161"/>
                    </a:cubicBezTo>
                    <a:cubicBezTo>
                      <a:pt x="1629790" y="992729"/>
                      <a:pt x="1622453" y="989708"/>
                      <a:pt x="1616841" y="993161"/>
                    </a:cubicBezTo>
                    <a:cubicBezTo>
                      <a:pt x="1599145" y="1006974"/>
                      <a:pt x="1597848" y="1007837"/>
                      <a:pt x="1577994" y="1000931"/>
                    </a:cubicBezTo>
                    <a:lnTo>
                      <a:pt x="1540008" y="989276"/>
                    </a:lnTo>
                    <a:lnTo>
                      <a:pt x="1565042" y="1002226"/>
                    </a:lnTo>
                    <a:cubicBezTo>
                      <a:pt x="1565042" y="1002226"/>
                      <a:pt x="1562023" y="1006542"/>
                      <a:pt x="1560295" y="1008269"/>
                    </a:cubicBezTo>
                    <a:cubicBezTo>
                      <a:pt x="1569403" y="1004263"/>
                      <a:pt x="1580065" y="1005946"/>
                      <a:pt x="1587489" y="1012585"/>
                    </a:cubicBezTo>
                    <a:cubicBezTo>
                      <a:pt x="1593965" y="1016470"/>
                      <a:pt x="1603892" y="1026830"/>
                      <a:pt x="1593101" y="1032010"/>
                    </a:cubicBezTo>
                    <a:cubicBezTo>
                      <a:pt x="1584425" y="1037215"/>
                      <a:pt x="1574195" y="1039201"/>
                      <a:pt x="1564181" y="1037621"/>
                    </a:cubicBezTo>
                    <a:cubicBezTo>
                      <a:pt x="1560295" y="1037621"/>
                      <a:pt x="1553822" y="1053161"/>
                      <a:pt x="1551661" y="1056614"/>
                    </a:cubicBezTo>
                    <a:cubicBezTo>
                      <a:pt x="1538712" y="1074251"/>
                      <a:pt x="1528527" y="1093753"/>
                      <a:pt x="1521448" y="1114455"/>
                    </a:cubicBezTo>
                    <a:cubicBezTo>
                      <a:pt x="1517129" y="1138628"/>
                      <a:pt x="1512382" y="1162801"/>
                      <a:pt x="1508066" y="1186973"/>
                    </a:cubicBezTo>
                    <a:cubicBezTo>
                      <a:pt x="1516697" y="1189563"/>
                      <a:pt x="1535690" y="1189563"/>
                      <a:pt x="1542166" y="1196469"/>
                    </a:cubicBezTo>
                    <a:cubicBezTo>
                      <a:pt x="1549503" y="1211016"/>
                      <a:pt x="1554599" y="1226586"/>
                      <a:pt x="1557273" y="1242656"/>
                    </a:cubicBezTo>
                    <a:cubicBezTo>
                      <a:pt x="1563749" y="1262080"/>
                      <a:pt x="1567635" y="1255174"/>
                      <a:pt x="1584467" y="1250858"/>
                    </a:cubicBezTo>
                    <a:cubicBezTo>
                      <a:pt x="1593533" y="1250858"/>
                      <a:pt x="1603460" y="1255606"/>
                      <a:pt x="1612094" y="1259059"/>
                    </a:cubicBezTo>
                    <a:cubicBezTo>
                      <a:pt x="1636050" y="1267653"/>
                      <a:pt x="1658368" y="1280201"/>
                      <a:pt x="1678138" y="1296181"/>
                    </a:cubicBezTo>
                    <a:cubicBezTo>
                      <a:pt x="1685475" y="1302224"/>
                      <a:pt x="1698856" y="1318195"/>
                      <a:pt x="1707490" y="1319059"/>
                    </a:cubicBezTo>
                    <a:lnTo>
                      <a:pt x="1745476" y="1323807"/>
                    </a:lnTo>
                    <a:cubicBezTo>
                      <a:pt x="1750223" y="1323807"/>
                      <a:pt x="1774396" y="1323807"/>
                      <a:pt x="1773964" y="1329850"/>
                    </a:cubicBezTo>
                    <a:cubicBezTo>
                      <a:pt x="1773964" y="1349274"/>
                      <a:pt x="1773964" y="1368699"/>
                      <a:pt x="1773964" y="1388123"/>
                    </a:cubicBezTo>
                    <a:cubicBezTo>
                      <a:pt x="1773964" y="1415317"/>
                      <a:pt x="1797272" y="1436036"/>
                      <a:pt x="1811517" y="1455461"/>
                    </a:cubicBezTo>
                    <a:cubicBezTo>
                      <a:pt x="1825763" y="1474885"/>
                      <a:pt x="1854683" y="1439058"/>
                      <a:pt x="1854683" y="1422655"/>
                    </a:cubicBezTo>
                    <a:lnTo>
                      <a:pt x="1846913" y="1370425"/>
                    </a:lnTo>
                    <a:cubicBezTo>
                      <a:pt x="1842814" y="1359845"/>
                      <a:pt x="1837157" y="1349952"/>
                      <a:pt x="1830078" y="1341073"/>
                    </a:cubicBezTo>
                    <a:cubicBezTo>
                      <a:pt x="1845617" y="1330282"/>
                      <a:pt x="1873243" y="1317764"/>
                      <a:pt x="1885763" y="1300497"/>
                    </a:cubicBezTo>
                    <a:cubicBezTo>
                      <a:pt x="1896770" y="1278488"/>
                      <a:pt x="1896770" y="1252580"/>
                      <a:pt x="1885763" y="1230570"/>
                    </a:cubicBezTo>
                    <a:cubicBezTo>
                      <a:pt x="1877085" y="1221911"/>
                      <a:pt x="1869144" y="1212522"/>
                      <a:pt x="1862020" y="1202512"/>
                    </a:cubicBezTo>
                    <a:cubicBezTo>
                      <a:pt x="1852093" y="1186973"/>
                      <a:pt x="1849071" y="1188268"/>
                      <a:pt x="1862020" y="1176182"/>
                    </a:cubicBezTo>
                    <a:cubicBezTo>
                      <a:pt x="1874972" y="1164095"/>
                      <a:pt x="1876697" y="1164527"/>
                      <a:pt x="1871518" y="1144671"/>
                    </a:cubicBezTo>
                    <a:cubicBezTo>
                      <a:pt x="1866941" y="1133767"/>
                      <a:pt x="1865000" y="1121931"/>
                      <a:pt x="1865906" y="1110139"/>
                    </a:cubicBezTo>
                    <a:cubicBezTo>
                      <a:pt x="1871302" y="1096257"/>
                      <a:pt x="1871302" y="1080855"/>
                      <a:pt x="1865906" y="1066974"/>
                    </a:cubicBezTo>
                    <a:cubicBezTo>
                      <a:pt x="1862452" y="1054456"/>
                      <a:pt x="1869360" y="1050139"/>
                      <a:pt x="1880583" y="1048844"/>
                    </a:cubicBezTo>
                    <a:cubicBezTo>
                      <a:pt x="1901734" y="1045823"/>
                      <a:pt x="1920727" y="1066110"/>
                      <a:pt x="1941445" y="1055319"/>
                    </a:cubicBezTo>
                    <a:cubicBezTo>
                      <a:pt x="1954394" y="1048412"/>
                      <a:pt x="1957848" y="1055319"/>
                      <a:pt x="1969504" y="1065679"/>
                    </a:cubicBezTo>
                    <a:cubicBezTo>
                      <a:pt x="1981157" y="1076038"/>
                      <a:pt x="1991516" y="1078196"/>
                      <a:pt x="1993676" y="1086398"/>
                    </a:cubicBezTo>
                    <a:cubicBezTo>
                      <a:pt x="1995834" y="1094599"/>
                      <a:pt x="2002739" y="1109276"/>
                      <a:pt x="2015688" y="1107117"/>
                    </a:cubicBezTo>
                    <a:cubicBezTo>
                      <a:pt x="2028640" y="1104959"/>
                      <a:pt x="2032956" y="1111002"/>
                      <a:pt x="2042453" y="1116182"/>
                    </a:cubicBezTo>
                    <a:cubicBezTo>
                      <a:pt x="2036842" y="1126110"/>
                      <a:pt x="2033388" y="1129131"/>
                      <a:pt x="2035545" y="1140786"/>
                    </a:cubicBezTo>
                    <a:cubicBezTo>
                      <a:pt x="2038351" y="1151249"/>
                      <a:pt x="2038351" y="1162265"/>
                      <a:pt x="2035545" y="1172728"/>
                    </a:cubicBezTo>
                    <a:cubicBezTo>
                      <a:pt x="2038567" y="1172728"/>
                      <a:pt x="2041589" y="1172728"/>
                      <a:pt x="2044179" y="1172728"/>
                    </a:cubicBezTo>
                    <a:cubicBezTo>
                      <a:pt x="2038999" y="1180066"/>
                      <a:pt x="2024754" y="1191289"/>
                      <a:pt x="2032524" y="1199059"/>
                    </a:cubicBezTo>
                    <a:cubicBezTo>
                      <a:pt x="2045905" y="1155894"/>
                      <a:pt x="2093818" y="1251289"/>
                      <a:pt x="2103747" y="1191721"/>
                    </a:cubicBezTo>
                    <a:cubicBezTo>
                      <a:pt x="2103747" y="1194311"/>
                      <a:pt x="2109791" y="1194743"/>
                      <a:pt x="2111949" y="1197333"/>
                    </a:cubicBezTo>
                    <a:cubicBezTo>
                      <a:pt x="2119761" y="1185730"/>
                      <a:pt x="2123818" y="1172025"/>
                      <a:pt x="2123602" y="1158052"/>
                    </a:cubicBezTo>
                    <a:cubicBezTo>
                      <a:pt x="2123602" y="1148124"/>
                      <a:pt x="2135257" y="1128700"/>
                      <a:pt x="2144323" y="1130858"/>
                    </a:cubicBezTo>
                    <a:cubicBezTo>
                      <a:pt x="2144323" y="1136038"/>
                      <a:pt x="2144323" y="1141218"/>
                      <a:pt x="2140869" y="1146829"/>
                    </a:cubicBezTo>
                    <a:cubicBezTo>
                      <a:pt x="2161588" y="1146829"/>
                      <a:pt x="2175833" y="1195174"/>
                      <a:pt x="2184034" y="1214167"/>
                    </a:cubicBezTo>
                    <a:cubicBezTo>
                      <a:pt x="2193919" y="1227302"/>
                      <a:pt x="2201776" y="1241853"/>
                      <a:pt x="2207343" y="1257332"/>
                    </a:cubicBezTo>
                    <a:cubicBezTo>
                      <a:pt x="2207343" y="1263807"/>
                      <a:pt x="2196983" y="1273303"/>
                      <a:pt x="2198280" y="1279778"/>
                    </a:cubicBezTo>
                    <a:cubicBezTo>
                      <a:pt x="2199573" y="1286253"/>
                      <a:pt x="2209071" y="1289275"/>
                      <a:pt x="2211229" y="1291001"/>
                    </a:cubicBezTo>
                    <a:cubicBezTo>
                      <a:pt x="2213386" y="1292728"/>
                      <a:pt x="2225042" y="1300497"/>
                      <a:pt x="2228064" y="1306109"/>
                    </a:cubicBezTo>
                    <a:cubicBezTo>
                      <a:pt x="2231086" y="1311721"/>
                      <a:pt x="2228064" y="1320785"/>
                      <a:pt x="2234105" y="1321217"/>
                    </a:cubicBezTo>
                    <a:cubicBezTo>
                      <a:pt x="2247012" y="1320470"/>
                      <a:pt x="2259748" y="1324458"/>
                      <a:pt x="2269933" y="1332440"/>
                    </a:cubicBezTo>
                    <a:cubicBezTo>
                      <a:pt x="2278999" y="1339778"/>
                      <a:pt x="2297127" y="1349274"/>
                      <a:pt x="2277270" y="1352296"/>
                    </a:cubicBezTo>
                    <a:cubicBezTo>
                      <a:pt x="2266092" y="1355046"/>
                      <a:pt x="2255084" y="1358654"/>
                      <a:pt x="2244467" y="1363087"/>
                    </a:cubicBezTo>
                    <a:cubicBezTo>
                      <a:pt x="2251372" y="1365677"/>
                      <a:pt x="2260006" y="1360497"/>
                      <a:pt x="2266911" y="1357907"/>
                    </a:cubicBezTo>
                    <a:cubicBezTo>
                      <a:pt x="2262164" y="1367835"/>
                      <a:pt x="2246625" y="1368699"/>
                      <a:pt x="2237559" y="1371720"/>
                    </a:cubicBezTo>
                    <a:cubicBezTo>
                      <a:pt x="2228496" y="1374742"/>
                      <a:pt x="2231947" y="1393735"/>
                      <a:pt x="2237559" y="1386828"/>
                    </a:cubicBezTo>
                    <a:cubicBezTo>
                      <a:pt x="2240494" y="1382395"/>
                      <a:pt x="2244941" y="1379175"/>
                      <a:pt x="2250079" y="1377763"/>
                    </a:cubicBezTo>
                    <a:cubicBezTo>
                      <a:pt x="2255258" y="1377763"/>
                      <a:pt x="2253530" y="1372584"/>
                      <a:pt x="2256552" y="1370425"/>
                    </a:cubicBezTo>
                    <a:cubicBezTo>
                      <a:pt x="2264366" y="1365975"/>
                      <a:pt x="2273042" y="1363320"/>
                      <a:pt x="2282021" y="1362656"/>
                    </a:cubicBezTo>
                    <a:cubicBezTo>
                      <a:pt x="2278221" y="1362138"/>
                      <a:pt x="2274812" y="1360113"/>
                      <a:pt x="2272523" y="1357044"/>
                    </a:cubicBezTo>
                    <a:cubicBezTo>
                      <a:pt x="2278999" y="1357044"/>
                      <a:pt x="2291516" y="1357044"/>
                      <a:pt x="2294105" y="1365677"/>
                    </a:cubicBezTo>
                    <a:cubicBezTo>
                      <a:pt x="2296695" y="1374310"/>
                      <a:pt x="2286768" y="1375605"/>
                      <a:pt x="2294105" y="1384238"/>
                    </a:cubicBezTo>
                    <a:cubicBezTo>
                      <a:pt x="2301013" y="1369562"/>
                      <a:pt x="2309644" y="1377332"/>
                      <a:pt x="2320868" y="1381217"/>
                    </a:cubicBezTo>
                    <a:cubicBezTo>
                      <a:pt x="2332091" y="1385101"/>
                      <a:pt x="2320868" y="1403662"/>
                      <a:pt x="2320868" y="1409274"/>
                    </a:cubicBezTo>
                    <a:cubicBezTo>
                      <a:pt x="2320868" y="1414885"/>
                      <a:pt x="2328208" y="1423950"/>
                      <a:pt x="2320868" y="1436900"/>
                    </a:cubicBezTo>
                    <a:cubicBezTo>
                      <a:pt x="2313833" y="1444039"/>
                      <a:pt x="2305458" y="1449754"/>
                      <a:pt x="2296263" y="1453734"/>
                    </a:cubicBezTo>
                    <a:cubicBezTo>
                      <a:pt x="2287113" y="1454485"/>
                      <a:pt x="2278048" y="1455780"/>
                      <a:pt x="2269071" y="1457619"/>
                    </a:cubicBezTo>
                    <a:cubicBezTo>
                      <a:pt x="2260309" y="1461711"/>
                      <a:pt x="2252927" y="1468320"/>
                      <a:pt x="2247918" y="1476612"/>
                    </a:cubicBezTo>
                    <a:cubicBezTo>
                      <a:pt x="2236998" y="1492445"/>
                      <a:pt x="2217357" y="1499839"/>
                      <a:pt x="2198712" y="1495173"/>
                    </a:cubicBezTo>
                    <a:cubicBezTo>
                      <a:pt x="2177042" y="1493231"/>
                      <a:pt x="2155201" y="1493231"/>
                      <a:pt x="2133532" y="1495173"/>
                    </a:cubicBezTo>
                    <a:cubicBezTo>
                      <a:pt x="2113675" y="1495173"/>
                      <a:pt x="2093388" y="1489130"/>
                      <a:pt x="2090366" y="1518482"/>
                    </a:cubicBezTo>
                    <a:cubicBezTo>
                      <a:pt x="2090366" y="1525820"/>
                      <a:pt x="2069645" y="1528410"/>
                      <a:pt x="2064465" y="1532295"/>
                    </a:cubicBezTo>
                    <a:cubicBezTo>
                      <a:pt x="2055790" y="1540712"/>
                      <a:pt x="2047978" y="1549967"/>
                      <a:pt x="2041157" y="1559921"/>
                    </a:cubicBezTo>
                    <a:cubicBezTo>
                      <a:pt x="2030798" y="1576639"/>
                      <a:pt x="2018971" y="1592385"/>
                      <a:pt x="2005761" y="1606971"/>
                    </a:cubicBezTo>
                    <a:cubicBezTo>
                      <a:pt x="2032092" y="1592726"/>
                      <a:pt x="2046337" y="1563806"/>
                      <a:pt x="2072667" y="1547403"/>
                    </a:cubicBezTo>
                    <a:cubicBezTo>
                      <a:pt x="2090798" y="1537475"/>
                      <a:pt x="2140005" y="1506827"/>
                      <a:pt x="2152957" y="1543086"/>
                    </a:cubicBezTo>
                    <a:lnTo>
                      <a:pt x="2146481" y="1540065"/>
                    </a:lnTo>
                    <a:cubicBezTo>
                      <a:pt x="2159862" y="1549993"/>
                      <a:pt x="2141733" y="1557331"/>
                      <a:pt x="2134825" y="1563806"/>
                    </a:cubicBezTo>
                    <a:cubicBezTo>
                      <a:pt x="2127920" y="1570280"/>
                      <a:pt x="2119286" y="1557762"/>
                      <a:pt x="2109359" y="1563806"/>
                    </a:cubicBezTo>
                    <a:cubicBezTo>
                      <a:pt x="2113243" y="1563806"/>
                      <a:pt x="2123172" y="1576755"/>
                      <a:pt x="2123602" y="1576323"/>
                    </a:cubicBezTo>
                    <a:cubicBezTo>
                      <a:pt x="2129474" y="1574178"/>
                      <a:pt x="2135861" y="1574178"/>
                      <a:pt x="2141733" y="1576323"/>
                    </a:cubicBezTo>
                    <a:cubicBezTo>
                      <a:pt x="2140179" y="1584283"/>
                      <a:pt x="2135905" y="1591453"/>
                      <a:pt x="2129646" y="1596611"/>
                    </a:cubicBezTo>
                    <a:cubicBezTo>
                      <a:pt x="2132668" y="1596611"/>
                      <a:pt x="2136554" y="1596611"/>
                      <a:pt x="2140005" y="1596611"/>
                    </a:cubicBezTo>
                    <a:cubicBezTo>
                      <a:pt x="2137115" y="1610618"/>
                      <a:pt x="2146093" y="1624323"/>
                      <a:pt x="2160120" y="1627224"/>
                    </a:cubicBezTo>
                    <a:cubicBezTo>
                      <a:pt x="2160165" y="1627233"/>
                      <a:pt x="2160249" y="1627246"/>
                      <a:pt x="2160294" y="1627258"/>
                    </a:cubicBezTo>
                    <a:lnTo>
                      <a:pt x="2156408" y="1630280"/>
                    </a:lnTo>
                    <a:cubicBezTo>
                      <a:pt x="2171949" y="1638482"/>
                      <a:pt x="2187056" y="1645820"/>
                      <a:pt x="2199573" y="1635028"/>
                    </a:cubicBezTo>
                    <a:lnTo>
                      <a:pt x="2199573" y="1642798"/>
                    </a:lnTo>
                    <a:cubicBezTo>
                      <a:pt x="2202811" y="1642664"/>
                      <a:pt x="2205962" y="1641615"/>
                      <a:pt x="2208639" y="1639776"/>
                    </a:cubicBezTo>
                    <a:cubicBezTo>
                      <a:pt x="2199573" y="1626827"/>
                      <a:pt x="2217705" y="1607834"/>
                      <a:pt x="2224178" y="1596611"/>
                    </a:cubicBezTo>
                    <a:cubicBezTo>
                      <a:pt x="2236265" y="1601359"/>
                      <a:pt x="2229357" y="1613014"/>
                      <a:pt x="2224178" y="1623374"/>
                    </a:cubicBezTo>
                    <a:cubicBezTo>
                      <a:pt x="2233243" y="1616036"/>
                      <a:pt x="2245760" y="1631144"/>
                      <a:pt x="2237991" y="1634597"/>
                    </a:cubicBezTo>
                    <a:cubicBezTo>
                      <a:pt x="2229186" y="1640882"/>
                      <a:pt x="2218566" y="1644071"/>
                      <a:pt x="2207775" y="1643661"/>
                    </a:cubicBezTo>
                    <a:cubicBezTo>
                      <a:pt x="2210365" y="1643661"/>
                      <a:pt x="2211661" y="1650136"/>
                      <a:pt x="2213819" y="1652294"/>
                    </a:cubicBezTo>
                    <a:lnTo>
                      <a:pt x="2176265" y="1669129"/>
                    </a:lnTo>
                    <a:cubicBezTo>
                      <a:pt x="2171257" y="1670955"/>
                      <a:pt x="2166596" y="1673579"/>
                      <a:pt x="2162452" y="1676899"/>
                    </a:cubicBezTo>
                    <a:cubicBezTo>
                      <a:pt x="2157272" y="1682079"/>
                      <a:pt x="2155546" y="1669992"/>
                      <a:pt x="2151228" y="1673877"/>
                    </a:cubicBezTo>
                    <a:cubicBezTo>
                      <a:pt x="2146913" y="1677762"/>
                      <a:pt x="2134825" y="1696323"/>
                      <a:pt x="2125762" y="1706251"/>
                    </a:cubicBezTo>
                    <a:cubicBezTo>
                      <a:pt x="2116697" y="1716179"/>
                      <a:pt x="2113675" y="1703229"/>
                      <a:pt x="2109791" y="1701935"/>
                    </a:cubicBezTo>
                    <a:cubicBezTo>
                      <a:pt x="2096410" y="1680784"/>
                      <a:pt x="2128352" y="1662654"/>
                      <a:pt x="2139143" y="1654021"/>
                    </a:cubicBezTo>
                    <a:cubicBezTo>
                      <a:pt x="2149935" y="1645388"/>
                      <a:pt x="2143027" y="1654021"/>
                      <a:pt x="2146481" y="1658769"/>
                    </a:cubicBezTo>
                    <a:cubicBezTo>
                      <a:pt x="2149935" y="1663517"/>
                      <a:pt x="2158136" y="1656179"/>
                      <a:pt x="2164609" y="1649705"/>
                    </a:cubicBezTo>
                    <a:cubicBezTo>
                      <a:pt x="2155976" y="1649705"/>
                      <a:pt x="2145617" y="1645820"/>
                      <a:pt x="2138279" y="1649705"/>
                    </a:cubicBezTo>
                    <a:cubicBezTo>
                      <a:pt x="2139315" y="1644305"/>
                      <a:pt x="2141688" y="1639254"/>
                      <a:pt x="2145185" y="1635028"/>
                    </a:cubicBezTo>
                    <a:cubicBezTo>
                      <a:pt x="2135257" y="1632007"/>
                      <a:pt x="2123172" y="1646251"/>
                      <a:pt x="2114971" y="1652294"/>
                    </a:cubicBezTo>
                    <a:cubicBezTo>
                      <a:pt x="2106769" y="1658338"/>
                      <a:pt x="2109791" y="1647546"/>
                      <a:pt x="2103747" y="1655316"/>
                    </a:cubicBezTo>
                    <a:cubicBezTo>
                      <a:pt x="2097704" y="1663086"/>
                      <a:pt x="2093388" y="1655316"/>
                      <a:pt x="2089070" y="1655316"/>
                    </a:cubicBezTo>
                    <a:cubicBezTo>
                      <a:pt x="2095546" y="1677762"/>
                      <a:pt x="2061014" y="1669561"/>
                      <a:pt x="2056264" y="1679920"/>
                    </a:cubicBezTo>
                    <a:lnTo>
                      <a:pt x="2052381" y="1675172"/>
                    </a:lnTo>
                    <a:cubicBezTo>
                      <a:pt x="2046769" y="1687258"/>
                      <a:pt x="2042021" y="1688553"/>
                      <a:pt x="2031662" y="1692870"/>
                    </a:cubicBezTo>
                    <a:cubicBezTo>
                      <a:pt x="2021300" y="1697186"/>
                      <a:pt x="2024754" y="1701071"/>
                      <a:pt x="2021732" y="1709273"/>
                    </a:cubicBezTo>
                    <a:cubicBezTo>
                      <a:pt x="2018710" y="1717474"/>
                      <a:pt x="1997992" y="1761502"/>
                      <a:pt x="2024754" y="1758049"/>
                    </a:cubicBezTo>
                    <a:cubicBezTo>
                      <a:pt x="2024754" y="1758049"/>
                      <a:pt x="2024754" y="1754164"/>
                      <a:pt x="2022596" y="1752438"/>
                    </a:cubicBezTo>
                    <a:cubicBezTo>
                      <a:pt x="2024796" y="1754609"/>
                      <a:pt x="2026696" y="1757078"/>
                      <a:pt x="2028208" y="1759776"/>
                    </a:cubicBezTo>
                    <a:cubicBezTo>
                      <a:pt x="2020439" y="1765819"/>
                      <a:pt x="2010941" y="1759776"/>
                      <a:pt x="2002307" y="1759776"/>
                    </a:cubicBezTo>
                    <a:cubicBezTo>
                      <a:pt x="1993676" y="1759776"/>
                      <a:pt x="1999718" y="1772294"/>
                      <a:pt x="1993676" y="1772726"/>
                    </a:cubicBezTo>
                    <a:cubicBezTo>
                      <a:pt x="1977099" y="1772523"/>
                      <a:pt x="1960957" y="1778005"/>
                      <a:pt x="1947921" y="1788265"/>
                    </a:cubicBezTo>
                    <a:cubicBezTo>
                      <a:pt x="1960006" y="1788265"/>
                      <a:pt x="1969933" y="1780064"/>
                      <a:pt x="1982021" y="1777905"/>
                    </a:cubicBezTo>
                    <a:lnTo>
                      <a:pt x="1978135" y="1781358"/>
                    </a:lnTo>
                    <a:cubicBezTo>
                      <a:pt x="1981157" y="1781358"/>
                      <a:pt x="1984611" y="1781358"/>
                      <a:pt x="1988065" y="1781358"/>
                    </a:cubicBezTo>
                    <a:cubicBezTo>
                      <a:pt x="1981157" y="1786430"/>
                      <a:pt x="1973171" y="1789828"/>
                      <a:pt x="1964754" y="1791287"/>
                    </a:cubicBezTo>
                    <a:cubicBezTo>
                      <a:pt x="1957416" y="1791287"/>
                      <a:pt x="1944035" y="1788697"/>
                      <a:pt x="1939720" y="1797761"/>
                    </a:cubicBezTo>
                    <a:cubicBezTo>
                      <a:pt x="1958280" y="1797761"/>
                      <a:pt x="1931518" y="1840927"/>
                      <a:pt x="1925042" y="1845243"/>
                    </a:cubicBezTo>
                    <a:cubicBezTo>
                      <a:pt x="1929358" y="1836610"/>
                      <a:pt x="1915977" y="1830999"/>
                      <a:pt x="1913387" y="1821071"/>
                    </a:cubicBezTo>
                    <a:cubicBezTo>
                      <a:pt x="1913387" y="1833157"/>
                      <a:pt x="1927200" y="1849128"/>
                      <a:pt x="1922453" y="1860351"/>
                    </a:cubicBezTo>
                    <a:cubicBezTo>
                      <a:pt x="1916108" y="1871721"/>
                      <a:pt x="1910626" y="1883552"/>
                      <a:pt x="1906049" y="1895746"/>
                    </a:cubicBezTo>
                    <a:lnTo>
                      <a:pt x="1903892" y="1895746"/>
                    </a:lnTo>
                    <a:cubicBezTo>
                      <a:pt x="1904495" y="1887765"/>
                      <a:pt x="1906698" y="1879991"/>
                      <a:pt x="1910365" y="1872869"/>
                    </a:cubicBezTo>
                    <a:cubicBezTo>
                      <a:pt x="1905617" y="1869416"/>
                      <a:pt x="1907775" y="1858624"/>
                      <a:pt x="1898280" y="1861646"/>
                    </a:cubicBezTo>
                    <a:cubicBezTo>
                      <a:pt x="1898970" y="1853583"/>
                      <a:pt x="1900567" y="1845619"/>
                      <a:pt x="1903028" y="1837905"/>
                    </a:cubicBezTo>
                    <a:cubicBezTo>
                      <a:pt x="1903028" y="1837905"/>
                      <a:pt x="1909503" y="1821502"/>
                      <a:pt x="1903028" y="1826682"/>
                    </a:cubicBezTo>
                    <a:cubicBezTo>
                      <a:pt x="1887489" y="1839200"/>
                      <a:pt x="1892236" y="1847402"/>
                      <a:pt x="1896554" y="1869847"/>
                    </a:cubicBezTo>
                    <a:cubicBezTo>
                      <a:pt x="1892149" y="1865975"/>
                      <a:pt x="1887014" y="1863036"/>
                      <a:pt x="1881445" y="1861214"/>
                    </a:cubicBezTo>
                    <a:cubicBezTo>
                      <a:pt x="1885331" y="1867689"/>
                      <a:pt x="1894826" y="1869847"/>
                      <a:pt x="1897848" y="1875890"/>
                    </a:cubicBezTo>
                    <a:cubicBezTo>
                      <a:pt x="1900870" y="1881934"/>
                      <a:pt x="1894826" y="1895315"/>
                      <a:pt x="1897848" y="1899631"/>
                    </a:cubicBezTo>
                    <a:cubicBezTo>
                      <a:pt x="1900870" y="1903948"/>
                      <a:pt x="1910797" y="1903948"/>
                      <a:pt x="1907775" y="1918193"/>
                    </a:cubicBezTo>
                    <a:cubicBezTo>
                      <a:pt x="1904756" y="1932437"/>
                      <a:pt x="1899144" y="1928552"/>
                      <a:pt x="1890079" y="1931574"/>
                    </a:cubicBezTo>
                    <a:cubicBezTo>
                      <a:pt x="1897848" y="1931574"/>
                      <a:pt x="1911229" y="1928984"/>
                      <a:pt x="1909503" y="1941502"/>
                    </a:cubicBezTo>
                    <a:cubicBezTo>
                      <a:pt x="1909503" y="1947113"/>
                      <a:pt x="1892668" y="1947113"/>
                      <a:pt x="1888353" y="1947976"/>
                    </a:cubicBezTo>
                    <a:cubicBezTo>
                      <a:pt x="1890424" y="1949966"/>
                      <a:pt x="1892581" y="1951844"/>
                      <a:pt x="1894826" y="1953588"/>
                    </a:cubicBezTo>
                    <a:cubicBezTo>
                      <a:pt x="1891375" y="1953588"/>
                      <a:pt x="1889646" y="1957473"/>
                      <a:pt x="1885331" y="1957473"/>
                    </a:cubicBezTo>
                    <a:cubicBezTo>
                      <a:pt x="1888782" y="1967832"/>
                      <a:pt x="1894394" y="1957473"/>
                      <a:pt x="1900870" y="1962653"/>
                    </a:cubicBezTo>
                    <a:lnTo>
                      <a:pt x="1887921" y="1970854"/>
                    </a:lnTo>
                    <a:cubicBezTo>
                      <a:pt x="1884467" y="1970854"/>
                      <a:pt x="1879287" y="1966537"/>
                      <a:pt x="1876697" y="1968264"/>
                    </a:cubicBezTo>
                    <a:cubicBezTo>
                      <a:pt x="1870783" y="1975248"/>
                      <a:pt x="1865948" y="1983113"/>
                      <a:pt x="1862452" y="1991573"/>
                    </a:cubicBezTo>
                    <a:cubicBezTo>
                      <a:pt x="1859862" y="1995890"/>
                      <a:pt x="1850367" y="1991573"/>
                      <a:pt x="1845188" y="2001070"/>
                    </a:cubicBezTo>
                    <a:cubicBezTo>
                      <a:pt x="1841475" y="2007989"/>
                      <a:pt x="1836509" y="2014145"/>
                      <a:pt x="1830510" y="2019199"/>
                    </a:cubicBezTo>
                    <a:cubicBezTo>
                      <a:pt x="1813201" y="2029378"/>
                      <a:pt x="1800423" y="2045724"/>
                      <a:pt x="1794682" y="2064954"/>
                    </a:cubicBezTo>
                    <a:cubicBezTo>
                      <a:pt x="1790712" y="2080131"/>
                      <a:pt x="1791792" y="2096184"/>
                      <a:pt x="1797704" y="2110710"/>
                    </a:cubicBezTo>
                    <a:cubicBezTo>
                      <a:pt x="1806380" y="2130993"/>
                      <a:pt x="1813417" y="2151919"/>
                      <a:pt x="1818855" y="2173299"/>
                    </a:cubicBezTo>
                    <a:cubicBezTo>
                      <a:pt x="1821877" y="2184954"/>
                      <a:pt x="1824898" y="2216464"/>
                      <a:pt x="1818855" y="2223802"/>
                    </a:cubicBezTo>
                    <a:cubicBezTo>
                      <a:pt x="1812814" y="2231141"/>
                      <a:pt x="1808063" y="2238911"/>
                      <a:pt x="1801158" y="2228119"/>
                    </a:cubicBezTo>
                    <a:cubicBezTo>
                      <a:pt x="1801158" y="2225098"/>
                      <a:pt x="1786913" y="2212580"/>
                      <a:pt x="1786481" y="2211716"/>
                    </a:cubicBezTo>
                    <a:cubicBezTo>
                      <a:pt x="1784194" y="2202984"/>
                      <a:pt x="1781172" y="2194463"/>
                      <a:pt x="1777418" y="2186249"/>
                    </a:cubicBezTo>
                    <a:cubicBezTo>
                      <a:pt x="1772538" y="2178867"/>
                      <a:pt x="1770554" y="2169962"/>
                      <a:pt x="1771806" y="2161213"/>
                    </a:cubicBezTo>
                    <a:cubicBezTo>
                      <a:pt x="1770252" y="2162542"/>
                      <a:pt x="1768826" y="2163984"/>
                      <a:pt x="1767488" y="2165529"/>
                    </a:cubicBezTo>
                    <a:cubicBezTo>
                      <a:pt x="1764036" y="2151717"/>
                      <a:pt x="1775260" y="2131429"/>
                      <a:pt x="1762740" y="2122364"/>
                    </a:cubicBezTo>
                    <a:cubicBezTo>
                      <a:pt x="1750223" y="2113299"/>
                      <a:pt x="1745905" y="2097328"/>
                      <a:pt x="1732956" y="2102076"/>
                    </a:cubicBezTo>
                    <a:cubicBezTo>
                      <a:pt x="1720007" y="2106825"/>
                      <a:pt x="1718713" y="2110278"/>
                      <a:pt x="1712238" y="2105530"/>
                    </a:cubicBezTo>
                    <a:cubicBezTo>
                      <a:pt x="1705762" y="2100781"/>
                      <a:pt x="1698856" y="2093012"/>
                      <a:pt x="1691948" y="2091285"/>
                    </a:cubicBezTo>
                    <a:cubicBezTo>
                      <a:pt x="1685043" y="2089558"/>
                      <a:pt x="1661735" y="2104667"/>
                      <a:pt x="1658281" y="2083084"/>
                    </a:cubicBezTo>
                    <a:cubicBezTo>
                      <a:pt x="1658281" y="2101645"/>
                      <a:pt x="1618570" y="2088263"/>
                      <a:pt x="1607778" y="2097760"/>
                    </a:cubicBezTo>
                    <a:cubicBezTo>
                      <a:pt x="1615548" y="2097760"/>
                      <a:pt x="1644036" y="2102940"/>
                      <a:pt x="1622453" y="2114163"/>
                    </a:cubicBezTo>
                    <a:cubicBezTo>
                      <a:pt x="1625043" y="2114163"/>
                      <a:pt x="1636698" y="2119774"/>
                      <a:pt x="1637130" y="2122364"/>
                    </a:cubicBezTo>
                    <a:cubicBezTo>
                      <a:pt x="1638253" y="2125753"/>
                      <a:pt x="1636440" y="2129426"/>
                      <a:pt x="1633073" y="2130566"/>
                    </a:cubicBezTo>
                    <a:cubicBezTo>
                      <a:pt x="1631735" y="2131014"/>
                      <a:pt x="1630267" y="2131014"/>
                      <a:pt x="1628929" y="2130566"/>
                    </a:cubicBezTo>
                    <a:cubicBezTo>
                      <a:pt x="1631951" y="2121932"/>
                      <a:pt x="1620727" y="2118911"/>
                      <a:pt x="1615116" y="2115026"/>
                    </a:cubicBezTo>
                    <a:cubicBezTo>
                      <a:pt x="1615116" y="2121069"/>
                      <a:pt x="1615116" y="2123228"/>
                      <a:pt x="1615116" y="2127976"/>
                    </a:cubicBezTo>
                    <a:cubicBezTo>
                      <a:pt x="1609936" y="2115889"/>
                      <a:pt x="1605188" y="2127976"/>
                      <a:pt x="1597848" y="2122364"/>
                    </a:cubicBezTo>
                    <a:cubicBezTo>
                      <a:pt x="1590511" y="2116753"/>
                      <a:pt x="1585331" y="2107688"/>
                      <a:pt x="1574972" y="2112005"/>
                    </a:cubicBezTo>
                    <a:cubicBezTo>
                      <a:pt x="1564613" y="2116321"/>
                      <a:pt x="1560727" y="2108120"/>
                      <a:pt x="1555115" y="2105530"/>
                    </a:cubicBezTo>
                    <a:cubicBezTo>
                      <a:pt x="1549503" y="2102940"/>
                      <a:pt x="1527921" y="2114594"/>
                      <a:pt x="1517562" y="2119343"/>
                    </a:cubicBezTo>
                    <a:cubicBezTo>
                      <a:pt x="1507202" y="2124091"/>
                      <a:pt x="1461447" y="2159918"/>
                      <a:pt x="1461015" y="2186249"/>
                    </a:cubicBezTo>
                    <a:cubicBezTo>
                      <a:pt x="1461015" y="2194450"/>
                      <a:pt x="1470942" y="2202652"/>
                      <a:pt x="1471374" y="2210853"/>
                    </a:cubicBezTo>
                    <a:cubicBezTo>
                      <a:pt x="1470513" y="2217669"/>
                      <a:pt x="1468784" y="2224342"/>
                      <a:pt x="1466195" y="2230709"/>
                    </a:cubicBezTo>
                    <a:cubicBezTo>
                      <a:pt x="1461360" y="2244660"/>
                      <a:pt x="1458338" y="2259164"/>
                      <a:pt x="1457129" y="2273874"/>
                    </a:cubicBezTo>
                    <a:cubicBezTo>
                      <a:pt x="1455058" y="2307983"/>
                      <a:pt x="1463173" y="2341933"/>
                      <a:pt x="1480440" y="2371428"/>
                    </a:cubicBezTo>
                    <a:cubicBezTo>
                      <a:pt x="1491663" y="2390420"/>
                      <a:pt x="1495979" y="2403370"/>
                      <a:pt x="1514540" y="2409413"/>
                    </a:cubicBezTo>
                    <a:cubicBezTo>
                      <a:pt x="1517994" y="2409413"/>
                      <a:pt x="1524037" y="2421068"/>
                      <a:pt x="1527489" y="2419773"/>
                    </a:cubicBezTo>
                    <a:lnTo>
                      <a:pt x="1550368" y="2410276"/>
                    </a:lnTo>
                    <a:cubicBezTo>
                      <a:pt x="1556799" y="2407445"/>
                      <a:pt x="1563662" y="2405697"/>
                      <a:pt x="1570654" y="2405097"/>
                    </a:cubicBezTo>
                    <a:cubicBezTo>
                      <a:pt x="1575834" y="2405097"/>
                      <a:pt x="1580152" y="2412866"/>
                      <a:pt x="1582742" y="2411140"/>
                    </a:cubicBezTo>
                    <a:cubicBezTo>
                      <a:pt x="1586238" y="2409987"/>
                      <a:pt x="1589563" y="2408390"/>
                      <a:pt x="1592669" y="2406392"/>
                    </a:cubicBezTo>
                    <a:cubicBezTo>
                      <a:pt x="1592669" y="2406392"/>
                      <a:pt x="1590079" y="2399485"/>
                      <a:pt x="1592669" y="2396895"/>
                    </a:cubicBezTo>
                    <a:cubicBezTo>
                      <a:pt x="1598670" y="2392225"/>
                      <a:pt x="1602899" y="2385694"/>
                      <a:pt x="1604756" y="2378334"/>
                    </a:cubicBezTo>
                    <a:cubicBezTo>
                      <a:pt x="1609072" y="2361931"/>
                      <a:pt x="1607778" y="2342939"/>
                      <a:pt x="1623317" y="2335169"/>
                    </a:cubicBezTo>
                    <a:cubicBezTo>
                      <a:pt x="1634280" y="2331086"/>
                      <a:pt x="1645764" y="2328616"/>
                      <a:pt x="1657417" y="2327831"/>
                    </a:cubicBezTo>
                    <a:cubicBezTo>
                      <a:pt x="1666050" y="2327831"/>
                      <a:pt x="1691087" y="2323083"/>
                      <a:pt x="1683318" y="2344234"/>
                    </a:cubicBezTo>
                    <a:cubicBezTo>
                      <a:pt x="1679864" y="2352435"/>
                      <a:pt x="1669936" y="2377039"/>
                      <a:pt x="1664325" y="2377471"/>
                    </a:cubicBezTo>
                    <a:cubicBezTo>
                      <a:pt x="1667347" y="2377471"/>
                      <a:pt x="1664325" y="2382219"/>
                      <a:pt x="1672094" y="2381787"/>
                    </a:cubicBezTo>
                    <a:cubicBezTo>
                      <a:pt x="1669417" y="2384062"/>
                      <a:pt x="1666525" y="2386087"/>
                      <a:pt x="1663461" y="2387831"/>
                    </a:cubicBezTo>
                    <a:lnTo>
                      <a:pt x="1663461" y="2387831"/>
                    </a:lnTo>
                    <a:lnTo>
                      <a:pt x="1666915" y="2385241"/>
                    </a:lnTo>
                    <a:cubicBezTo>
                      <a:pt x="1663806" y="2395143"/>
                      <a:pt x="1661345" y="2405235"/>
                      <a:pt x="1659574" y="2415456"/>
                    </a:cubicBezTo>
                    <a:cubicBezTo>
                      <a:pt x="1655562" y="2410509"/>
                      <a:pt x="1653965" y="2404009"/>
                      <a:pt x="1655259" y="2397759"/>
                    </a:cubicBezTo>
                    <a:cubicBezTo>
                      <a:pt x="1652972" y="2401505"/>
                      <a:pt x="1650986" y="2405399"/>
                      <a:pt x="1649215" y="2409413"/>
                    </a:cubicBezTo>
                    <a:cubicBezTo>
                      <a:pt x="1660871" y="2409413"/>
                      <a:pt x="1649215" y="2434881"/>
                      <a:pt x="1649215" y="2443946"/>
                    </a:cubicBezTo>
                    <a:cubicBezTo>
                      <a:pt x="1649215" y="2453010"/>
                      <a:pt x="1640152" y="2467686"/>
                      <a:pt x="1634973" y="2472866"/>
                    </a:cubicBezTo>
                    <a:cubicBezTo>
                      <a:pt x="1651721" y="2476216"/>
                      <a:pt x="1668814" y="2477809"/>
                      <a:pt x="1685907" y="2477614"/>
                    </a:cubicBezTo>
                    <a:cubicBezTo>
                      <a:pt x="1692813" y="2477614"/>
                      <a:pt x="1697992" y="2471571"/>
                      <a:pt x="1704900" y="2472866"/>
                    </a:cubicBezTo>
                    <a:cubicBezTo>
                      <a:pt x="1713663" y="2473216"/>
                      <a:pt x="1722381" y="2474666"/>
                      <a:pt x="1730798" y="2477183"/>
                    </a:cubicBezTo>
                    <a:cubicBezTo>
                      <a:pt x="1746640" y="2483299"/>
                      <a:pt x="1756006" y="2499702"/>
                      <a:pt x="1753245" y="2516463"/>
                    </a:cubicBezTo>
                    <a:cubicBezTo>
                      <a:pt x="1753245" y="2529413"/>
                      <a:pt x="1749359" y="2541930"/>
                      <a:pt x="1747633" y="2554448"/>
                    </a:cubicBezTo>
                    <a:cubicBezTo>
                      <a:pt x="1745905" y="2566966"/>
                      <a:pt x="1741158" y="2568693"/>
                      <a:pt x="1740296" y="2575599"/>
                    </a:cubicBezTo>
                    <a:cubicBezTo>
                      <a:pt x="1736410" y="2610132"/>
                      <a:pt x="1774396" y="2666678"/>
                      <a:pt x="1802452" y="2653729"/>
                    </a:cubicBezTo>
                    <a:cubicBezTo>
                      <a:pt x="1820151" y="2645959"/>
                      <a:pt x="1829217" y="2637757"/>
                      <a:pt x="1845617" y="2643801"/>
                    </a:cubicBezTo>
                    <a:cubicBezTo>
                      <a:pt x="1862020" y="2649844"/>
                      <a:pt x="1870222" y="2660635"/>
                      <a:pt x="1883603" y="2676606"/>
                    </a:cubicBezTo>
                    <a:cubicBezTo>
                      <a:pt x="1883603" y="2652433"/>
                      <a:pt x="1909936" y="2619196"/>
                      <a:pt x="1920295" y="2599340"/>
                    </a:cubicBezTo>
                    <a:cubicBezTo>
                      <a:pt x="1923749" y="2593297"/>
                      <a:pt x="1944035" y="2589412"/>
                      <a:pt x="1949647" y="2587254"/>
                    </a:cubicBezTo>
                    <a:lnTo>
                      <a:pt x="1992812" y="2569556"/>
                    </a:lnTo>
                    <a:cubicBezTo>
                      <a:pt x="2006625" y="2563945"/>
                      <a:pt x="2031230" y="2576894"/>
                      <a:pt x="2044611" y="2580348"/>
                    </a:cubicBezTo>
                    <a:lnTo>
                      <a:pt x="2150367" y="2607973"/>
                    </a:lnTo>
                    <a:cubicBezTo>
                      <a:pt x="2169747" y="2609307"/>
                      <a:pt x="2188308" y="2616537"/>
                      <a:pt x="2203459" y="2628693"/>
                    </a:cubicBezTo>
                    <a:lnTo>
                      <a:pt x="2285904" y="2715023"/>
                    </a:lnTo>
                    <a:cubicBezTo>
                      <a:pt x="2303171" y="2733153"/>
                      <a:pt x="2341157" y="2734016"/>
                      <a:pt x="2363172" y="2740059"/>
                    </a:cubicBezTo>
                    <a:cubicBezTo>
                      <a:pt x="2385184" y="2746102"/>
                      <a:pt x="2400293" y="2783224"/>
                      <a:pt x="2413242" y="2802649"/>
                    </a:cubicBezTo>
                    <a:lnTo>
                      <a:pt x="2452954" y="2860490"/>
                    </a:lnTo>
                    <a:cubicBezTo>
                      <a:pt x="2455975" y="2865238"/>
                      <a:pt x="2463315" y="2880346"/>
                      <a:pt x="2468063" y="2882504"/>
                    </a:cubicBezTo>
                    <a:lnTo>
                      <a:pt x="2554394" y="2916605"/>
                    </a:lnTo>
                    <a:lnTo>
                      <a:pt x="2640724" y="2950274"/>
                    </a:lnTo>
                    <a:cubicBezTo>
                      <a:pt x="2665716" y="2965727"/>
                      <a:pt x="2688766" y="2984159"/>
                      <a:pt x="2709356" y="3005094"/>
                    </a:cubicBezTo>
                    <a:cubicBezTo>
                      <a:pt x="2713242" y="3005094"/>
                      <a:pt x="2739572" y="3005094"/>
                      <a:pt x="2740436" y="3009410"/>
                    </a:cubicBezTo>
                    <a:cubicBezTo>
                      <a:pt x="2746909" y="3027971"/>
                      <a:pt x="2749931" y="3041784"/>
                      <a:pt x="2752953" y="3055597"/>
                    </a:cubicBezTo>
                    <a:close/>
                    <a:moveTo>
                      <a:pt x="1842598" y="1719632"/>
                    </a:moveTo>
                    <a:cubicBezTo>
                      <a:pt x="1842598" y="1729560"/>
                      <a:pt x="1814107" y="1737330"/>
                      <a:pt x="1805474" y="1736898"/>
                    </a:cubicBezTo>
                    <a:cubicBezTo>
                      <a:pt x="1796843" y="1736467"/>
                      <a:pt x="1791660" y="1736898"/>
                      <a:pt x="1781301" y="1746395"/>
                    </a:cubicBezTo>
                    <a:cubicBezTo>
                      <a:pt x="1770942" y="1755891"/>
                      <a:pt x="1770510" y="1760208"/>
                      <a:pt x="1761447" y="1755028"/>
                    </a:cubicBezTo>
                    <a:cubicBezTo>
                      <a:pt x="1762785" y="1748652"/>
                      <a:pt x="1767662" y="1743611"/>
                      <a:pt x="1773964" y="1742078"/>
                    </a:cubicBezTo>
                    <a:cubicBezTo>
                      <a:pt x="1770510" y="1736467"/>
                      <a:pt x="1770078" y="1742078"/>
                      <a:pt x="1768352" y="1733445"/>
                    </a:cubicBezTo>
                    <a:cubicBezTo>
                      <a:pt x="1761531" y="1742803"/>
                      <a:pt x="1755619" y="1752775"/>
                      <a:pt x="1750655" y="1763229"/>
                    </a:cubicBezTo>
                    <a:lnTo>
                      <a:pt x="1764898" y="1767546"/>
                    </a:lnTo>
                    <a:cubicBezTo>
                      <a:pt x="1763647" y="1769048"/>
                      <a:pt x="1762482" y="1770636"/>
                      <a:pt x="1761447" y="1772294"/>
                    </a:cubicBezTo>
                    <a:cubicBezTo>
                      <a:pt x="1780440" y="1772294"/>
                      <a:pt x="1788641" y="1763661"/>
                      <a:pt x="1804612" y="1757186"/>
                    </a:cubicBezTo>
                    <a:cubicBezTo>
                      <a:pt x="1819548" y="1750785"/>
                      <a:pt x="1833274" y="1741880"/>
                      <a:pt x="1845188" y="1730855"/>
                    </a:cubicBezTo>
                    <a:cubicBezTo>
                      <a:pt x="1846913" y="1721790"/>
                      <a:pt x="1847345" y="1719201"/>
                      <a:pt x="1843459" y="1715747"/>
                    </a:cubicBezTo>
                    <a:close/>
                    <a:moveTo>
                      <a:pt x="1867200" y="1712726"/>
                    </a:moveTo>
                    <a:cubicBezTo>
                      <a:pt x="1881877" y="1728265"/>
                      <a:pt x="1912957" y="1698481"/>
                      <a:pt x="1896984" y="1691575"/>
                    </a:cubicBezTo>
                    <a:lnTo>
                      <a:pt x="1910365" y="1678625"/>
                    </a:lnTo>
                    <a:cubicBezTo>
                      <a:pt x="1901302" y="1682510"/>
                      <a:pt x="1882309" y="1698481"/>
                      <a:pt x="1875833" y="1695460"/>
                    </a:cubicBezTo>
                    <a:cubicBezTo>
                      <a:pt x="1869360" y="1692438"/>
                      <a:pt x="1849935" y="1695460"/>
                      <a:pt x="1838280" y="1700208"/>
                    </a:cubicBezTo>
                    <a:cubicBezTo>
                      <a:pt x="1813675" y="1733014"/>
                      <a:pt x="1858137" y="1697186"/>
                      <a:pt x="1868064" y="1708841"/>
                    </a:cubicBezTo>
                    <a:close/>
                    <a:moveTo>
                      <a:pt x="1573676" y="1605244"/>
                    </a:moveTo>
                    <a:cubicBezTo>
                      <a:pt x="1582310" y="1609993"/>
                      <a:pt x="1590511" y="1605244"/>
                      <a:pt x="1599145" y="1600496"/>
                    </a:cubicBezTo>
                    <a:cubicBezTo>
                      <a:pt x="1599316" y="1602650"/>
                      <a:pt x="1599316" y="1604817"/>
                      <a:pt x="1599145" y="1606971"/>
                    </a:cubicBezTo>
                    <a:cubicBezTo>
                      <a:pt x="1619431" y="1619057"/>
                      <a:pt x="1649215" y="1572439"/>
                      <a:pt x="1664757" y="1586252"/>
                    </a:cubicBezTo>
                    <a:cubicBezTo>
                      <a:pt x="1656856" y="1589860"/>
                      <a:pt x="1650986" y="1596836"/>
                      <a:pt x="1648783" y="1605244"/>
                    </a:cubicBezTo>
                    <a:cubicBezTo>
                      <a:pt x="1656123" y="1600928"/>
                      <a:pt x="1663028" y="1600064"/>
                      <a:pt x="1667776" y="1607834"/>
                    </a:cubicBezTo>
                    <a:cubicBezTo>
                      <a:pt x="1672526" y="1615604"/>
                      <a:pt x="1677706" y="1611719"/>
                      <a:pt x="1684179" y="1616036"/>
                    </a:cubicBezTo>
                    <a:cubicBezTo>
                      <a:pt x="1696999" y="1613614"/>
                      <a:pt x="1709561" y="1610001"/>
                      <a:pt x="1721733" y="1605244"/>
                    </a:cubicBezTo>
                    <a:cubicBezTo>
                      <a:pt x="1719143" y="1615604"/>
                      <a:pt x="1727776" y="1613014"/>
                      <a:pt x="1733388" y="1616036"/>
                    </a:cubicBezTo>
                    <a:cubicBezTo>
                      <a:pt x="1739000" y="1619057"/>
                      <a:pt x="1739864" y="1626827"/>
                      <a:pt x="1743747" y="1631144"/>
                    </a:cubicBezTo>
                    <a:cubicBezTo>
                      <a:pt x="1736842" y="1631144"/>
                      <a:pt x="1729073" y="1625100"/>
                      <a:pt x="1726051" y="1634597"/>
                    </a:cubicBezTo>
                    <a:cubicBezTo>
                      <a:pt x="1715692" y="1621215"/>
                      <a:pt x="1694970" y="1628554"/>
                      <a:pt x="1688065" y="1642367"/>
                    </a:cubicBezTo>
                    <a:lnTo>
                      <a:pt x="1688065" y="1642367"/>
                    </a:lnTo>
                    <a:cubicBezTo>
                      <a:pt x="1688971" y="1640350"/>
                      <a:pt x="1690136" y="1638464"/>
                      <a:pt x="1691519" y="1636755"/>
                    </a:cubicBezTo>
                    <a:cubicBezTo>
                      <a:pt x="1688497" y="1636755"/>
                      <a:pt x="1685907" y="1636755"/>
                      <a:pt x="1683318" y="1641935"/>
                    </a:cubicBezTo>
                    <a:cubicBezTo>
                      <a:pt x="1683101" y="1639781"/>
                      <a:pt x="1683101" y="1637614"/>
                      <a:pt x="1683318" y="1635460"/>
                    </a:cubicBezTo>
                    <a:cubicBezTo>
                      <a:pt x="1673388" y="1647343"/>
                      <a:pt x="1666050" y="1661160"/>
                      <a:pt x="1661735" y="1676035"/>
                    </a:cubicBezTo>
                    <a:cubicBezTo>
                      <a:pt x="1670366" y="1678193"/>
                      <a:pt x="1674252" y="1660064"/>
                      <a:pt x="1681157" y="1655316"/>
                    </a:cubicBezTo>
                    <a:cubicBezTo>
                      <a:pt x="1679561" y="1665853"/>
                      <a:pt x="1676670" y="1676152"/>
                      <a:pt x="1672526" y="1685963"/>
                    </a:cubicBezTo>
                    <a:cubicBezTo>
                      <a:pt x="1668253" y="1697924"/>
                      <a:pt x="1665618" y="1710412"/>
                      <a:pt x="1664757" y="1723085"/>
                    </a:cubicBezTo>
                    <a:cubicBezTo>
                      <a:pt x="1664757" y="1742510"/>
                      <a:pt x="1674684" y="1792150"/>
                      <a:pt x="1691948" y="1753733"/>
                    </a:cubicBezTo>
                    <a:cubicBezTo>
                      <a:pt x="1699028" y="1736139"/>
                      <a:pt x="1699979" y="1716658"/>
                      <a:pt x="1694538" y="1698481"/>
                    </a:cubicBezTo>
                    <a:cubicBezTo>
                      <a:pt x="1690655" y="1675604"/>
                      <a:pt x="1705762" y="1671719"/>
                      <a:pt x="1711805" y="1655316"/>
                    </a:cubicBezTo>
                    <a:cubicBezTo>
                      <a:pt x="1711805" y="1659632"/>
                      <a:pt x="1711805" y="1664381"/>
                      <a:pt x="1711805" y="1668266"/>
                    </a:cubicBezTo>
                    <a:cubicBezTo>
                      <a:pt x="1717417" y="1661791"/>
                      <a:pt x="1715259" y="1649705"/>
                      <a:pt x="1726483" y="1648841"/>
                    </a:cubicBezTo>
                    <a:cubicBezTo>
                      <a:pt x="1716985" y="1634597"/>
                      <a:pt x="1736410" y="1637187"/>
                      <a:pt x="1742022" y="1643661"/>
                    </a:cubicBezTo>
                    <a:cubicBezTo>
                      <a:pt x="1747633" y="1650136"/>
                      <a:pt x="1757993" y="1647978"/>
                      <a:pt x="1760583" y="1660928"/>
                    </a:cubicBezTo>
                    <a:cubicBezTo>
                      <a:pt x="1760583" y="1660928"/>
                      <a:pt x="1760583" y="1660928"/>
                      <a:pt x="1757129" y="1660928"/>
                    </a:cubicBezTo>
                    <a:cubicBezTo>
                      <a:pt x="1760583" y="1668266"/>
                      <a:pt x="1762740" y="1680352"/>
                      <a:pt x="1757129" y="1685532"/>
                    </a:cubicBezTo>
                    <a:cubicBezTo>
                      <a:pt x="1751517" y="1690711"/>
                      <a:pt x="1746769" y="1697186"/>
                      <a:pt x="1747633" y="1701071"/>
                    </a:cubicBezTo>
                    <a:cubicBezTo>
                      <a:pt x="1748495" y="1704956"/>
                      <a:pt x="1765330" y="1692006"/>
                      <a:pt x="1769216" y="1692006"/>
                    </a:cubicBezTo>
                    <a:cubicBezTo>
                      <a:pt x="1773100" y="1692006"/>
                      <a:pt x="1777850" y="1717474"/>
                      <a:pt x="1779143" y="1724812"/>
                    </a:cubicBezTo>
                    <a:lnTo>
                      <a:pt x="1793389" y="1707114"/>
                    </a:lnTo>
                    <a:cubicBezTo>
                      <a:pt x="1796410" y="1703229"/>
                      <a:pt x="1793389" y="1692870"/>
                      <a:pt x="1793389" y="1687258"/>
                    </a:cubicBezTo>
                    <a:cubicBezTo>
                      <a:pt x="1793389" y="1681647"/>
                      <a:pt x="1807202" y="1663086"/>
                      <a:pt x="1793389" y="1655316"/>
                    </a:cubicBezTo>
                    <a:cubicBezTo>
                      <a:pt x="1804180" y="1649273"/>
                      <a:pt x="1799432" y="1664812"/>
                      <a:pt x="1808495" y="1663086"/>
                    </a:cubicBezTo>
                    <a:cubicBezTo>
                      <a:pt x="1808495" y="1666539"/>
                      <a:pt x="1808495" y="1667402"/>
                      <a:pt x="1805474" y="1669992"/>
                    </a:cubicBezTo>
                    <a:cubicBezTo>
                      <a:pt x="1802452" y="1672582"/>
                      <a:pt x="1808063" y="1669992"/>
                      <a:pt x="1808927" y="1674309"/>
                    </a:cubicBezTo>
                    <a:cubicBezTo>
                      <a:pt x="1814107" y="1669129"/>
                      <a:pt x="1823173" y="1676467"/>
                      <a:pt x="1828784" y="1674309"/>
                    </a:cubicBezTo>
                    <a:cubicBezTo>
                      <a:pt x="1834396" y="1672150"/>
                      <a:pt x="1826627" y="1663517"/>
                      <a:pt x="1835690" y="1669561"/>
                    </a:cubicBezTo>
                    <a:cubicBezTo>
                      <a:pt x="1825331" y="1659201"/>
                      <a:pt x="1826195" y="1635460"/>
                      <a:pt x="1810224" y="1631575"/>
                    </a:cubicBezTo>
                    <a:cubicBezTo>
                      <a:pt x="1794253" y="1627690"/>
                      <a:pt x="1780007" y="1627690"/>
                      <a:pt x="1767058" y="1624669"/>
                    </a:cubicBezTo>
                    <a:cubicBezTo>
                      <a:pt x="1761879" y="1624669"/>
                      <a:pt x="1733388" y="1614309"/>
                      <a:pt x="1735546" y="1609993"/>
                    </a:cubicBezTo>
                    <a:cubicBezTo>
                      <a:pt x="1737704" y="1605676"/>
                      <a:pt x="1735546" y="1602654"/>
                      <a:pt x="1732956" y="1599201"/>
                    </a:cubicBezTo>
                    <a:cubicBezTo>
                      <a:pt x="1730366" y="1595748"/>
                      <a:pt x="1735546" y="1592295"/>
                      <a:pt x="1732956" y="1588410"/>
                    </a:cubicBezTo>
                    <a:cubicBezTo>
                      <a:pt x="1729934" y="1577619"/>
                      <a:pt x="1721733" y="1583662"/>
                      <a:pt x="1726483" y="1567259"/>
                    </a:cubicBezTo>
                    <a:cubicBezTo>
                      <a:pt x="1706194" y="1571575"/>
                      <a:pt x="1706194" y="1561647"/>
                      <a:pt x="1695835" y="1543518"/>
                    </a:cubicBezTo>
                    <a:cubicBezTo>
                      <a:pt x="1690223" y="1534022"/>
                      <a:pt x="1683318" y="1543518"/>
                      <a:pt x="1677706" y="1543518"/>
                    </a:cubicBezTo>
                    <a:cubicBezTo>
                      <a:pt x="1671446" y="1539102"/>
                      <a:pt x="1664151" y="1536421"/>
                      <a:pt x="1656555" y="1535748"/>
                    </a:cubicBezTo>
                    <a:cubicBezTo>
                      <a:pt x="1663893" y="1543086"/>
                      <a:pt x="1656555" y="1547835"/>
                      <a:pt x="1650511" y="1552583"/>
                    </a:cubicBezTo>
                    <a:cubicBezTo>
                      <a:pt x="1652927" y="1549013"/>
                      <a:pt x="1654311" y="1544817"/>
                      <a:pt x="1654395" y="1540497"/>
                    </a:cubicBezTo>
                    <a:cubicBezTo>
                      <a:pt x="1648354" y="1544381"/>
                      <a:pt x="1649215" y="1553015"/>
                      <a:pt x="1642742" y="1556036"/>
                    </a:cubicBezTo>
                    <a:cubicBezTo>
                      <a:pt x="1644080" y="1553433"/>
                      <a:pt x="1645071" y="1550679"/>
                      <a:pt x="1645764" y="1547835"/>
                    </a:cubicBezTo>
                    <a:cubicBezTo>
                      <a:pt x="1634541" y="1547835"/>
                      <a:pt x="1639288" y="1561647"/>
                      <a:pt x="1631519" y="1565101"/>
                    </a:cubicBezTo>
                    <a:lnTo>
                      <a:pt x="1603892" y="1578914"/>
                    </a:lnTo>
                    <a:close/>
                    <a:moveTo>
                      <a:pt x="1046197" y="887406"/>
                    </a:moveTo>
                    <a:cubicBezTo>
                      <a:pt x="1043175" y="887406"/>
                      <a:pt x="1040585" y="884384"/>
                      <a:pt x="1037563" y="884384"/>
                    </a:cubicBezTo>
                    <a:cubicBezTo>
                      <a:pt x="1034541" y="884384"/>
                      <a:pt x="1041879" y="878773"/>
                      <a:pt x="1044469" y="877046"/>
                    </a:cubicBezTo>
                    <a:cubicBezTo>
                      <a:pt x="1034541" y="877046"/>
                      <a:pt x="1028068" y="889133"/>
                      <a:pt x="1018570" y="890859"/>
                    </a:cubicBezTo>
                    <a:cubicBezTo>
                      <a:pt x="1008382" y="894015"/>
                      <a:pt x="997333" y="892927"/>
                      <a:pt x="987922" y="887838"/>
                    </a:cubicBezTo>
                    <a:cubicBezTo>
                      <a:pt x="991376" y="876615"/>
                      <a:pt x="1006915" y="873161"/>
                      <a:pt x="1015548" y="868413"/>
                    </a:cubicBezTo>
                    <a:cubicBezTo>
                      <a:pt x="1003332" y="861041"/>
                      <a:pt x="988054" y="861041"/>
                      <a:pt x="975837" y="868413"/>
                    </a:cubicBezTo>
                    <a:cubicBezTo>
                      <a:pt x="965478" y="873161"/>
                      <a:pt x="954254" y="877046"/>
                      <a:pt x="943463" y="881363"/>
                    </a:cubicBezTo>
                    <a:cubicBezTo>
                      <a:pt x="932672" y="885679"/>
                      <a:pt x="919291" y="887406"/>
                      <a:pt x="908067" y="891723"/>
                    </a:cubicBezTo>
                    <a:cubicBezTo>
                      <a:pt x="896844" y="896039"/>
                      <a:pt x="875693" y="895607"/>
                      <a:pt x="894686" y="908989"/>
                    </a:cubicBezTo>
                    <a:lnTo>
                      <a:pt x="899866" y="905104"/>
                    </a:lnTo>
                    <a:cubicBezTo>
                      <a:pt x="899953" y="903666"/>
                      <a:pt x="899953" y="902225"/>
                      <a:pt x="899866" y="900787"/>
                    </a:cubicBezTo>
                    <a:cubicBezTo>
                      <a:pt x="911434" y="897545"/>
                      <a:pt x="923693" y="897545"/>
                      <a:pt x="935262" y="900787"/>
                    </a:cubicBezTo>
                    <a:cubicBezTo>
                      <a:pt x="935520" y="899216"/>
                      <a:pt x="935520" y="897615"/>
                      <a:pt x="935262" y="896039"/>
                    </a:cubicBezTo>
                    <a:cubicBezTo>
                      <a:pt x="948298" y="893233"/>
                      <a:pt x="961937" y="896056"/>
                      <a:pt x="972815" y="903809"/>
                    </a:cubicBezTo>
                    <a:cubicBezTo>
                      <a:pt x="966771" y="914600"/>
                      <a:pt x="950368" y="903809"/>
                      <a:pt x="940873" y="908125"/>
                    </a:cubicBezTo>
                    <a:cubicBezTo>
                      <a:pt x="945318" y="911130"/>
                      <a:pt x="948988" y="915118"/>
                      <a:pt x="951665" y="919780"/>
                    </a:cubicBezTo>
                    <a:cubicBezTo>
                      <a:pt x="946656" y="921731"/>
                      <a:pt x="941951" y="924502"/>
                      <a:pt x="937851" y="927981"/>
                    </a:cubicBezTo>
                    <a:cubicBezTo>
                      <a:pt x="946053" y="938773"/>
                      <a:pt x="932240" y="939636"/>
                      <a:pt x="926196" y="940931"/>
                    </a:cubicBezTo>
                    <a:cubicBezTo>
                      <a:pt x="934830" y="948701"/>
                      <a:pt x="944327" y="943089"/>
                      <a:pt x="953390" y="947837"/>
                    </a:cubicBezTo>
                    <a:cubicBezTo>
                      <a:pt x="962456" y="952586"/>
                      <a:pt x="968068" y="933161"/>
                      <a:pt x="973679" y="929276"/>
                    </a:cubicBezTo>
                    <a:cubicBezTo>
                      <a:pt x="979291" y="925391"/>
                      <a:pt x="999578" y="929276"/>
                      <a:pt x="986196" y="937046"/>
                    </a:cubicBezTo>
                    <a:cubicBezTo>
                      <a:pt x="981017" y="940931"/>
                      <a:pt x="980153" y="946111"/>
                      <a:pt x="977563" y="948269"/>
                    </a:cubicBezTo>
                    <a:cubicBezTo>
                      <a:pt x="974973" y="950427"/>
                      <a:pt x="969793" y="948269"/>
                      <a:pt x="967636" y="952586"/>
                    </a:cubicBezTo>
                    <a:cubicBezTo>
                      <a:pt x="980585" y="965967"/>
                      <a:pt x="993534" y="928845"/>
                      <a:pt x="1010801" y="934456"/>
                    </a:cubicBezTo>
                    <a:cubicBezTo>
                      <a:pt x="1009204" y="928646"/>
                      <a:pt x="1004586" y="924174"/>
                      <a:pt x="998713" y="922802"/>
                    </a:cubicBezTo>
                    <a:cubicBezTo>
                      <a:pt x="1012095" y="907262"/>
                      <a:pt x="1038427" y="930140"/>
                      <a:pt x="1041879" y="913305"/>
                    </a:cubicBezTo>
                    <a:cubicBezTo>
                      <a:pt x="1039463" y="913944"/>
                      <a:pt x="1036960" y="913944"/>
                      <a:pt x="1034541" y="913305"/>
                    </a:cubicBezTo>
                    <a:cubicBezTo>
                      <a:pt x="1034541" y="903377"/>
                      <a:pt x="1041017" y="908557"/>
                      <a:pt x="1043175" y="902945"/>
                    </a:cubicBezTo>
                    <a:cubicBezTo>
                      <a:pt x="1045333" y="897334"/>
                      <a:pt x="1044469" y="892154"/>
                      <a:pt x="1046197" y="887406"/>
                    </a:cubicBezTo>
                    <a:close/>
                    <a:moveTo>
                      <a:pt x="1224038" y="1035895"/>
                    </a:moveTo>
                    <a:cubicBezTo>
                      <a:pt x="1209015" y="1026428"/>
                      <a:pt x="1189851" y="1026428"/>
                      <a:pt x="1174829" y="1035895"/>
                    </a:cubicBezTo>
                    <a:cubicBezTo>
                      <a:pt x="1169649" y="1040643"/>
                      <a:pt x="1166627" y="1048412"/>
                      <a:pt x="1162312" y="1053161"/>
                    </a:cubicBezTo>
                    <a:cubicBezTo>
                      <a:pt x="1157994" y="1060037"/>
                      <a:pt x="1150569" y="1064384"/>
                      <a:pt x="1142455" y="1064815"/>
                    </a:cubicBezTo>
                    <a:cubicBezTo>
                      <a:pt x="1133389" y="1064815"/>
                      <a:pt x="1118714" y="1064815"/>
                      <a:pt x="1114399" y="1052297"/>
                    </a:cubicBezTo>
                    <a:cubicBezTo>
                      <a:pt x="1114399" y="1048844"/>
                      <a:pt x="1097996" y="1052297"/>
                      <a:pt x="1093678" y="1044096"/>
                    </a:cubicBezTo>
                    <a:cubicBezTo>
                      <a:pt x="1093678" y="1041938"/>
                      <a:pt x="1078139" y="1035031"/>
                      <a:pt x="1076413" y="1036758"/>
                    </a:cubicBezTo>
                    <a:cubicBezTo>
                      <a:pt x="1074685" y="1038484"/>
                      <a:pt x="1090656" y="1048844"/>
                      <a:pt x="1093246" y="1048412"/>
                    </a:cubicBezTo>
                    <a:cubicBezTo>
                      <a:pt x="1088498" y="1061794"/>
                      <a:pt x="1115260" y="1071722"/>
                      <a:pt x="1098857" y="1076470"/>
                    </a:cubicBezTo>
                    <a:cubicBezTo>
                      <a:pt x="1093678" y="1076470"/>
                      <a:pt x="1088930" y="1073017"/>
                      <a:pt x="1085476" y="1079060"/>
                    </a:cubicBezTo>
                    <a:cubicBezTo>
                      <a:pt x="1082025" y="1085103"/>
                      <a:pt x="1085476" y="1088556"/>
                      <a:pt x="1076843" y="1090283"/>
                    </a:cubicBezTo>
                    <a:cubicBezTo>
                      <a:pt x="1077965" y="1091176"/>
                      <a:pt x="1078958" y="1092191"/>
                      <a:pt x="1079864" y="1093304"/>
                    </a:cubicBezTo>
                    <a:cubicBezTo>
                      <a:pt x="1074685" y="1098052"/>
                      <a:pt x="1068212" y="1093304"/>
                      <a:pt x="1061736" y="1093304"/>
                    </a:cubicBezTo>
                    <a:cubicBezTo>
                      <a:pt x="1061736" y="1093304"/>
                      <a:pt x="1061736" y="1095894"/>
                      <a:pt x="1061736" y="1097189"/>
                    </a:cubicBezTo>
                    <a:cubicBezTo>
                      <a:pt x="1054830" y="1097189"/>
                      <a:pt x="1049219" y="1092873"/>
                      <a:pt x="1042743" y="1093736"/>
                    </a:cubicBezTo>
                    <a:cubicBezTo>
                      <a:pt x="1051376" y="1106686"/>
                      <a:pt x="1073391" y="1109707"/>
                      <a:pt x="1085908" y="1112297"/>
                    </a:cubicBezTo>
                    <a:cubicBezTo>
                      <a:pt x="1098425" y="1114887"/>
                      <a:pt x="1129074" y="1107980"/>
                      <a:pt x="1122168" y="1095894"/>
                    </a:cubicBezTo>
                    <a:cubicBezTo>
                      <a:pt x="1132960" y="1085966"/>
                      <a:pt x="1139001" y="1088988"/>
                      <a:pt x="1150656" y="1083376"/>
                    </a:cubicBezTo>
                    <a:cubicBezTo>
                      <a:pt x="1157477" y="1077700"/>
                      <a:pt x="1163692" y="1071333"/>
                      <a:pt x="1169217" y="1064384"/>
                    </a:cubicBezTo>
                    <a:lnTo>
                      <a:pt x="1164469" y="1064384"/>
                    </a:lnTo>
                    <a:cubicBezTo>
                      <a:pt x="1169478" y="1057887"/>
                      <a:pt x="1176209" y="1052949"/>
                      <a:pt x="1183894" y="1050139"/>
                    </a:cubicBezTo>
                    <a:cubicBezTo>
                      <a:pt x="1191232" y="1047981"/>
                      <a:pt x="1195979" y="1050139"/>
                      <a:pt x="1202455" y="1044096"/>
                    </a:cubicBezTo>
                    <a:cubicBezTo>
                      <a:pt x="1196843" y="1046686"/>
                      <a:pt x="1195979" y="1044096"/>
                      <a:pt x="1190800" y="1044096"/>
                    </a:cubicBezTo>
                    <a:cubicBezTo>
                      <a:pt x="1195979" y="1044096"/>
                      <a:pt x="1200729" y="1041074"/>
                      <a:pt x="1205909" y="1040211"/>
                    </a:cubicBezTo>
                    <a:cubicBezTo>
                      <a:pt x="1201159" y="1041027"/>
                      <a:pt x="1196282" y="1039771"/>
                      <a:pt x="1192528" y="1036758"/>
                    </a:cubicBezTo>
                    <a:lnTo>
                      <a:pt x="1203749" y="1036758"/>
                    </a:lnTo>
                    <a:cubicBezTo>
                      <a:pt x="1189938" y="1031578"/>
                      <a:pt x="1178283" y="1042369"/>
                      <a:pt x="1165334" y="1051002"/>
                    </a:cubicBezTo>
                    <a:cubicBezTo>
                      <a:pt x="1169649" y="1033305"/>
                      <a:pt x="1212382" y="1022945"/>
                      <a:pt x="1214540" y="1042801"/>
                    </a:cubicBezTo>
                    <a:cubicBezTo>
                      <a:pt x="1217907" y="1040785"/>
                      <a:pt x="1221103" y="1038471"/>
                      <a:pt x="1224038" y="1035895"/>
                    </a:cubicBezTo>
                    <a:close/>
                    <a:moveTo>
                      <a:pt x="1454971" y="1434310"/>
                    </a:moveTo>
                    <a:cubicBezTo>
                      <a:pt x="1454971" y="1424814"/>
                      <a:pt x="1454971" y="1429130"/>
                      <a:pt x="1460583" y="1426109"/>
                    </a:cubicBezTo>
                    <a:lnTo>
                      <a:pt x="1460583" y="1433447"/>
                    </a:lnTo>
                    <a:cubicBezTo>
                      <a:pt x="1460583" y="1433447"/>
                      <a:pt x="1460583" y="1433447"/>
                      <a:pt x="1462741" y="1429130"/>
                    </a:cubicBezTo>
                    <a:cubicBezTo>
                      <a:pt x="1464901" y="1424814"/>
                      <a:pt x="1467491" y="1441648"/>
                      <a:pt x="1466627" y="1448554"/>
                    </a:cubicBezTo>
                    <a:cubicBezTo>
                      <a:pt x="1468784" y="1444238"/>
                      <a:pt x="1472238" y="1439921"/>
                      <a:pt x="1476554" y="1442079"/>
                    </a:cubicBezTo>
                    <a:cubicBezTo>
                      <a:pt x="1480872" y="1444238"/>
                      <a:pt x="1473964" y="1453734"/>
                      <a:pt x="1473103" y="1457619"/>
                    </a:cubicBezTo>
                    <a:cubicBezTo>
                      <a:pt x="1475389" y="1455703"/>
                      <a:pt x="1478021" y="1454239"/>
                      <a:pt x="1480872" y="1453303"/>
                    </a:cubicBezTo>
                    <a:cubicBezTo>
                      <a:pt x="1473274" y="1460503"/>
                      <a:pt x="1470597" y="1471462"/>
                      <a:pt x="1473964" y="1481360"/>
                    </a:cubicBezTo>
                    <a:cubicBezTo>
                      <a:pt x="1476986" y="1491288"/>
                      <a:pt x="1482598" y="1481360"/>
                      <a:pt x="1481734" y="1474022"/>
                    </a:cubicBezTo>
                    <a:cubicBezTo>
                      <a:pt x="1483591" y="1474199"/>
                      <a:pt x="1485490" y="1474199"/>
                      <a:pt x="1487345" y="1474022"/>
                    </a:cubicBezTo>
                    <a:cubicBezTo>
                      <a:pt x="1483462" y="1464957"/>
                      <a:pt x="1490367" y="1455461"/>
                      <a:pt x="1484755" y="1450281"/>
                    </a:cubicBezTo>
                    <a:cubicBezTo>
                      <a:pt x="1479447" y="1442421"/>
                      <a:pt x="1475648" y="1433637"/>
                      <a:pt x="1473532" y="1424382"/>
                    </a:cubicBezTo>
                    <a:cubicBezTo>
                      <a:pt x="1469217" y="1412296"/>
                      <a:pt x="1448498" y="1362224"/>
                      <a:pt x="1457561" y="1356181"/>
                    </a:cubicBezTo>
                    <a:lnTo>
                      <a:pt x="1455403" y="1356181"/>
                    </a:lnTo>
                    <a:cubicBezTo>
                      <a:pt x="1452381" y="1360066"/>
                      <a:pt x="1451949" y="1359634"/>
                      <a:pt x="1447634" y="1360497"/>
                    </a:cubicBezTo>
                    <a:cubicBezTo>
                      <a:pt x="1448066" y="1355494"/>
                      <a:pt x="1451475" y="1351243"/>
                      <a:pt x="1456267" y="1349706"/>
                    </a:cubicBezTo>
                    <a:lnTo>
                      <a:pt x="1451520" y="1345389"/>
                    </a:lnTo>
                    <a:cubicBezTo>
                      <a:pt x="1445044" y="1358771"/>
                      <a:pt x="1445044" y="1362656"/>
                      <a:pt x="1454539" y="1370425"/>
                    </a:cubicBezTo>
                    <a:cubicBezTo>
                      <a:pt x="1447202" y="1366540"/>
                      <a:pt x="1433389" y="1358771"/>
                      <a:pt x="1430367" y="1370425"/>
                    </a:cubicBezTo>
                    <a:cubicBezTo>
                      <a:pt x="1424755" y="1392440"/>
                      <a:pt x="1427777" y="1388123"/>
                      <a:pt x="1442454" y="1392440"/>
                    </a:cubicBezTo>
                    <a:cubicBezTo>
                      <a:pt x="1425619" y="1396756"/>
                      <a:pt x="1446338" y="1418771"/>
                      <a:pt x="1450656" y="1428267"/>
                    </a:cubicBezTo>
                    <a:close/>
                    <a:moveTo>
                      <a:pt x="46918" y="1132153"/>
                    </a:moveTo>
                    <a:cubicBezTo>
                      <a:pt x="33105" y="1125678"/>
                      <a:pt x="26200" y="1137333"/>
                      <a:pt x="11522" y="1135606"/>
                    </a:cubicBezTo>
                    <a:cubicBezTo>
                      <a:pt x="17479" y="1143967"/>
                      <a:pt x="26458" y="1149691"/>
                      <a:pt x="36559" y="1151577"/>
                    </a:cubicBezTo>
                    <a:cubicBezTo>
                      <a:pt x="36559" y="1145966"/>
                      <a:pt x="44329" y="1147692"/>
                      <a:pt x="49508" y="1146829"/>
                    </a:cubicBezTo>
                    <a:cubicBezTo>
                      <a:pt x="49724" y="1145543"/>
                      <a:pt x="49724" y="1144231"/>
                      <a:pt x="49508" y="1142945"/>
                    </a:cubicBezTo>
                    <a:cubicBezTo>
                      <a:pt x="48647" y="1139059"/>
                      <a:pt x="44329" y="1139491"/>
                      <a:pt x="46918" y="1132585"/>
                    </a:cubicBezTo>
                    <a:close/>
                    <a:moveTo>
                      <a:pt x="886485" y="638343"/>
                    </a:moveTo>
                    <a:cubicBezTo>
                      <a:pt x="899002" y="644010"/>
                      <a:pt x="910183" y="652246"/>
                      <a:pt x="919291" y="662515"/>
                    </a:cubicBezTo>
                    <a:cubicBezTo>
                      <a:pt x="934830" y="681939"/>
                      <a:pt x="932672" y="681939"/>
                      <a:pt x="952529" y="669421"/>
                    </a:cubicBezTo>
                    <a:lnTo>
                      <a:pt x="961592" y="663378"/>
                    </a:lnTo>
                    <a:cubicBezTo>
                      <a:pt x="964614" y="663378"/>
                      <a:pt x="961592" y="668558"/>
                      <a:pt x="965478" y="667695"/>
                    </a:cubicBezTo>
                    <a:cubicBezTo>
                      <a:pt x="972254" y="665144"/>
                      <a:pt x="978730" y="661967"/>
                      <a:pt x="984903" y="658198"/>
                    </a:cubicBezTo>
                    <a:lnTo>
                      <a:pt x="990944" y="626688"/>
                    </a:lnTo>
                    <a:cubicBezTo>
                      <a:pt x="1000010" y="633594"/>
                      <a:pt x="1009505" y="626688"/>
                      <a:pt x="1012095" y="614170"/>
                    </a:cubicBezTo>
                    <a:cubicBezTo>
                      <a:pt x="1014684" y="601652"/>
                      <a:pt x="1018570" y="604673"/>
                      <a:pt x="1026340" y="601220"/>
                    </a:cubicBezTo>
                    <a:cubicBezTo>
                      <a:pt x="1046497" y="594664"/>
                      <a:pt x="1065664" y="585366"/>
                      <a:pt x="1083318" y="573595"/>
                    </a:cubicBezTo>
                    <a:cubicBezTo>
                      <a:pt x="1092384" y="564530"/>
                      <a:pt x="1091520" y="560213"/>
                      <a:pt x="1083318" y="552012"/>
                    </a:cubicBezTo>
                    <a:cubicBezTo>
                      <a:pt x="1076671" y="545796"/>
                      <a:pt x="1069289" y="540431"/>
                      <a:pt x="1061304" y="536041"/>
                    </a:cubicBezTo>
                    <a:cubicBezTo>
                      <a:pt x="1044901" y="528703"/>
                      <a:pt x="1027636" y="521365"/>
                      <a:pt x="1013823" y="538631"/>
                    </a:cubicBezTo>
                    <a:cubicBezTo>
                      <a:pt x="1013823" y="536041"/>
                      <a:pt x="1013823" y="532156"/>
                      <a:pt x="1013823" y="529566"/>
                    </a:cubicBezTo>
                    <a:cubicBezTo>
                      <a:pt x="994830" y="535609"/>
                      <a:pt x="978427" y="511005"/>
                      <a:pt x="961160" y="513595"/>
                    </a:cubicBezTo>
                    <a:lnTo>
                      <a:pt x="898572" y="523523"/>
                    </a:lnTo>
                    <a:cubicBezTo>
                      <a:pt x="902023" y="530861"/>
                      <a:pt x="917562" y="553738"/>
                      <a:pt x="914111" y="557192"/>
                    </a:cubicBezTo>
                    <a:cubicBezTo>
                      <a:pt x="910657" y="560645"/>
                      <a:pt x="890371" y="582228"/>
                      <a:pt x="900730" y="592156"/>
                    </a:cubicBezTo>
                    <a:cubicBezTo>
                      <a:pt x="882599" y="594314"/>
                      <a:pt x="895980" y="601652"/>
                      <a:pt x="889074" y="611580"/>
                    </a:cubicBezTo>
                    <a:cubicBezTo>
                      <a:pt x="882169" y="621508"/>
                      <a:pt x="873968" y="628415"/>
                      <a:pt x="876125" y="640501"/>
                    </a:cubicBezTo>
                    <a:cubicBezTo>
                      <a:pt x="879664" y="640397"/>
                      <a:pt x="883204" y="639668"/>
                      <a:pt x="886485" y="638343"/>
                    </a:cubicBezTo>
                    <a:close/>
                    <a:moveTo>
                      <a:pt x="965910" y="445394"/>
                    </a:moveTo>
                    <a:cubicBezTo>
                      <a:pt x="976701" y="445394"/>
                      <a:pt x="971090" y="437624"/>
                      <a:pt x="974111" y="434171"/>
                    </a:cubicBezTo>
                    <a:cubicBezTo>
                      <a:pt x="977131" y="430718"/>
                      <a:pt x="987922" y="436761"/>
                      <a:pt x="986628" y="448847"/>
                    </a:cubicBezTo>
                    <a:cubicBezTo>
                      <a:pt x="991808" y="446689"/>
                      <a:pt x="1000442" y="445825"/>
                      <a:pt x="1004325" y="440646"/>
                    </a:cubicBezTo>
                    <a:cubicBezTo>
                      <a:pt x="1008211" y="435466"/>
                      <a:pt x="996988" y="424674"/>
                      <a:pt x="1004325" y="420790"/>
                    </a:cubicBezTo>
                    <a:cubicBezTo>
                      <a:pt x="1011665" y="416905"/>
                      <a:pt x="1012095" y="436761"/>
                      <a:pt x="1020296" y="426833"/>
                    </a:cubicBezTo>
                    <a:cubicBezTo>
                      <a:pt x="1023534" y="423647"/>
                      <a:pt x="1023534" y="418454"/>
                      <a:pt x="1020341" y="415234"/>
                    </a:cubicBezTo>
                    <a:cubicBezTo>
                      <a:pt x="1019261" y="414142"/>
                      <a:pt x="1017922" y="413374"/>
                      <a:pt x="1016413" y="413020"/>
                    </a:cubicBezTo>
                    <a:cubicBezTo>
                      <a:pt x="1023318" y="408272"/>
                      <a:pt x="1029794" y="413020"/>
                      <a:pt x="1029794" y="401365"/>
                    </a:cubicBezTo>
                    <a:cubicBezTo>
                      <a:pt x="1029794" y="394890"/>
                      <a:pt x="1038859" y="396185"/>
                      <a:pt x="1041879" y="401365"/>
                    </a:cubicBezTo>
                    <a:cubicBezTo>
                      <a:pt x="1025908" y="412588"/>
                      <a:pt x="1041879" y="429854"/>
                      <a:pt x="1055260" y="425969"/>
                    </a:cubicBezTo>
                    <a:cubicBezTo>
                      <a:pt x="1068641" y="422084"/>
                      <a:pt x="1088498" y="403092"/>
                      <a:pt x="1071663" y="393595"/>
                    </a:cubicBezTo>
                    <a:cubicBezTo>
                      <a:pt x="1074901" y="391597"/>
                      <a:pt x="1078658" y="390690"/>
                      <a:pt x="1082454" y="391006"/>
                    </a:cubicBezTo>
                    <a:cubicBezTo>
                      <a:pt x="1060442" y="386689"/>
                      <a:pt x="1082454" y="375466"/>
                      <a:pt x="1089794" y="371581"/>
                    </a:cubicBezTo>
                    <a:cubicBezTo>
                      <a:pt x="1075549" y="362948"/>
                      <a:pt x="1069937" y="356473"/>
                      <a:pt x="1055260" y="362948"/>
                    </a:cubicBezTo>
                    <a:cubicBezTo>
                      <a:pt x="1057420" y="362948"/>
                      <a:pt x="1058282" y="366833"/>
                      <a:pt x="1061736" y="368128"/>
                    </a:cubicBezTo>
                    <a:cubicBezTo>
                      <a:pt x="1055260" y="375034"/>
                      <a:pt x="1048787" y="368128"/>
                      <a:pt x="1041449" y="368128"/>
                    </a:cubicBezTo>
                    <a:cubicBezTo>
                      <a:pt x="1035189" y="367588"/>
                      <a:pt x="1028887" y="368322"/>
                      <a:pt x="1022886" y="370286"/>
                    </a:cubicBezTo>
                    <a:cubicBezTo>
                      <a:pt x="1008643" y="370286"/>
                      <a:pt x="1003464" y="378919"/>
                      <a:pt x="991376" y="390142"/>
                    </a:cubicBezTo>
                    <a:cubicBezTo>
                      <a:pt x="979291" y="401365"/>
                      <a:pt x="968929" y="418200"/>
                      <a:pt x="959002" y="419926"/>
                    </a:cubicBezTo>
                    <a:cubicBezTo>
                      <a:pt x="949075" y="421653"/>
                      <a:pt x="930514" y="427264"/>
                      <a:pt x="943895" y="445394"/>
                    </a:cubicBezTo>
                    <a:close/>
                    <a:moveTo>
                      <a:pt x="1127348" y="342229"/>
                    </a:moveTo>
                    <a:cubicBezTo>
                      <a:pt x="1113535" y="328416"/>
                      <a:pt x="1113103" y="327121"/>
                      <a:pt x="1096267" y="334459"/>
                    </a:cubicBezTo>
                    <a:lnTo>
                      <a:pt x="1114828" y="348272"/>
                    </a:lnTo>
                    <a:close/>
                    <a:moveTo>
                      <a:pt x="307207" y="1215030"/>
                    </a:moveTo>
                    <a:cubicBezTo>
                      <a:pt x="314112" y="1220642"/>
                      <a:pt x="323178" y="1212440"/>
                      <a:pt x="326199" y="1207692"/>
                    </a:cubicBezTo>
                    <a:lnTo>
                      <a:pt x="329651" y="1211145"/>
                    </a:lnTo>
                    <a:cubicBezTo>
                      <a:pt x="330644" y="1209324"/>
                      <a:pt x="331811" y="1207589"/>
                      <a:pt x="333105" y="1205966"/>
                    </a:cubicBezTo>
                    <a:lnTo>
                      <a:pt x="319291" y="1199491"/>
                    </a:lnTo>
                    <a:cubicBezTo>
                      <a:pt x="312903" y="1202940"/>
                      <a:pt x="308200" y="1208875"/>
                      <a:pt x="306342" y="1215894"/>
                    </a:cubicBezTo>
                    <a:close/>
                    <a:moveTo>
                      <a:pt x="752241" y="1363519"/>
                    </a:moveTo>
                    <a:cubicBezTo>
                      <a:pt x="752241" y="1350138"/>
                      <a:pt x="724183" y="1354886"/>
                      <a:pt x="723750" y="1357907"/>
                    </a:cubicBezTo>
                    <a:cubicBezTo>
                      <a:pt x="723750" y="1374742"/>
                      <a:pt x="755263" y="1436468"/>
                      <a:pt x="766916" y="1421360"/>
                    </a:cubicBezTo>
                    <a:lnTo>
                      <a:pt x="756989" y="1411864"/>
                    </a:lnTo>
                    <a:cubicBezTo>
                      <a:pt x="752628" y="1396428"/>
                      <a:pt x="750774" y="1380405"/>
                      <a:pt x="751377" y="1364382"/>
                    </a:cubicBezTo>
                    <a:close/>
                    <a:moveTo>
                      <a:pt x="292097" y="1234023"/>
                    </a:moveTo>
                    <a:cubicBezTo>
                      <a:pt x="273536" y="1221505"/>
                      <a:pt x="270947" y="1265102"/>
                      <a:pt x="292097" y="1263375"/>
                    </a:cubicBezTo>
                    <a:cubicBezTo>
                      <a:pt x="297709" y="1263375"/>
                      <a:pt x="302027" y="1252584"/>
                      <a:pt x="308932" y="1251289"/>
                    </a:cubicBezTo>
                    <a:cubicBezTo>
                      <a:pt x="315147" y="1251363"/>
                      <a:pt x="320198" y="1246399"/>
                      <a:pt x="320285" y="1240200"/>
                    </a:cubicBezTo>
                    <a:cubicBezTo>
                      <a:pt x="320285" y="1239578"/>
                      <a:pt x="320243" y="1238957"/>
                      <a:pt x="320156" y="1238340"/>
                    </a:cubicBezTo>
                    <a:cubicBezTo>
                      <a:pt x="325335" y="1240930"/>
                      <a:pt x="328357" y="1238340"/>
                      <a:pt x="330515" y="1233160"/>
                    </a:cubicBezTo>
                    <a:lnTo>
                      <a:pt x="325335" y="1233160"/>
                    </a:lnTo>
                    <a:cubicBezTo>
                      <a:pt x="325335" y="1217620"/>
                      <a:pt x="289507" y="1215030"/>
                      <a:pt x="291236" y="1233592"/>
                    </a:cubicBezTo>
                    <a:close/>
                    <a:moveTo>
                      <a:pt x="916701" y="1527547"/>
                    </a:moveTo>
                    <a:cubicBezTo>
                      <a:pt x="914111" y="1522367"/>
                      <a:pt x="905910" y="1521072"/>
                      <a:pt x="901591" y="1519345"/>
                    </a:cubicBezTo>
                    <a:cubicBezTo>
                      <a:pt x="897276" y="1517619"/>
                      <a:pt x="893822" y="1512007"/>
                      <a:pt x="890371" y="1504669"/>
                    </a:cubicBezTo>
                    <a:cubicBezTo>
                      <a:pt x="879579" y="1482655"/>
                      <a:pt x="876557" y="1487835"/>
                      <a:pt x="857132" y="1480497"/>
                    </a:cubicBezTo>
                    <a:cubicBezTo>
                      <a:pt x="837708" y="1473159"/>
                      <a:pt x="836414" y="1466684"/>
                      <a:pt x="820872" y="1472295"/>
                    </a:cubicBezTo>
                    <a:cubicBezTo>
                      <a:pt x="843838" y="1503318"/>
                      <a:pt x="873319" y="1528954"/>
                      <a:pt x="907203" y="1547403"/>
                    </a:cubicBezTo>
                    <a:cubicBezTo>
                      <a:pt x="929650" y="1556036"/>
                      <a:pt x="926628" y="1547403"/>
                      <a:pt x="915837" y="1527115"/>
                    </a:cubicBezTo>
                    <a:close/>
                    <a:moveTo>
                      <a:pt x="4518416" y="3216603"/>
                    </a:moveTo>
                    <a:cubicBezTo>
                      <a:pt x="4513237" y="3208402"/>
                      <a:pt x="4495969" y="3178618"/>
                      <a:pt x="4494676" y="3207107"/>
                    </a:cubicBezTo>
                    <a:cubicBezTo>
                      <a:pt x="4493380" y="3235596"/>
                      <a:pt x="4488200" y="3229985"/>
                      <a:pt x="4475251" y="3246388"/>
                    </a:cubicBezTo>
                    <a:cubicBezTo>
                      <a:pt x="4462302" y="3262790"/>
                      <a:pt x="4460574" y="3271855"/>
                      <a:pt x="4447192" y="3279193"/>
                    </a:cubicBezTo>
                    <a:cubicBezTo>
                      <a:pt x="4433940" y="3287351"/>
                      <a:pt x="4419308" y="3293049"/>
                      <a:pt x="4404027" y="3296028"/>
                    </a:cubicBezTo>
                    <a:cubicBezTo>
                      <a:pt x="4397983" y="3296028"/>
                      <a:pt x="4391510" y="3327538"/>
                      <a:pt x="4393236" y="3335308"/>
                    </a:cubicBezTo>
                    <a:cubicBezTo>
                      <a:pt x="4398631" y="3352099"/>
                      <a:pt x="4401998" y="3369495"/>
                      <a:pt x="4403163" y="3387106"/>
                    </a:cubicBezTo>
                    <a:cubicBezTo>
                      <a:pt x="4403163" y="3402646"/>
                      <a:pt x="4385898" y="3417754"/>
                      <a:pt x="4381580" y="3432861"/>
                    </a:cubicBezTo>
                    <a:cubicBezTo>
                      <a:pt x="4377739" y="3449048"/>
                      <a:pt x="4378645" y="3465969"/>
                      <a:pt x="4384173" y="3481638"/>
                    </a:cubicBezTo>
                    <a:cubicBezTo>
                      <a:pt x="4387969" y="3497825"/>
                      <a:pt x="4390733" y="3514271"/>
                      <a:pt x="4392372" y="3530847"/>
                    </a:cubicBezTo>
                    <a:cubicBezTo>
                      <a:pt x="4392372" y="3537321"/>
                      <a:pt x="4418704" y="3547681"/>
                      <a:pt x="4423884" y="3545091"/>
                    </a:cubicBezTo>
                    <a:cubicBezTo>
                      <a:pt x="4429064" y="3542501"/>
                      <a:pt x="4454100" y="3534300"/>
                      <a:pt x="4454530" y="3532573"/>
                    </a:cubicBezTo>
                    <a:lnTo>
                      <a:pt x="4464892" y="3494588"/>
                    </a:lnTo>
                    <a:lnTo>
                      <a:pt x="4502013" y="3356459"/>
                    </a:lnTo>
                    <a:cubicBezTo>
                      <a:pt x="4510128" y="3331251"/>
                      <a:pt x="4512934" y="3304661"/>
                      <a:pt x="4510215" y="3278330"/>
                    </a:cubicBezTo>
                    <a:lnTo>
                      <a:pt x="4520574" y="3289985"/>
                    </a:lnTo>
                    <a:cubicBezTo>
                      <a:pt x="4526660" y="3266200"/>
                      <a:pt x="4525625" y="3241121"/>
                      <a:pt x="4517552" y="3217899"/>
                    </a:cubicBezTo>
                    <a:close/>
                    <a:moveTo>
                      <a:pt x="5968338" y="2464233"/>
                    </a:moveTo>
                    <a:cubicBezTo>
                      <a:pt x="5963591" y="2474161"/>
                      <a:pt x="5968338" y="2489269"/>
                      <a:pt x="5970928" y="2500060"/>
                    </a:cubicBezTo>
                    <a:cubicBezTo>
                      <a:pt x="5973518" y="2510851"/>
                      <a:pt x="5983016" y="2509988"/>
                      <a:pt x="5989059" y="2512578"/>
                    </a:cubicBezTo>
                    <a:cubicBezTo>
                      <a:pt x="5975678" y="2520348"/>
                      <a:pt x="5985173" y="2534161"/>
                      <a:pt x="5995533" y="2535456"/>
                    </a:cubicBezTo>
                    <a:cubicBezTo>
                      <a:pt x="6005892" y="2536751"/>
                      <a:pt x="6001576" y="2528549"/>
                      <a:pt x="6013232" y="2535456"/>
                    </a:cubicBezTo>
                    <a:cubicBezTo>
                      <a:pt x="6017418" y="2538848"/>
                      <a:pt x="6020827" y="2543122"/>
                      <a:pt x="6023159" y="2547974"/>
                    </a:cubicBezTo>
                    <a:lnTo>
                      <a:pt x="6025749" y="2529413"/>
                    </a:lnTo>
                    <a:cubicBezTo>
                      <a:pt x="6036972" y="2534161"/>
                      <a:pt x="6039130" y="2532866"/>
                      <a:pt x="6039562" y="2547542"/>
                    </a:cubicBezTo>
                    <a:cubicBezTo>
                      <a:pt x="6039562" y="2552722"/>
                      <a:pt x="6052079" y="2559197"/>
                      <a:pt x="6056397" y="2562218"/>
                    </a:cubicBezTo>
                    <a:cubicBezTo>
                      <a:pt x="6062870" y="2545816"/>
                      <a:pt x="6048196" y="2550563"/>
                      <a:pt x="6049057" y="2535887"/>
                    </a:cubicBezTo>
                    <a:cubicBezTo>
                      <a:pt x="6058555" y="2541499"/>
                      <a:pt x="6065892" y="2535887"/>
                      <a:pt x="6057259" y="2525528"/>
                    </a:cubicBezTo>
                    <a:cubicBezTo>
                      <a:pt x="6048628" y="2515168"/>
                      <a:pt x="6052511" y="2531139"/>
                      <a:pt x="6049057" y="2529844"/>
                    </a:cubicBezTo>
                    <a:cubicBezTo>
                      <a:pt x="6044613" y="2527574"/>
                      <a:pt x="6040381" y="2524824"/>
                      <a:pt x="6036540" y="2521643"/>
                    </a:cubicBezTo>
                    <a:cubicBezTo>
                      <a:pt x="6032483" y="2519174"/>
                      <a:pt x="6027907" y="2517693"/>
                      <a:pt x="6023159" y="2517326"/>
                    </a:cubicBezTo>
                    <a:cubicBezTo>
                      <a:pt x="6017979" y="2517326"/>
                      <a:pt x="6017115" y="2525528"/>
                      <a:pt x="6013232" y="2525096"/>
                    </a:cubicBezTo>
                    <a:cubicBezTo>
                      <a:pt x="6002440" y="2525096"/>
                      <a:pt x="6006756" y="2513010"/>
                      <a:pt x="6002873" y="2504377"/>
                    </a:cubicBezTo>
                    <a:cubicBezTo>
                      <a:pt x="5995100" y="2487111"/>
                      <a:pt x="6005030" y="2493154"/>
                      <a:pt x="6002873" y="2477614"/>
                    </a:cubicBezTo>
                    <a:cubicBezTo>
                      <a:pt x="6002873" y="2471571"/>
                      <a:pt x="6010642" y="2477614"/>
                      <a:pt x="6012368" y="2474593"/>
                    </a:cubicBezTo>
                    <a:cubicBezTo>
                      <a:pt x="6014309" y="2470047"/>
                      <a:pt x="6015606" y="2465252"/>
                      <a:pt x="6016254" y="2460348"/>
                    </a:cubicBezTo>
                    <a:cubicBezTo>
                      <a:pt x="6021433" y="2441787"/>
                      <a:pt x="6016254" y="2449557"/>
                      <a:pt x="6012368" y="2433586"/>
                    </a:cubicBezTo>
                    <a:cubicBezTo>
                      <a:pt x="6012368" y="2424953"/>
                      <a:pt x="6019705" y="2421068"/>
                      <a:pt x="6014957" y="2409413"/>
                    </a:cubicBezTo>
                    <a:cubicBezTo>
                      <a:pt x="5999419" y="2417615"/>
                      <a:pt x="6006324" y="2409413"/>
                      <a:pt x="5992511" y="2405960"/>
                    </a:cubicBezTo>
                    <a:cubicBezTo>
                      <a:pt x="5988195" y="2405960"/>
                      <a:pt x="5979130" y="2405960"/>
                      <a:pt x="5978268" y="2413730"/>
                    </a:cubicBezTo>
                    <a:cubicBezTo>
                      <a:pt x="5978268" y="2427542"/>
                      <a:pt x="5973950" y="2441787"/>
                      <a:pt x="5972224" y="2456895"/>
                    </a:cubicBezTo>
                    <a:cubicBezTo>
                      <a:pt x="5972224" y="2464665"/>
                      <a:pt x="5977836" y="2466823"/>
                      <a:pt x="5975678" y="2475456"/>
                    </a:cubicBezTo>
                    <a:close/>
                    <a:moveTo>
                      <a:pt x="6005030" y="2268263"/>
                    </a:moveTo>
                    <a:cubicBezTo>
                      <a:pt x="6007620" y="2255313"/>
                      <a:pt x="6018844" y="2222076"/>
                      <a:pt x="5997261" y="2233731"/>
                    </a:cubicBezTo>
                    <a:cubicBezTo>
                      <a:pt x="5983532" y="2242890"/>
                      <a:pt x="5974424" y="2257515"/>
                      <a:pt x="5972224" y="2273874"/>
                    </a:cubicBezTo>
                    <a:cubicBezTo>
                      <a:pt x="5968770" y="2292004"/>
                      <a:pt x="5979562" y="2304090"/>
                      <a:pt x="5987763" y="2317040"/>
                    </a:cubicBezTo>
                    <a:cubicBezTo>
                      <a:pt x="5995403" y="2301435"/>
                      <a:pt x="6000886" y="2284890"/>
                      <a:pt x="6004166" y="2267831"/>
                    </a:cubicBezTo>
                    <a:close/>
                    <a:moveTo>
                      <a:pt x="5957115" y="2590276"/>
                    </a:moveTo>
                    <a:cubicBezTo>
                      <a:pt x="5956340" y="2606264"/>
                      <a:pt x="5950080" y="2621501"/>
                      <a:pt x="5939418" y="2633441"/>
                    </a:cubicBezTo>
                    <a:cubicBezTo>
                      <a:pt x="5927979" y="2644962"/>
                      <a:pt x="5918613" y="2658403"/>
                      <a:pt x="5911792" y="2673153"/>
                    </a:cubicBezTo>
                    <a:cubicBezTo>
                      <a:pt x="5928195" y="2661930"/>
                      <a:pt x="5943734" y="2658045"/>
                      <a:pt x="5947188" y="2635599"/>
                    </a:cubicBezTo>
                    <a:cubicBezTo>
                      <a:pt x="5947188" y="2629556"/>
                      <a:pt x="5960569" y="2622650"/>
                      <a:pt x="5964887" y="2618765"/>
                    </a:cubicBezTo>
                    <a:cubicBezTo>
                      <a:pt x="5964497" y="2611863"/>
                      <a:pt x="5964497" y="2604947"/>
                      <a:pt x="5964887" y="2598045"/>
                    </a:cubicBezTo>
                    <a:cubicBezTo>
                      <a:pt x="5962597" y="2594734"/>
                      <a:pt x="5959662" y="2591937"/>
                      <a:pt x="5956253" y="2589844"/>
                    </a:cubicBezTo>
                    <a:close/>
                    <a:moveTo>
                      <a:pt x="6095244" y="2648549"/>
                    </a:moveTo>
                    <a:cubicBezTo>
                      <a:pt x="6094167" y="2641932"/>
                      <a:pt x="6089504" y="2636449"/>
                      <a:pt x="6083159" y="2634304"/>
                    </a:cubicBezTo>
                    <a:lnTo>
                      <a:pt x="6085749" y="2654160"/>
                    </a:lnTo>
                    <a:cubicBezTo>
                      <a:pt x="6078841" y="2654160"/>
                      <a:pt x="6080138" y="2654160"/>
                      <a:pt x="6077116" y="2657182"/>
                    </a:cubicBezTo>
                    <a:cubicBezTo>
                      <a:pt x="6070210" y="2652433"/>
                      <a:pt x="6068050" y="2657182"/>
                      <a:pt x="6068914" y="2666678"/>
                    </a:cubicBezTo>
                    <a:cubicBezTo>
                      <a:pt x="6059848" y="2659340"/>
                      <a:pt x="6055533" y="2676606"/>
                      <a:pt x="6046899" y="2680059"/>
                    </a:cubicBezTo>
                    <a:cubicBezTo>
                      <a:pt x="6052079" y="2673585"/>
                      <a:pt x="6051218" y="2661930"/>
                      <a:pt x="6042152" y="2661498"/>
                    </a:cubicBezTo>
                    <a:cubicBezTo>
                      <a:pt x="6033086" y="2661067"/>
                      <a:pt x="6035676" y="2676174"/>
                      <a:pt x="6030496" y="2677901"/>
                    </a:cubicBezTo>
                    <a:cubicBezTo>
                      <a:pt x="6025317" y="2679628"/>
                      <a:pt x="6002873" y="2693441"/>
                      <a:pt x="6013232" y="2709412"/>
                    </a:cubicBezTo>
                    <a:cubicBezTo>
                      <a:pt x="6017979" y="2705095"/>
                      <a:pt x="6026613" y="2671858"/>
                      <a:pt x="6030496" y="2696030"/>
                    </a:cubicBezTo>
                    <a:cubicBezTo>
                      <a:pt x="6032654" y="2690419"/>
                      <a:pt x="6033086" y="2692146"/>
                      <a:pt x="6036108" y="2688261"/>
                    </a:cubicBezTo>
                    <a:cubicBezTo>
                      <a:pt x="6036108" y="2695599"/>
                      <a:pt x="6036108" y="2693441"/>
                      <a:pt x="6041720" y="2696894"/>
                    </a:cubicBezTo>
                    <a:cubicBezTo>
                      <a:pt x="6041720" y="2693872"/>
                      <a:pt x="6041720" y="2689556"/>
                      <a:pt x="6041720" y="2686534"/>
                    </a:cubicBezTo>
                    <a:cubicBezTo>
                      <a:pt x="6064167" y="2683081"/>
                      <a:pt x="6049489" y="2706822"/>
                      <a:pt x="6053807" y="2719340"/>
                    </a:cubicBezTo>
                    <a:cubicBezTo>
                      <a:pt x="6058123" y="2731858"/>
                      <a:pt x="6074526" y="2742649"/>
                      <a:pt x="6077980" y="2729699"/>
                    </a:cubicBezTo>
                    <a:lnTo>
                      <a:pt x="6077980" y="2729699"/>
                    </a:lnTo>
                    <a:cubicBezTo>
                      <a:pt x="6073230" y="2746965"/>
                      <a:pt x="6089203" y="2740491"/>
                      <a:pt x="6086181" y="2725383"/>
                    </a:cubicBezTo>
                    <a:cubicBezTo>
                      <a:pt x="6083159" y="2710275"/>
                      <a:pt x="6077548" y="2706390"/>
                      <a:pt x="6089633" y="2696894"/>
                    </a:cubicBezTo>
                    <a:cubicBezTo>
                      <a:pt x="6095244" y="2705959"/>
                      <a:pt x="6091793" y="2715023"/>
                      <a:pt x="6096973" y="2724088"/>
                    </a:cubicBezTo>
                    <a:cubicBezTo>
                      <a:pt x="6096973" y="2718477"/>
                      <a:pt x="6096973" y="2713297"/>
                      <a:pt x="6096973" y="2708117"/>
                    </a:cubicBezTo>
                    <a:lnTo>
                      <a:pt x="6100856" y="2708117"/>
                    </a:lnTo>
                    <a:cubicBezTo>
                      <a:pt x="6100856" y="2701210"/>
                      <a:pt x="6110354" y="2674448"/>
                      <a:pt x="6100856" y="2673585"/>
                    </a:cubicBezTo>
                    <a:cubicBezTo>
                      <a:pt x="6101288" y="2670869"/>
                      <a:pt x="6101288" y="2668102"/>
                      <a:pt x="6100856" y="2665383"/>
                    </a:cubicBezTo>
                    <a:cubicBezTo>
                      <a:pt x="6097834" y="2665383"/>
                      <a:pt x="6096541" y="2665383"/>
                      <a:pt x="6095244" y="2665383"/>
                    </a:cubicBezTo>
                    <a:lnTo>
                      <a:pt x="6099562" y="2660203"/>
                    </a:lnTo>
                    <a:cubicBezTo>
                      <a:pt x="6101720" y="2653729"/>
                      <a:pt x="6099995" y="2646822"/>
                      <a:pt x="6094383" y="2646822"/>
                    </a:cubicBezTo>
                    <a:close/>
                    <a:moveTo>
                      <a:pt x="5983880" y="3134158"/>
                    </a:moveTo>
                    <a:cubicBezTo>
                      <a:pt x="5979994" y="3124230"/>
                      <a:pt x="5948916" y="3111280"/>
                      <a:pt x="5949777" y="3129410"/>
                    </a:cubicBezTo>
                    <a:cubicBezTo>
                      <a:pt x="5959275" y="3133726"/>
                      <a:pt x="5992081" y="3157035"/>
                      <a:pt x="5983016" y="3133726"/>
                    </a:cubicBezTo>
                    <a:close/>
                    <a:moveTo>
                      <a:pt x="5916971" y="3101352"/>
                    </a:moveTo>
                    <a:cubicBezTo>
                      <a:pt x="5911707" y="3096216"/>
                      <a:pt x="5904842" y="3093021"/>
                      <a:pt x="5897549" y="3092288"/>
                    </a:cubicBezTo>
                    <a:cubicBezTo>
                      <a:pt x="5887619" y="3092288"/>
                      <a:pt x="5888483" y="3097036"/>
                      <a:pt x="5884168" y="3107395"/>
                    </a:cubicBezTo>
                    <a:cubicBezTo>
                      <a:pt x="5901951" y="3113352"/>
                      <a:pt x="5921203" y="3113352"/>
                      <a:pt x="5938986" y="3107395"/>
                    </a:cubicBezTo>
                    <a:cubicBezTo>
                      <a:pt x="5969202" y="3101784"/>
                      <a:pt x="5938986" y="3083655"/>
                      <a:pt x="5923879" y="3088834"/>
                    </a:cubicBezTo>
                    <a:cubicBezTo>
                      <a:pt x="5926469" y="3097899"/>
                      <a:pt x="5922583" y="3100920"/>
                      <a:pt x="5916110" y="3100920"/>
                    </a:cubicBezTo>
                    <a:close/>
                    <a:moveTo>
                      <a:pt x="6003302" y="3111280"/>
                    </a:moveTo>
                    <a:cubicBezTo>
                      <a:pt x="6006756" y="3111280"/>
                      <a:pt x="6008052" y="3106100"/>
                      <a:pt x="6011936" y="3106532"/>
                    </a:cubicBezTo>
                    <a:cubicBezTo>
                      <a:pt x="6015822" y="3106964"/>
                      <a:pt x="6025749" y="3098331"/>
                      <a:pt x="6031361" y="3098331"/>
                    </a:cubicBezTo>
                    <a:cubicBezTo>
                      <a:pt x="6044310" y="3098331"/>
                      <a:pt x="6066324" y="3104806"/>
                      <a:pt x="6077116" y="3094014"/>
                    </a:cubicBezTo>
                    <a:cubicBezTo>
                      <a:pt x="6061577" y="3087971"/>
                      <a:pt x="6052511" y="3094014"/>
                      <a:pt x="6037404" y="3094014"/>
                    </a:cubicBezTo>
                    <a:cubicBezTo>
                      <a:pt x="6022295" y="3094014"/>
                      <a:pt x="6027474" y="3094014"/>
                      <a:pt x="6020137" y="3101352"/>
                    </a:cubicBezTo>
                    <a:cubicBezTo>
                      <a:pt x="6012800" y="3108690"/>
                      <a:pt x="6011071" y="3097036"/>
                      <a:pt x="6006324" y="3101352"/>
                    </a:cubicBezTo>
                    <a:cubicBezTo>
                      <a:pt x="6001576" y="3105669"/>
                      <a:pt x="5976972" y="3088834"/>
                      <a:pt x="5967477" y="3101352"/>
                    </a:cubicBezTo>
                    <a:cubicBezTo>
                      <a:pt x="5957979" y="3113870"/>
                      <a:pt x="5985173" y="3110849"/>
                      <a:pt x="5989489" y="3116460"/>
                    </a:cubicBezTo>
                    <a:cubicBezTo>
                      <a:pt x="5997261" y="3104374"/>
                      <a:pt x="5998987" y="3111712"/>
                      <a:pt x="6003734" y="3110849"/>
                    </a:cubicBezTo>
                    <a:close/>
                    <a:moveTo>
                      <a:pt x="6015822" y="3018907"/>
                    </a:moveTo>
                    <a:cubicBezTo>
                      <a:pt x="6020137" y="3022791"/>
                      <a:pt x="6024023" y="3027108"/>
                      <a:pt x="6027907" y="3030993"/>
                    </a:cubicBezTo>
                    <a:cubicBezTo>
                      <a:pt x="6032654" y="3023223"/>
                      <a:pt x="6037836" y="3020633"/>
                      <a:pt x="6032654" y="3012864"/>
                    </a:cubicBezTo>
                    <a:cubicBezTo>
                      <a:pt x="6027474" y="3005094"/>
                      <a:pt x="6032654" y="3002935"/>
                      <a:pt x="6037836" y="3004230"/>
                    </a:cubicBezTo>
                    <a:cubicBezTo>
                      <a:pt x="6034382" y="2991712"/>
                      <a:pt x="6026613" y="2996461"/>
                      <a:pt x="6027474" y="3007684"/>
                    </a:cubicBezTo>
                    <a:cubicBezTo>
                      <a:pt x="6023159" y="2992144"/>
                      <a:pt x="6017547" y="3012432"/>
                      <a:pt x="6016254" y="3018475"/>
                    </a:cubicBezTo>
                    <a:close/>
                    <a:moveTo>
                      <a:pt x="5739995" y="2867828"/>
                    </a:moveTo>
                    <a:cubicBezTo>
                      <a:pt x="5739995" y="2873440"/>
                      <a:pt x="5745606" y="2877756"/>
                      <a:pt x="5746470" y="2882936"/>
                    </a:cubicBezTo>
                    <a:cubicBezTo>
                      <a:pt x="5747332" y="2888116"/>
                      <a:pt x="5742152" y="2887253"/>
                      <a:pt x="5743449" y="2891138"/>
                    </a:cubicBezTo>
                    <a:cubicBezTo>
                      <a:pt x="5744742" y="2895022"/>
                      <a:pt x="5745606" y="2899771"/>
                      <a:pt x="5746900" y="2904087"/>
                    </a:cubicBezTo>
                    <a:cubicBezTo>
                      <a:pt x="5748196" y="2908403"/>
                      <a:pt x="5751650" y="2904087"/>
                      <a:pt x="5749490" y="2914878"/>
                    </a:cubicBezTo>
                    <a:cubicBezTo>
                      <a:pt x="5755966" y="2911425"/>
                      <a:pt x="5755101" y="2914878"/>
                      <a:pt x="5757262" y="2907540"/>
                    </a:cubicBezTo>
                    <a:cubicBezTo>
                      <a:pt x="5768053" y="2917900"/>
                      <a:pt x="5765893" y="2940346"/>
                      <a:pt x="5767621" y="2955886"/>
                    </a:cubicBezTo>
                    <a:cubicBezTo>
                      <a:pt x="5769347" y="2971425"/>
                      <a:pt x="5792226" y="2958475"/>
                      <a:pt x="5798267" y="2955886"/>
                    </a:cubicBezTo>
                    <a:lnTo>
                      <a:pt x="5800857" y="2974015"/>
                    </a:lnTo>
                    <a:cubicBezTo>
                      <a:pt x="5818988" y="2962360"/>
                      <a:pt x="5821146" y="2958044"/>
                      <a:pt x="5838842" y="2970130"/>
                    </a:cubicBezTo>
                    <a:cubicBezTo>
                      <a:pt x="5841432" y="2970130"/>
                      <a:pt x="5847908" y="2970130"/>
                      <a:pt x="5852223" y="2970130"/>
                    </a:cubicBezTo>
                    <a:cubicBezTo>
                      <a:pt x="5856541" y="2970130"/>
                      <a:pt x="5857403" y="2983511"/>
                      <a:pt x="5858699" y="2989123"/>
                    </a:cubicBezTo>
                    <a:lnTo>
                      <a:pt x="5887619" y="2973151"/>
                    </a:lnTo>
                    <a:cubicBezTo>
                      <a:pt x="5887619" y="2980058"/>
                      <a:pt x="5887619" y="2986533"/>
                      <a:pt x="5892367" y="2985669"/>
                    </a:cubicBezTo>
                    <a:cubicBezTo>
                      <a:pt x="5892367" y="2970130"/>
                      <a:pt x="5892367" y="2955022"/>
                      <a:pt x="5892367" y="2939914"/>
                    </a:cubicBezTo>
                    <a:cubicBezTo>
                      <a:pt x="5892367" y="2924806"/>
                      <a:pt x="5895821" y="2925238"/>
                      <a:pt x="5905318" y="2916173"/>
                    </a:cubicBezTo>
                    <a:cubicBezTo>
                      <a:pt x="5914814" y="2907109"/>
                      <a:pt x="5918268" y="2903655"/>
                      <a:pt x="5916971" y="2883368"/>
                    </a:cubicBezTo>
                    <a:cubicBezTo>
                      <a:pt x="5916971" y="2874303"/>
                      <a:pt x="5922151" y="2857900"/>
                      <a:pt x="5929491" y="2859627"/>
                    </a:cubicBezTo>
                    <a:cubicBezTo>
                      <a:pt x="5944598" y="2863512"/>
                      <a:pt x="5951506" y="2859627"/>
                      <a:pt x="5937692" y="2846677"/>
                    </a:cubicBezTo>
                    <a:cubicBezTo>
                      <a:pt x="5934239" y="2843224"/>
                      <a:pt x="5926901" y="2838476"/>
                      <a:pt x="5924741" y="2833296"/>
                    </a:cubicBezTo>
                    <a:cubicBezTo>
                      <a:pt x="5922583" y="2828116"/>
                      <a:pt x="5927763" y="2824231"/>
                      <a:pt x="5924741" y="2820778"/>
                    </a:cubicBezTo>
                    <a:cubicBezTo>
                      <a:pt x="5919132" y="2802649"/>
                      <a:pt x="5913088" y="2803944"/>
                      <a:pt x="5913520" y="2782793"/>
                    </a:cubicBezTo>
                    <a:cubicBezTo>
                      <a:pt x="5913520" y="2772433"/>
                      <a:pt x="5932513" y="2772433"/>
                      <a:pt x="5938125" y="2771570"/>
                    </a:cubicBezTo>
                    <a:cubicBezTo>
                      <a:pt x="5935532" y="2766821"/>
                      <a:pt x="5932513" y="2762505"/>
                      <a:pt x="5929491" y="2757757"/>
                    </a:cubicBezTo>
                    <a:lnTo>
                      <a:pt x="5951074" y="2750851"/>
                    </a:lnTo>
                    <a:cubicBezTo>
                      <a:pt x="5951074" y="2743512"/>
                      <a:pt x="5945030" y="2744807"/>
                      <a:pt x="5938986" y="2743081"/>
                    </a:cubicBezTo>
                    <a:cubicBezTo>
                      <a:pt x="5932942" y="2741354"/>
                      <a:pt x="5930352" y="2732721"/>
                      <a:pt x="5927333" y="2728404"/>
                    </a:cubicBezTo>
                    <a:cubicBezTo>
                      <a:pt x="5924311" y="2724088"/>
                      <a:pt x="5907476" y="2705527"/>
                      <a:pt x="5901432" y="2706390"/>
                    </a:cubicBezTo>
                    <a:cubicBezTo>
                      <a:pt x="5895389" y="2707254"/>
                      <a:pt x="5880714" y="2732721"/>
                      <a:pt x="5875966" y="2738333"/>
                    </a:cubicBezTo>
                    <a:cubicBezTo>
                      <a:pt x="5871216" y="2743944"/>
                      <a:pt x="5875966" y="2757325"/>
                      <a:pt x="5863015" y="2760778"/>
                    </a:cubicBezTo>
                    <a:cubicBezTo>
                      <a:pt x="5850066" y="2764232"/>
                      <a:pt x="5845750" y="2765095"/>
                      <a:pt x="5836684" y="2779771"/>
                    </a:cubicBezTo>
                    <a:cubicBezTo>
                      <a:pt x="5827619" y="2794447"/>
                      <a:pt x="5826757" y="2801785"/>
                      <a:pt x="5816398" y="2805670"/>
                    </a:cubicBezTo>
                    <a:cubicBezTo>
                      <a:pt x="5806036" y="2809555"/>
                      <a:pt x="5794815" y="2809987"/>
                      <a:pt x="5788340" y="2822073"/>
                    </a:cubicBezTo>
                    <a:cubicBezTo>
                      <a:pt x="5781864" y="2834159"/>
                      <a:pt x="5777116" y="2837612"/>
                      <a:pt x="5788340" y="2850130"/>
                    </a:cubicBezTo>
                    <a:cubicBezTo>
                      <a:pt x="5777548" y="2847109"/>
                      <a:pt x="5756398" y="2847541"/>
                      <a:pt x="5753808" y="2831138"/>
                    </a:cubicBezTo>
                    <a:lnTo>
                      <a:pt x="5740427" y="2840203"/>
                    </a:lnTo>
                    <a:cubicBezTo>
                      <a:pt x="5742584" y="2848836"/>
                      <a:pt x="5741288" y="2858332"/>
                      <a:pt x="5740427" y="2867397"/>
                    </a:cubicBezTo>
                    <a:close/>
                    <a:moveTo>
                      <a:pt x="6064599" y="3138474"/>
                    </a:moveTo>
                    <a:cubicBezTo>
                      <a:pt x="6067663" y="3132000"/>
                      <a:pt x="6072626" y="3126561"/>
                      <a:pt x="6078841" y="3122935"/>
                    </a:cubicBezTo>
                    <a:cubicBezTo>
                      <a:pt x="6089203" y="3117323"/>
                      <a:pt x="6115101" y="3109985"/>
                      <a:pt x="6118985" y="3095309"/>
                    </a:cubicBezTo>
                    <a:cubicBezTo>
                      <a:pt x="6109274" y="3095957"/>
                      <a:pt x="6099605" y="3097251"/>
                      <a:pt x="6090065" y="3099194"/>
                    </a:cubicBezTo>
                    <a:cubicBezTo>
                      <a:pt x="6085488" y="3099496"/>
                      <a:pt x="6080957" y="3100489"/>
                      <a:pt x="6076684" y="3102216"/>
                    </a:cubicBezTo>
                    <a:cubicBezTo>
                      <a:pt x="6074094" y="3102216"/>
                      <a:pt x="6074094" y="3109122"/>
                      <a:pt x="6071504" y="3110417"/>
                    </a:cubicBezTo>
                    <a:cubicBezTo>
                      <a:pt x="6062654" y="3114129"/>
                      <a:pt x="6054369" y="3119050"/>
                      <a:pt x="6046899" y="3125093"/>
                    </a:cubicBezTo>
                    <a:cubicBezTo>
                      <a:pt x="6039130" y="3133294"/>
                      <a:pt x="6051218" y="3137611"/>
                      <a:pt x="6041720" y="3147107"/>
                    </a:cubicBezTo>
                    <a:cubicBezTo>
                      <a:pt x="6049921" y="3144949"/>
                      <a:pt x="6059848" y="3145812"/>
                      <a:pt x="6066324" y="3138043"/>
                    </a:cubicBezTo>
                    <a:close/>
                    <a:moveTo>
                      <a:pt x="1974251" y="2417615"/>
                    </a:moveTo>
                    <a:cubicBezTo>
                      <a:pt x="1978999" y="2417615"/>
                      <a:pt x="1986768" y="2417615"/>
                      <a:pt x="1991087" y="2417615"/>
                    </a:cubicBezTo>
                    <a:cubicBezTo>
                      <a:pt x="1995402" y="2417615"/>
                      <a:pt x="1991087" y="2435744"/>
                      <a:pt x="2001446" y="2432291"/>
                    </a:cubicBezTo>
                    <a:cubicBezTo>
                      <a:pt x="2011805" y="2428837"/>
                      <a:pt x="2005329" y="2415888"/>
                      <a:pt x="2008783" y="2412866"/>
                    </a:cubicBezTo>
                    <a:cubicBezTo>
                      <a:pt x="2012237" y="2409845"/>
                      <a:pt x="2016985" y="2412866"/>
                      <a:pt x="2019142" y="2412866"/>
                    </a:cubicBezTo>
                    <a:cubicBezTo>
                      <a:pt x="2029934" y="2412866"/>
                      <a:pt x="2037703" y="2408118"/>
                      <a:pt x="2050223" y="2408118"/>
                    </a:cubicBezTo>
                    <a:cubicBezTo>
                      <a:pt x="2062740" y="2408118"/>
                      <a:pt x="2057992" y="2417615"/>
                      <a:pt x="2064465" y="2405528"/>
                    </a:cubicBezTo>
                    <a:cubicBezTo>
                      <a:pt x="2067055" y="2400348"/>
                      <a:pt x="2057128" y="2393874"/>
                      <a:pt x="2052813" y="2393010"/>
                    </a:cubicBezTo>
                    <a:cubicBezTo>
                      <a:pt x="2048495" y="2392147"/>
                      <a:pt x="2042021" y="2390420"/>
                      <a:pt x="2036842" y="2379198"/>
                    </a:cubicBezTo>
                    <a:cubicBezTo>
                      <a:pt x="2031662" y="2367975"/>
                      <a:pt x="2032524" y="2376607"/>
                      <a:pt x="2025618" y="2374018"/>
                    </a:cubicBezTo>
                    <a:cubicBezTo>
                      <a:pt x="2018710" y="2371428"/>
                      <a:pt x="2012237" y="2366248"/>
                      <a:pt x="2007487" y="2369269"/>
                    </a:cubicBezTo>
                    <a:cubicBezTo>
                      <a:pt x="2003085" y="2371160"/>
                      <a:pt x="1998424" y="2372464"/>
                      <a:pt x="1993676" y="2373155"/>
                    </a:cubicBezTo>
                    <a:cubicBezTo>
                      <a:pt x="1978567" y="2373155"/>
                      <a:pt x="1974251" y="2367543"/>
                      <a:pt x="1959574" y="2373155"/>
                    </a:cubicBezTo>
                    <a:cubicBezTo>
                      <a:pt x="1974684" y="2380924"/>
                      <a:pt x="1972955" y="2386536"/>
                      <a:pt x="1982453" y="2402075"/>
                    </a:cubicBezTo>
                    <a:cubicBezTo>
                      <a:pt x="1973387" y="2409845"/>
                      <a:pt x="1934970" y="2392579"/>
                      <a:pt x="1939288" y="2407687"/>
                    </a:cubicBezTo>
                    <a:cubicBezTo>
                      <a:pt x="1952669" y="2422794"/>
                      <a:pt x="1957848" y="2415025"/>
                      <a:pt x="1974251" y="2417615"/>
                    </a:cubicBezTo>
                    <a:close/>
                    <a:moveTo>
                      <a:pt x="3164320" y="975895"/>
                    </a:moveTo>
                    <a:cubicBezTo>
                      <a:pt x="3175973" y="979348"/>
                      <a:pt x="3182881" y="969420"/>
                      <a:pt x="3182449" y="955176"/>
                    </a:cubicBezTo>
                    <a:cubicBezTo>
                      <a:pt x="3191944" y="961219"/>
                      <a:pt x="3196694" y="950859"/>
                      <a:pt x="3203167" y="943521"/>
                    </a:cubicBezTo>
                    <a:cubicBezTo>
                      <a:pt x="3195398" y="937909"/>
                      <a:pt x="3203167" y="925823"/>
                      <a:pt x="3197555" y="923233"/>
                    </a:cubicBezTo>
                    <a:cubicBezTo>
                      <a:pt x="3191944" y="920643"/>
                      <a:pt x="3183742" y="912010"/>
                      <a:pt x="3174247" y="915463"/>
                    </a:cubicBezTo>
                    <a:cubicBezTo>
                      <a:pt x="3185471" y="894744"/>
                      <a:pt x="3131082" y="872298"/>
                      <a:pt x="3140577" y="897334"/>
                    </a:cubicBezTo>
                    <a:cubicBezTo>
                      <a:pt x="3124177" y="897334"/>
                      <a:pt x="3119858" y="904672"/>
                      <a:pt x="3104320" y="897334"/>
                    </a:cubicBezTo>
                    <a:cubicBezTo>
                      <a:pt x="3104320" y="903809"/>
                      <a:pt x="3104320" y="910284"/>
                      <a:pt x="3106909" y="916758"/>
                    </a:cubicBezTo>
                    <a:cubicBezTo>
                      <a:pt x="3100433" y="906830"/>
                      <a:pt x="3098708" y="898629"/>
                      <a:pt x="3088349" y="898629"/>
                    </a:cubicBezTo>
                    <a:cubicBezTo>
                      <a:pt x="3077989" y="898629"/>
                      <a:pt x="3076693" y="908557"/>
                      <a:pt x="3079715" y="917190"/>
                    </a:cubicBezTo>
                    <a:cubicBezTo>
                      <a:pt x="3073671" y="910284"/>
                      <a:pt x="3068492" y="898629"/>
                      <a:pt x="3059858" y="900787"/>
                    </a:cubicBezTo>
                    <a:cubicBezTo>
                      <a:pt x="3066766" y="919348"/>
                      <a:pt x="3057700" y="909852"/>
                      <a:pt x="3052953" y="918053"/>
                    </a:cubicBezTo>
                    <a:cubicBezTo>
                      <a:pt x="3048205" y="926255"/>
                      <a:pt x="3047773" y="932298"/>
                      <a:pt x="3044751" y="939204"/>
                    </a:cubicBezTo>
                    <a:cubicBezTo>
                      <a:pt x="3040865" y="932298"/>
                      <a:pt x="3036550" y="924960"/>
                      <a:pt x="3032664" y="917190"/>
                    </a:cubicBezTo>
                    <a:cubicBezTo>
                      <a:pt x="3036592" y="918187"/>
                      <a:pt x="3040607" y="915813"/>
                      <a:pt x="3041600" y="911885"/>
                    </a:cubicBezTo>
                    <a:cubicBezTo>
                      <a:pt x="3041816" y="910940"/>
                      <a:pt x="3041858" y="909956"/>
                      <a:pt x="3041729" y="908989"/>
                    </a:cubicBezTo>
                    <a:cubicBezTo>
                      <a:pt x="3041729" y="904241"/>
                      <a:pt x="3031802" y="902082"/>
                      <a:pt x="3029644" y="899924"/>
                    </a:cubicBezTo>
                    <a:cubicBezTo>
                      <a:pt x="3017557" y="888701"/>
                      <a:pt x="3018421" y="885679"/>
                      <a:pt x="3002882" y="886111"/>
                    </a:cubicBezTo>
                    <a:cubicBezTo>
                      <a:pt x="3005040" y="894744"/>
                      <a:pt x="3010651" y="893017"/>
                      <a:pt x="3017125" y="894313"/>
                    </a:cubicBezTo>
                    <a:cubicBezTo>
                      <a:pt x="3017125" y="916758"/>
                      <a:pt x="2998996" y="891723"/>
                      <a:pt x="2992520" y="900787"/>
                    </a:cubicBezTo>
                    <a:cubicBezTo>
                      <a:pt x="2986047" y="909852"/>
                      <a:pt x="2998564" y="910715"/>
                      <a:pt x="2996406" y="915895"/>
                    </a:cubicBezTo>
                    <a:cubicBezTo>
                      <a:pt x="2994248" y="921075"/>
                      <a:pt x="2987341" y="915895"/>
                      <a:pt x="2983457" y="915895"/>
                    </a:cubicBezTo>
                    <a:cubicBezTo>
                      <a:pt x="2979571" y="915895"/>
                      <a:pt x="2983457" y="920643"/>
                      <a:pt x="2983457" y="923233"/>
                    </a:cubicBezTo>
                    <a:cubicBezTo>
                      <a:pt x="2983457" y="925823"/>
                      <a:pt x="2978707" y="923233"/>
                      <a:pt x="2974391" y="927118"/>
                    </a:cubicBezTo>
                    <a:cubicBezTo>
                      <a:pt x="2987773" y="933161"/>
                      <a:pt x="2991227" y="930140"/>
                      <a:pt x="3005040" y="924096"/>
                    </a:cubicBezTo>
                    <a:cubicBezTo>
                      <a:pt x="3011513" y="921507"/>
                      <a:pt x="3024894" y="928413"/>
                      <a:pt x="3031802" y="930140"/>
                    </a:cubicBezTo>
                    <a:lnTo>
                      <a:pt x="3014967" y="939636"/>
                    </a:lnTo>
                    <a:cubicBezTo>
                      <a:pt x="3019888" y="942580"/>
                      <a:pt x="3026016" y="942580"/>
                      <a:pt x="3030938" y="939636"/>
                    </a:cubicBezTo>
                    <a:cubicBezTo>
                      <a:pt x="3030938" y="939636"/>
                      <a:pt x="3030938" y="943089"/>
                      <a:pt x="3030938" y="944816"/>
                    </a:cubicBezTo>
                    <a:cubicBezTo>
                      <a:pt x="3014535" y="944816"/>
                      <a:pt x="2998564" y="951722"/>
                      <a:pt x="2983889" y="951291"/>
                    </a:cubicBezTo>
                    <a:cubicBezTo>
                      <a:pt x="2986479" y="964672"/>
                      <a:pt x="3012809" y="958197"/>
                      <a:pt x="3021872" y="958197"/>
                    </a:cubicBezTo>
                    <a:cubicBezTo>
                      <a:pt x="3017125" y="964240"/>
                      <a:pt x="3019715" y="968988"/>
                      <a:pt x="3026622" y="967693"/>
                    </a:cubicBezTo>
                    <a:lnTo>
                      <a:pt x="3026622" y="973305"/>
                    </a:lnTo>
                    <a:lnTo>
                      <a:pt x="3031802" y="973305"/>
                    </a:lnTo>
                    <a:cubicBezTo>
                      <a:pt x="3027916" y="986254"/>
                      <a:pt x="3008062" y="981938"/>
                      <a:pt x="3013241" y="997046"/>
                    </a:cubicBezTo>
                    <a:lnTo>
                      <a:pt x="3051656" y="991434"/>
                    </a:lnTo>
                    <a:cubicBezTo>
                      <a:pt x="3055110" y="991434"/>
                      <a:pt x="3058132" y="1001362"/>
                      <a:pt x="3061154" y="1003521"/>
                    </a:cubicBezTo>
                    <a:cubicBezTo>
                      <a:pt x="3066637" y="1005860"/>
                      <a:pt x="3072465" y="1007319"/>
                      <a:pt x="3078421" y="1007837"/>
                    </a:cubicBezTo>
                    <a:cubicBezTo>
                      <a:pt x="3087916" y="1011890"/>
                      <a:pt x="3098708" y="1011890"/>
                      <a:pt x="3108203" y="1007837"/>
                    </a:cubicBezTo>
                    <a:cubicBezTo>
                      <a:pt x="3112953" y="1004815"/>
                      <a:pt x="3111657" y="1000067"/>
                      <a:pt x="3118133" y="999204"/>
                    </a:cubicBezTo>
                    <a:lnTo>
                      <a:pt x="3135829" y="996182"/>
                    </a:lnTo>
                    <a:cubicBezTo>
                      <a:pt x="3141441" y="990139"/>
                      <a:pt x="3156980" y="973737"/>
                      <a:pt x="3164320" y="975895"/>
                    </a:cubicBezTo>
                    <a:close/>
                    <a:moveTo>
                      <a:pt x="3029644" y="690572"/>
                    </a:moveTo>
                    <a:cubicBezTo>
                      <a:pt x="3023772" y="675724"/>
                      <a:pt x="3020708" y="659921"/>
                      <a:pt x="3020579" y="643954"/>
                    </a:cubicBezTo>
                    <a:cubicBezTo>
                      <a:pt x="3025974" y="614778"/>
                      <a:pt x="3036334" y="586743"/>
                      <a:pt x="3051227" y="561077"/>
                    </a:cubicBezTo>
                    <a:lnTo>
                      <a:pt x="3085759" y="517911"/>
                    </a:lnTo>
                    <a:cubicBezTo>
                      <a:pt x="3085630" y="503347"/>
                      <a:pt x="3083772" y="488853"/>
                      <a:pt x="3080147" y="474746"/>
                    </a:cubicBezTo>
                    <a:cubicBezTo>
                      <a:pt x="3077989" y="462228"/>
                      <a:pt x="3080147" y="442804"/>
                      <a:pt x="3070220" y="435897"/>
                    </a:cubicBezTo>
                    <a:lnTo>
                      <a:pt x="3035685" y="409998"/>
                    </a:lnTo>
                    <a:lnTo>
                      <a:pt x="3087916" y="359063"/>
                    </a:lnTo>
                    <a:cubicBezTo>
                      <a:pt x="3070220" y="345682"/>
                      <a:pt x="3058996" y="340502"/>
                      <a:pt x="3050363" y="315898"/>
                    </a:cubicBezTo>
                    <a:cubicBezTo>
                      <a:pt x="3041729" y="291294"/>
                      <a:pt x="3064176" y="275754"/>
                      <a:pt x="3072378" y="261078"/>
                    </a:cubicBezTo>
                    <a:cubicBezTo>
                      <a:pt x="3082824" y="247084"/>
                      <a:pt x="3096247" y="235585"/>
                      <a:pt x="3111657" y="227409"/>
                    </a:cubicBezTo>
                    <a:cubicBezTo>
                      <a:pt x="3126289" y="216247"/>
                      <a:pt x="3139325" y="203180"/>
                      <a:pt x="3150507" y="188560"/>
                    </a:cubicBezTo>
                    <a:lnTo>
                      <a:pt x="3137558" y="176474"/>
                    </a:lnTo>
                    <a:cubicBezTo>
                      <a:pt x="3153916" y="174761"/>
                      <a:pt x="3169800" y="170232"/>
                      <a:pt x="3184606" y="163093"/>
                    </a:cubicBezTo>
                    <a:lnTo>
                      <a:pt x="3236837" y="129424"/>
                    </a:lnTo>
                    <a:cubicBezTo>
                      <a:pt x="3217628" y="118754"/>
                      <a:pt x="3197384" y="110077"/>
                      <a:pt x="3176405" y="103525"/>
                    </a:cubicBezTo>
                    <a:cubicBezTo>
                      <a:pt x="3162160" y="100503"/>
                      <a:pt x="3133240" y="97050"/>
                      <a:pt x="3122016" y="110863"/>
                    </a:cubicBezTo>
                    <a:cubicBezTo>
                      <a:pt x="3110795" y="124676"/>
                      <a:pt x="3111225" y="132877"/>
                      <a:pt x="3100866" y="130719"/>
                    </a:cubicBezTo>
                    <a:lnTo>
                      <a:pt x="3064608" y="124244"/>
                    </a:lnTo>
                    <a:cubicBezTo>
                      <a:pt x="3050795" y="121654"/>
                      <a:pt x="3021443" y="142805"/>
                      <a:pt x="3009787" y="148848"/>
                    </a:cubicBezTo>
                    <a:cubicBezTo>
                      <a:pt x="3011945" y="144532"/>
                      <a:pt x="3037846" y="99208"/>
                      <a:pt x="3019282" y="98777"/>
                    </a:cubicBezTo>
                    <a:cubicBezTo>
                      <a:pt x="3000722" y="98345"/>
                      <a:pt x="2987773" y="101798"/>
                      <a:pt x="2976117" y="89712"/>
                    </a:cubicBezTo>
                    <a:lnTo>
                      <a:pt x="3041297" y="63381"/>
                    </a:lnTo>
                    <a:cubicBezTo>
                      <a:pt x="3001328" y="40111"/>
                      <a:pt x="2957901" y="23354"/>
                      <a:pt x="2912665" y="13741"/>
                    </a:cubicBezTo>
                    <a:cubicBezTo>
                      <a:pt x="2863930" y="3088"/>
                      <a:pt x="2814034" y="-1406"/>
                      <a:pt x="2764177" y="360"/>
                    </a:cubicBezTo>
                    <a:lnTo>
                      <a:pt x="2710220" y="5540"/>
                    </a:lnTo>
                    <a:cubicBezTo>
                      <a:pt x="2703744" y="5540"/>
                      <a:pt x="2691227" y="5540"/>
                      <a:pt x="2685615" y="8130"/>
                    </a:cubicBezTo>
                    <a:cubicBezTo>
                      <a:pt x="2680004" y="10720"/>
                      <a:pt x="2676120" y="35755"/>
                      <a:pt x="2664465" y="33166"/>
                    </a:cubicBezTo>
                    <a:lnTo>
                      <a:pt x="2621299" y="24964"/>
                    </a:lnTo>
                    <a:cubicBezTo>
                      <a:pt x="2604032" y="21511"/>
                      <a:pt x="2582882" y="11583"/>
                      <a:pt x="2566479" y="19784"/>
                    </a:cubicBezTo>
                    <a:lnTo>
                      <a:pt x="2493097" y="56906"/>
                    </a:lnTo>
                    <a:cubicBezTo>
                      <a:pt x="2518307" y="70244"/>
                      <a:pt x="2540061" y="89315"/>
                      <a:pt x="2556551" y="112590"/>
                    </a:cubicBezTo>
                    <a:cubicBezTo>
                      <a:pt x="2516840" y="96057"/>
                      <a:pt x="2475832" y="82780"/>
                      <a:pt x="2433961" y="72877"/>
                    </a:cubicBezTo>
                    <a:cubicBezTo>
                      <a:pt x="2419328" y="73072"/>
                      <a:pt x="2404825" y="75252"/>
                      <a:pt x="2390795" y="79352"/>
                    </a:cubicBezTo>
                    <a:lnTo>
                      <a:pt x="2301875" y="92302"/>
                    </a:lnTo>
                    <a:cubicBezTo>
                      <a:pt x="2287200" y="92561"/>
                      <a:pt x="2272652" y="95039"/>
                      <a:pt x="2258710" y="99640"/>
                    </a:cubicBezTo>
                    <a:lnTo>
                      <a:pt x="2208207" y="128129"/>
                    </a:lnTo>
                    <a:lnTo>
                      <a:pt x="2084322" y="199352"/>
                    </a:lnTo>
                    <a:cubicBezTo>
                      <a:pt x="2099429" y="217913"/>
                      <a:pt x="2117993" y="214891"/>
                      <a:pt x="2139143" y="217481"/>
                    </a:cubicBezTo>
                    <a:cubicBezTo>
                      <a:pt x="2134825" y="230431"/>
                      <a:pt x="2130078" y="243380"/>
                      <a:pt x="2125330" y="256330"/>
                    </a:cubicBezTo>
                    <a:cubicBezTo>
                      <a:pt x="2120583" y="269279"/>
                      <a:pt x="2118422" y="267984"/>
                      <a:pt x="2105473" y="268416"/>
                    </a:cubicBezTo>
                    <a:cubicBezTo>
                      <a:pt x="2087257" y="270186"/>
                      <a:pt x="2069258" y="274097"/>
                      <a:pt x="2051949" y="280071"/>
                    </a:cubicBezTo>
                    <a:lnTo>
                      <a:pt x="1979863" y="303380"/>
                    </a:lnTo>
                    <a:cubicBezTo>
                      <a:pt x="1973819" y="303380"/>
                      <a:pt x="1974251" y="321078"/>
                      <a:pt x="1972955" y="327984"/>
                    </a:cubicBezTo>
                    <a:cubicBezTo>
                      <a:pt x="1971662" y="334891"/>
                      <a:pt x="1982885" y="344819"/>
                      <a:pt x="1985475" y="348703"/>
                    </a:cubicBezTo>
                    <a:cubicBezTo>
                      <a:pt x="1992812" y="359495"/>
                      <a:pt x="2001878" y="381077"/>
                      <a:pt x="2012237" y="387984"/>
                    </a:cubicBezTo>
                    <a:lnTo>
                      <a:pt x="2055402" y="415610"/>
                    </a:lnTo>
                    <a:cubicBezTo>
                      <a:pt x="2062308" y="420358"/>
                      <a:pt x="2082165" y="439351"/>
                      <a:pt x="2090366" y="438487"/>
                    </a:cubicBezTo>
                    <a:lnTo>
                      <a:pt x="2138279" y="431581"/>
                    </a:lnTo>
                    <a:cubicBezTo>
                      <a:pt x="2165993" y="429246"/>
                      <a:pt x="2193919" y="431879"/>
                      <a:pt x="2220724" y="439351"/>
                    </a:cubicBezTo>
                    <a:lnTo>
                      <a:pt x="2263889" y="447552"/>
                    </a:lnTo>
                    <a:cubicBezTo>
                      <a:pt x="2271229" y="447552"/>
                      <a:pt x="2286336" y="478631"/>
                      <a:pt x="2290654" y="485106"/>
                    </a:cubicBezTo>
                    <a:cubicBezTo>
                      <a:pt x="2308654" y="515153"/>
                      <a:pt x="2323112" y="547160"/>
                      <a:pt x="2333819" y="580501"/>
                    </a:cubicBezTo>
                    <a:cubicBezTo>
                      <a:pt x="2341157" y="598199"/>
                      <a:pt x="2343315" y="599925"/>
                      <a:pt x="2337703" y="618486"/>
                    </a:cubicBezTo>
                    <a:cubicBezTo>
                      <a:pt x="2332091" y="637047"/>
                      <a:pt x="2323458" y="646544"/>
                      <a:pt x="2334681" y="661652"/>
                    </a:cubicBezTo>
                    <a:cubicBezTo>
                      <a:pt x="2345904" y="676760"/>
                      <a:pt x="2361011" y="682803"/>
                      <a:pt x="2356696" y="704817"/>
                    </a:cubicBezTo>
                    <a:cubicBezTo>
                      <a:pt x="2352380" y="726831"/>
                      <a:pt x="2345040" y="735033"/>
                      <a:pt x="2356696" y="747982"/>
                    </a:cubicBezTo>
                    <a:cubicBezTo>
                      <a:pt x="2368351" y="760932"/>
                      <a:pt x="2370509" y="765680"/>
                      <a:pt x="2390366" y="759205"/>
                    </a:cubicBezTo>
                    <a:lnTo>
                      <a:pt x="2433531" y="744961"/>
                    </a:lnTo>
                    <a:cubicBezTo>
                      <a:pt x="2433531" y="757479"/>
                      <a:pt x="2430509" y="769133"/>
                      <a:pt x="2429213" y="781219"/>
                    </a:cubicBezTo>
                    <a:cubicBezTo>
                      <a:pt x="2429213" y="785536"/>
                      <a:pt x="2415400" y="789421"/>
                      <a:pt x="2412378" y="790284"/>
                    </a:cubicBezTo>
                    <a:cubicBezTo>
                      <a:pt x="2402451" y="795032"/>
                      <a:pt x="2392524" y="800212"/>
                      <a:pt x="2382164" y="804529"/>
                    </a:cubicBezTo>
                    <a:cubicBezTo>
                      <a:pt x="2380004" y="804529"/>
                      <a:pt x="2380004" y="821795"/>
                      <a:pt x="2379575" y="824385"/>
                    </a:cubicBezTo>
                    <a:cubicBezTo>
                      <a:pt x="2374653" y="843835"/>
                      <a:pt x="2372925" y="863946"/>
                      <a:pt x="2374392" y="883953"/>
                    </a:cubicBezTo>
                    <a:cubicBezTo>
                      <a:pt x="2381732" y="906830"/>
                      <a:pt x="2389502" y="929708"/>
                      <a:pt x="2396839" y="952586"/>
                    </a:cubicBezTo>
                    <a:cubicBezTo>
                      <a:pt x="2410220" y="987623"/>
                      <a:pt x="2427443" y="1021067"/>
                      <a:pt x="2448206" y="1052297"/>
                    </a:cubicBezTo>
                    <a:lnTo>
                      <a:pt x="2481444" y="1110570"/>
                    </a:lnTo>
                    <a:cubicBezTo>
                      <a:pt x="2487056" y="1120067"/>
                      <a:pt x="2502595" y="1121793"/>
                      <a:pt x="2511228" y="1125247"/>
                    </a:cubicBezTo>
                    <a:lnTo>
                      <a:pt x="2564321" y="1146829"/>
                    </a:lnTo>
                    <a:cubicBezTo>
                      <a:pt x="2568636" y="1146829"/>
                      <a:pt x="2593241" y="1149419"/>
                      <a:pt x="2594105" y="1146829"/>
                    </a:cubicBezTo>
                    <a:cubicBezTo>
                      <a:pt x="2604896" y="1108844"/>
                      <a:pt x="2616120" y="1070858"/>
                      <a:pt x="2626911" y="1032441"/>
                    </a:cubicBezTo>
                    <a:cubicBezTo>
                      <a:pt x="2635977" y="1002226"/>
                      <a:pt x="2645472" y="972010"/>
                      <a:pt x="2655399" y="942226"/>
                    </a:cubicBezTo>
                    <a:cubicBezTo>
                      <a:pt x="2660579" y="925823"/>
                      <a:pt x="2660149" y="925823"/>
                      <a:pt x="2673530" y="920643"/>
                    </a:cubicBezTo>
                    <a:lnTo>
                      <a:pt x="2727055" y="901219"/>
                    </a:lnTo>
                    <a:cubicBezTo>
                      <a:pt x="2739962" y="898443"/>
                      <a:pt x="2752479" y="893945"/>
                      <a:pt x="2764177" y="887838"/>
                    </a:cubicBezTo>
                    <a:cubicBezTo>
                      <a:pt x="2775832" y="874638"/>
                      <a:pt x="2785975" y="860160"/>
                      <a:pt x="2794393" y="844672"/>
                    </a:cubicBezTo>
                    <a:cubicBezTo>
                      <a:pt x="2802162" y="833881"/>
                      <a:pt x="2805184" y="826975"/>
                      <a:pt x="2815975" y="823953"/>
                    </a:cubicBezTo>
                    <a:lnTo>
                      <a:pt x="2866046" y="808845"/>
                    </a:lnTo>
                    <a:cubicBezTo>
                      <a:pt x="2892163" y="804455"/>
                      <a:pt x="2917500" y="796163"/>
                      <a:pt x="2941153" y="784241"/>
                    </a:cubicBezTo>
                    <a:lnTo>
                      <a:pt x="3022304" y="728989"/>
                    </a:lnTo>
                    <a:cubicBezTo>
                      <a:pt x="3033096" y="712155"/>
                      <a:pt x="3033960" y="712587"/>
                      <a:pt x="3029644" y="690572"/>
                    </a:cubicBezTo>
                    <a:close/>
                    <a:moveTo>
                      <a:pt x="5757691" y="2410708"/>
                    </a:moveTo>
                    <a:cubicBezTo>
                      <a:pt x="5762441" y="2408118"/>
                      <a:pt x="5772369" y="2408118"/>
                      <a:pt x="5773233" y="2399485"/>
                    </a:cubicBezTo>
                    <a:cubicBezTo>
                      <a:pt x="5774094" y="2390852"/>
                      <a:pt x="5776255" y="2380061"/>
                      <a:pt x="5783592" y="2380924"/>
                    </a:cubicBezTo>
                    <a:cubicBezTo>
                      <a:pt x="5783592" y="2373155"/>
                      <a:pt x="5783592" y="2366680"/>
                      <a:pt x="5776255" y="2365816"/>
                    </a:cubicBezTo>
                    <a:cubicBezTo>
                      <a:pt x="5776039" y="2367539"/>
                      <a:pt x="5776039" y="2369274"/>
                      <a:pt x="5776255" y="2370996"/>
                    </a:cubicBezTo>
                    <a:cubicBezTo>
                      <a:pt x="5757262" y="2359341"/>
                      <a:pt x="5747764" y="2378766"/>
                      <a:pt x="5733089" y="2388262"/>
                    </a:cubicBezTo>
                    <a:cubicBezTo>
                      <a:pt x="5733089" y="2402938"/>
                      <a:pt x="5730497" y="2405960"/>
                      <a:pt x="5741288" y="2412866"/>
                    </a:cubicBezTo>
                    <a:cubicBezTo>
                      <a:pt x="5744655" y="2415292"/>
                      <a:pt x="5748799" y="2416509"/>
                      <a:pt x="5752944" y="2416320"/>
                    </a:cubicBezTo>
                    <a:cubicBezTo>
                      <a:pt x="5759419" y="2417183"/>
                      <a:pt x="5754240" y="2412435"/>
                      <a:pt x="5757691" y="2410708"/>
                    </a:cubicBezTo>
                    <a:close/>
                    <a:moveTo>
                      <a:pt x="5673950" y="3032720"/>
                    </a:moveTo>
                    <a:cubicBezTo>
                      <a:pt x="5674382" y="3012216"/>
                      <a:pt x="5675979" y="2991756"/>
                      <a:pt x="5678701" y="2971425"/>
                    </a:cubicBezTo>
                    <a:cubicBezTo>
                      <a:pt x="5685174" y="2951569"/>
                      <a:pt x="5663159" y="2936029"/>
                      <a:pt x="5651074" y="2952432"/>
                    </a:cubicBezTo>
                    <a:cubicBezTo>
                      <a:pt x="5660569" y="2941641"/>
                      <a:pt x="5651074" y="2942072"/>
                      <a:pt x="5651074" y="2933008"/>
                    </a:cubicBezTo>
                    <a:cubicBezTo>
                      <a:pt x="5651074" y="2923943"/>
                      <a:pt x="5651074" y="2912289"/>
                      <a:pt x="5645894" y="2910562"/>
                    </a:cubicBezTo>
                    <a:cubicBezTo>
                      <a:pt x="5640715" y="2908835"/>
                      <a:pt x="5630356" y="2906245"/>
                      <a:pt x="5629491" y="2900202"/>
                    </a:cubicBezTo>
                    <a:cubicBezTo>
                      <a:pt x="5628627" y="2894159"/>
                      <a:pt x="5635967" y="2888116"/>
                      <a:pt x="5634671" y="2880778"/>
                    </a:cubicBezTo>
                    <a:cubicBezTo>
                      <a:pt x="5633375" y="2873440"/>
                      <a:pt x="5619994" y="2871713"/>
                      <a:pt x="5619994" y="2865238"/>
                    </a:cubicBezTo>
                    <a:cubicBezTo>
                      <a:pt x="5619994" y="2858764"/>
                      <a:pt x="5616110" y="2858764"/>
                      <a:pt x="5608773" y="2852720"/>
                    </a:cubicBezTo>
                    <a:cubicBezTo>
                      <a:pt x="5601433" y="2846677"/>
                      <a:pt x="5608773" y="2844519"/>
                      <a:pt x="5597982" y="2841929"/>
                    </a:cubicBezTo>
                    <a:cubicBezTo>
                      <a:pt x="5587190" y="2839339"/>
                      <a:pt x="5585462" y="2841929"/>
                      <a:pt x="5581146" y="2834591"/>
                    </a:cubicBezTo>
                    <a:cubicBezTo>
                      <a:pt x="5576828" y="2827253"/>
                      <a:pt x="5559564" y="2817325"/>
                      <a:pt x="5549205" y="2806102"/>
                    </a:cubicBezTo>
                    <a:cubicBezTo>
                      <a:pt x="5538284" y="2796778"/>
                      <a:pt x="5528183" y="2786505"/>
                      <a:pt x="5518988" y="2775455"/>
                    </a:cubicBezTo>
                    <a:cubicBezTo>
                      <a:pt x="5509491" y="2760347"/>
                      <a:pt x="5512080" y="2752577"/>
                      <a:pt x="5493952" y="2750419"/>
                    </a:cubicBezTo>
                    <a:cubicBezTo>
                      <a:pt x="5488340" y="2750419"/>
                      <a:pt x="5461578" y="2738333"/>
                      <a:pt x="5458556" y="2742649"/>
                    </a:cubicBezTo>
                    <a:cubicBezTo>
                      <a:pt x="5455534" y="2746965"/>
                      <a:pt x="5475823" y="2779771"/>
                      <a:pt x="5479706" y="2785814"/>
                    </a:cubicBezTo>
                    <a:cubicBezTo>
                      <a:pt x="5483592" y="2791857"/>
                      <a:pt x="5506039" y="2797900"/>
                      <a:pt x="5506471" y="2815167"/>
                    </a:cubicBezTo>
                    <a:cubicBezTo>
                      <a:pt x="5506901" y="2832433"/>
                      <a:pt x="5527622" y="2830706"/>
                      <a:pt x="5531505" y="2847972"/>
                    </a:cubicBezTo>
                    <a:lnTo>
                      <a:pt x="5539275" y="2879483"/>
                    </a:lnTo>
                    <a:cubicBezTo>
                      <a:pt x="5539275" y="2886389"/>
                      <a:pt x="5547044" y="2883799"/>
                      <a:pt x="5551362" y="2888547"/>
                    </a:cubicBezTo>
                    <a:cubicBezTo>
                      <a:pt x="5560557" y="2905382"/>
                      <a:pt x="5567765" y="2923166"/>
                      <a:pt x="5572945" y="2941641"/>
                    </a:cubicBezTo>
                    <a:cubicBezTo>
                      <a:pt x="5578902" y="2953857"/>
                      <a:pt x="5586800" y="2965080"/>
                      <a:pt x="5596253" y="2974878"/>
                    </a:cubicBezTo>
                    <a:cubicBezTo>
                      <a:pt x="5613953" y="2996029"/>
                      <a:pt x="5631649" y="3018043"/>
                      <a:pt x="5651506" y="3037468"/>
                    </a:cubicBezTo>
                    <a:cubicBezTo>
                      <a:pt x="5651506" y="3033151"/>
                      <a:pt x="5651506" y="3028403"/>
                      <a:pt x="5651506" y="3024086"/>
                    </a:cubicBezTo>
                    <a:cubicBezTo>
                      <a:pt x="5660569" y="3035309"/>
                      <a:pt x="5666181" y="3016317"/>
                      <a:pt x="5673950" y="3032720"/>
                    </a:cubicBezTo>
                    <a:close/>
                    <a:moveTo>
                      <a:pt x="5719705" y="2946389"/>
                    </a:moveTo>
                    <a:cubicBezTo>
                      <a:pt x="5708485" y="2936461"/>
                      <a:pt x="5712800" y="2961929"/>
                      <a:pt x="5713664" y="2965813"/>
                    </a:cubicBezTo>
                    <a:cubicBezTo>
                      <a:pt x="5728339" y="2971856"/>
                      <a:pt x="5728771" y="2955022"/>
                      <a:pt x="5721002" y="2948979"/>
                    </a:cubicBezTo>
                    <a:close/>
                    <a:moveTo>
                      <a:pt x="5837981" y="3075885"/>
                    </a:moveTo>
                    <a:cubicBezTo>
                      <a:pt x="5828180" y="3078043"/>
                      <a:pt x="5818556" y="3071827"/>
                      <a:pt x="5816398" y="3062029"/>
                    </a:cubicBezTo>
                    <a:cubicBezTo>
                      <a:pt x="5815837" y="3059482"/>
                      <a:pt x="5815837" y="3056849"/>
                      <a:pt x="5816398" y="3054302"/>
                    </a:cubicBezTo>
                    <a:cubicBezTo>
                      <a:pt x="5805994" y="3058187"/>
                      <a:pt x="5794296" y="3056201"/>
                      <a:pt x="5785750" y="3049122"/>
                    </a:cubicBezTo>
                    <a:cubicBezTo>
                      <a:pt x="5779706" y="3040921"/>
                      <a:pt x="5776255" y="3045238"/>
                      <a:pt x="5774094" y="3054302"/>
                    </a:cubicBezTo>
                    <a:cubicBezTo>
                      <a:pt x="5771936" y="3063367"/>
                      <a:pt x="5766757" y="3054302"/>
                      <a:pt x="5762871" y="3054302"/>
                    </a:cubicBezTo>
                    <a:cubicBezTo>
                      <a:pt x="5747332" y="3054302"/>
                      <a:pt x="5736109" y="3054302"/>
                      <a:pt x="5727478" y="3039626"/>
                    </a:cubicBezTo>
                    <a:cubicBezTo>
                      <a:pt x="5727478" y="3037036"/>
                      <a:pt x="5705031" y="3031856"/>
                      <a:pt x="5700715" y="3028403"/>
                    </a:cubicBezTo>
                    <a:cubicBezTo>
                      <a:pt x="5698123" y="3036604"/>
                      <a:pt x="5692082" y="3031856"/>
                      <a:pt x="5686038" y="3028403"/>
                    </a:cubicBezTo>
                    <a:cubicBezTo>
                      <a:pt x="5679994" y="3024950"/>
                      <a:pt x="5679562" y="3028403"/>
                      <a:pt x="5675247" y="3035309"/>
                    </a:cubicBezTo>
                    <a:cubicBezTo>
                      <a:pt x="5662297" y="3052144"/>
                      <a:pt x="5679133" y="3053439"/>
                      <a:pt x="5690353" y="3056029"/>
                    </a:cubicBezTo>
                    <a:lnTo>
                      <a:pt x="5690353" y="3062935"/>
                    </a:lnTo>
                    <a:cubicBezTo>
                      <a:pt x="5703305" y="3065957"/>
                      <a:pt x="5715390" y="3074158"/>
                      <a:pt x="5727478" y="3076748"/>
                    </a:cubicBezTo>
                    <a:cubicBezTo>
                      <a:pt x="5739562" y="3079338"/>
                      <a:pt x="5740859" y="3072863"/>
                      <a:pt x="5747332" y="3073295"/>
                    </a:cubicBezTo>
                    <a:cubicBezTo>
                      <a:pt x="5754066" y="3075237"/>
                      <a:pt x="5760542" y="3077870"/>
                      <a:pt x="5766757" y="3081064"/>
                    </a:cubicBezTo>
                    <a:cubicBezTo>
                      <a:pt x="5771936" y="3083870"/>
                      <a:pt x="5777461" y="3086072"/>
                      <a:pt x="5783160" y="3087539"/>
                    </a:cubicBezTo>
                    <a:lnTo>
                      <a:pt x="5796541" y="3087539"/>
                    </a:lnTo>
                    <a:cubicBezTo>
                      <a:pt x="5799563" y="3087539"/>
                      <a:pt x="5800427" y="3083655"/>
                      <a:pt x="5802585" y="3083655"/>
                    </a:cubicBezTo>
                    <a:cubicBezTo>
                      <a:pt x="5815966" y="3083655"/>
                      <a:pt x="5821146" y="3089698"/>
                      <a:pt x="5834527" y="3087108"/>
                    </a:cubicBezTo>
                    <a:lnTo>
                      <a:pt x="5858699" y="3098762"/>
                    </a:lnTo>
                    <a:cubicBezTo>
                      <a:pt x="5847908" y="3092719"/>
                      <a:pt x="5860425" y="3072863"/>
                      <a:pt x="5837981" y="3078475"/>
                    </a:cubicBezTo>
                    <a:close/>
                    <a:moveTo>
                      <a:pt x="5661433" y="2931713"/>
                    </a:moveTo>
                    <a:cubicBezTo>
                      <a:pt x="5663894" y="2934519"/>
                      <a:pt x="5667735" y="2935684"/>
                      <a:pt x="5671361" y="2934734"/>
                    </a:cubicBezTo>
                    <a:cubicBezTo>
                      <a:pt x="5673950" y="2934734"/>
                      <a:pt x="5675247" y="2940777"/>
                      <a:pt x="5677836" y="2943799"/>
                    </a:cubicBezTo>
                    <a:cubicBezTo>
                      <a:pt x="5680426" y="2946821"/>
                      <a:pt x="5677836" y="2949842"/>
                      <a:pt x="5682584" y="2953727"/>
                    </a:cubicBezTo>
                    <a:cubicBezTo>
                      <a:pt x="5685780" y="2957051"/>
                      <a:pt x="5690095" y="2959036"/>
                      <a:pt x="5694671" y="2959338"/>
                    </a:cubicBezTo>
                    <a:cubicBezTo>
                      <a:pt x="5691605" y="2955669"/>
                      <a:pt x="5692082" y="2950231"/>
                      <a:pt x="5695707" y="2947166"/>
                    </a:cubicBezTo>
                    <a:cubicBezTo>
                      <a:pt x="5696052" y="2946864"/>
                      <a:pt x="5696442" y="2946605"/>
                      <a:pt x="5696829" y="2946389"/>
                    </a:cubicBezTo>
                    <a:cubicBezTo>
                      <a:pt x="5679133" y="2946389"/>
                      <a:pt x="5687764" y="2917468"/>
                      <a:pt x="5673521" y="2919195"/>
                    </a:cubicBezTo>
                    <a:lnTo>
                      <a:pt x="5673521" y="2925670"/>
                    </a:lnTo>
                    <a:cubicBezTo>
                      <a:pt x="5668771" y="2917900"/>
                      <a:pt x="5666181" y="2928259"/>
                      <a:pt x="5661433" y="2934303"/>
                    </a:cubicBezTo>
                    <a:close/>
                  </a:path>
                </a:pathLst>
              </a:custGeom>
              <a:solidFill>
                <a:schemeClr val="accent4"/>
              </a:solidFill>
              <a:ln w="4316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C50B2F8-B605-069F-4976-8913AACD0A9B}"/>
                  </a:ext>
                </a:extLst>
              </p:cNvPr>
              <p:cNvSpPr/>
              <p:nvPr/>
            </p:nvSpPr>
            <p:spPr>
              <a:xfrm rot="16535400">
                <a:off x="2278372" y="3953593"/>
                <a:ext cx="778942" cy="778941"/>
              </a:xfrm>
              <a:custGeom>
                <a:avLst/>
                <a:gdLst>
                  <a:gd name="connsiteX0" fmla="*/ 972384 w 972946"/>
                  <a:gd name="connsiteY0" fmla="*/ 486458 h 972944"/>
                  <a:gd name="connsiteX1" fmla="*/ 485910 w 972946"/>
                  <a:gd name="connsiteY1" fmla="*/ 972930 h 972944"/>
                  <a:gd name="connsiteX2" fmla="*/ -564 w 972946"/>
                  <a:gd name="connsiteY2" fmla="*/ 486458 h 972944"/>
                  <a:gd name="connsiteX3" fmla="*/ 485910 w 972946"/>
                  <a:gd name="connsiteY3" fmla="*/ -14 h 972944"/>
                  <a:gd name="connsiteX4" fmla="*/ 972384 w 972946"/>
                  <a:gd name="connsiteY4" fmla="*/ 486458 h 97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2946" h="972944">
                    <a:moveTo>
                      <a:pt x="972384" y="486458"/>
                    </a:moveTo>
                    <a:cubicBezTo>
                      <a:pt x="972384" y="755130"/>
                      <a:pt x="754581" y="972930"/>
                      <a:pt x="485910" y="972930"/>
                    </a:cubicBezTo>
                    <a:cubicBezTo>
                      <a:pt x="217238" y="972930"/>
                      <a:pt x="-564" y="755129"/>
                      <a:pt x="-564" y="486458"/>
                    </a:cubicBezTo>
                    <a:cubicBezTo>
                      <a:pt x="-564" y="217787"/>
                      <a:pt x="217238" y="-14"/>
                      <a:pt x="485910" y="-14"/>
                    </a:cubicBezTo>
                    <a:cubicBezTo>
                      <a:pt x="754581" y="-14"/>
                      <a:pt x="972384" y="217787"/>
                      <a:pt x="972384" y="486458"/>
                    </a:cubicBezTo>
                    <a:close/>
                  </a:path>
                </a:pathLst>
              </a:custGeom>
              <a:solidFill>
                <a:srgbClr val="D12C7F">
                  <a:alpha val="60000"/>
                </a:srgbClr>
              </a:solidFill>
              <a:ln w="4316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81DF9BE-0B1F-A9A7-554A-9039470EBCF9}"/>
                  </a:ext>
                </a:extLst>
              </p:cNvPr>
              <p:cNvSpPr/>
              <p:nvPr/>
            </p:nvSpPr>
            <p:spPr>
              <a:xfrm rot="21429600">
                <a:off x="4249631" y="3402369"/>
                <a:ext cx="881926" cy="881924"/>
              </a:xfrm>
              <a:custGeom>
                <a:avLst/>
                <a:gdLst>
                  <a:gd name="connsiteX0" fmla="*/ 1101016 w 1101579"/>
                  <a:gd name="connsiteY0" fmla="*/ 550775 h 1101577"/>
                  <a:gd name="connsiteX1" fmla="*/ 550226 w 1101579"/>
                  <a:gd name="connsiteY1" fmla="*/ 1101564 h 1101577"/>
                  <a:gd name="connsiteX2" fmla="*/ -564 w 1101579"/>
                  <a:gd name="connsiteY2" fmla="*/ 550775 h 1101577"/>
                  <a:gd name="connsiteX3" fmla="*/ 550226 w 1101579"/>
                  <a:gd name="connsiteY3" fmla="*/ -14 h 1101577"/>
                  <a:gd name="connsiteX4" fmla="*/ 1101016 w 1101579"/>
                  <a:gd name="connsiteY4" fmla="*/ 550775 h 1101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1579" h="1101577">
                    <a:moveTo>
                      <a:pt x="1101016" y="550775"/>
                    </a:moveTo>
                    <a:cubicBezTo>
                      <a:pt x="1101016" y="854967"/>
                      <a:pt x="854420" y="1101564"/>
                      <a:pt x="550226" y="1101564"/>
                    </a:cubicBezTo>
                    <a:cubicBezTo>
                      <a:pt x="246032" y="1101564"/>
                      <a:pt x="-564" y="854967"/>
                      <a:pt x="-564" y="550775"/>
                    </a:cubicBezTo>
                    <a:cubicBezTo>
                      <a:pt x="-564" y="246583"/>
                      <a:pt x="246032" y="-14"/>
                      <a:pt x="550226" y="-14"/>
                    </a:cubicBezTo>
                    <a:cubicBezTo>
                      <a:pt x="854420" y="-14"/>
                      <a:pt x="1101016" y="246583"/>
                      <a:pt x="1101016" y="550775"/>
                    </a:cubicBezTo>
                    <a:close/>
                  </a:path>
                </a:pathLst>
              </a:custGeom>
              <a:solidFill>
                <a:srgbClr val="D12C7F">
                  <a:alpha val="60000"/>
                </a:srgbClr>
              </a:solidFill>
              <a:ln w="4316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C94FE04B-376F-B45C-C813-1FC79D7C7E0D}"/>
                  </a:ext>
                </a:extLst>
              </p:cNvPr>
              <p:cNvSpPr/>
              <p:nvPr/>
            </p:nvSpPr>
            <p:spPr>
              <a:xfrm>
                <a:off x="4491579" y="2364886"/>
                <a:ext cx="467917" cy="467917"/>
              </a:xfrm>
              <a:custGeom>
                <a:avLst/>
                <a:gdLst>
                  <a:gd name="connsiteX0" fmla="*/ 583895 w 584457"/>
                  <a:gd name="connsiteY0" fmla="*/ 292215 h 584457"/>
                  <a:gd name="connsiteX1" fmla="*/ 291665 w 584457"/>
                  <a:gd name="connsiteY1" fmla="*/ 584444 h 584457"/>
                  <a:gd name="connsiteX2" fmla="*/ -562 w 584457"/>
                  <a:gd name="connsiteY2" fmla="*/ 292215 h 584457"/>
                  <a:gd name="connsiteX3" fmla="*/ 291665 w 584457"/>
                  <a:gd name="connsiteY3" fmla="*/ -14 h 584457"/>
                  <a:gd name="connsiteX4" fmla="*/ 292097 w 584457"/>
                  <a:gd name="connsiteY4" fmla="*/ -14 h 584457"/>
                  <a:gd name="connsiteX5" fmla="*/ 583895 w 584457"/>
                  <a:gd name="connsiteY5" fmla="*/ 291783 h 584457"/>
                  <a:gd name="connsiteX6" fmla="*/ 583895 w 584457"/>
                  <a:gd name="connsiteY6" fmla="*/ 292215 h 58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457" h="584457">
                    <a:moveTo>
                      <a:pt x="583895" y="292215"/>
                    </a:moveTo>
                    <a:cubicBezTo>
                      <a:pt x="583895" y="453610"/>
                      <a:pt x="453061" y="584444"/>
                      <a:pt x="291665" y="584444"/>
                    </a:cubicBezTo>
                    <a:cubicBezTo>
                      <a:pt x="130272" y="584444"/>
                      <a:pt x="-562" y="453610"/>
                      <a:pt x="-562" y="292215"/>
                    </a:cubicBezTo>
                    <a:cubicBezTo>
                      <a:pt x="-562" y="130820"/>
                      <a:pt x="130272" y="-14"/>
                      <a:pt x="291665" y="-14"/>
                    </a:cubicBezTo>
                    <a:cubicBezTo>
                      <a:pt x="291794" y="-14"/>
                      <a:pt x="291968" y="-14"/>
                      <a:pt x="292097" y="-14"/>
                    </a:cubicBezTo>
                    <a:cubicBezTo>
                      <a:pt x="453235" y="-14"/>
                      <a:pt x="583895" y="130626"/>
                      <a:pt x="583895" y="291783"/>
                    </a:cubicBezTo>
                    <a:cubicBezTo>
                      <a:pt x="583895" y="291926"/>
                      <a:pt x="583895" y="292073"/>
                      <a:pt x="583895" y="292215"/>
                    </a:cubicBezTo>
                    <a:close/>
                  </a:path>
                </a:pathLst>
              </a:custGeom>
              <a:solidFill>
                <a:srgbClr val="D12C7F">
                  <a:alpha val="60000"/>
                </a:srgbClr>
              </a:solidFill>
              <a:ln w="4316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FEEC58B-F912-B8CE-C353-4A836B468890}"/>
                  </a:ext>
                </a:extLst>
              </p:cNvPr>
              <p:cNvSpPr/>
              <p:nvPr/>
            </p:nvSpPr>
            <p:spPr>
              <a:xfrm>
                <a:off x="6392283" y="2675909"/>
                <a:ext cx="467917" cy="467917"/>
              </a:xfrm>
              <a:custGeom>
                <a:avLst/>
                <a:gdLst>
                  <a:gd name="connsiteX0" fmla="*/ 583895 w 584457"/>
                  <a:gd name="connsiteY0" fmla="*/ 292215 h 584457"/>
                  <a:gd name="connsiteX1" fmla="*/ 291665 w 584457"/>
                  <a:gd name="connsiteY1" fmla="*/ 584444 h 584457"/>
                  <a:gd name="connsiteX2" fmla="*/ -562 w 584457"/>
                  <a:gd name="connsiteY2" fmla="*/ 292215 h 584457"/>
                  <a:gd name="connsiteX3" fmla="*/ 291665 w 584457"/>
                  <a:gd name="connsiteY3" fmla="*/ -14 h 584457"/>
                  <a:gd name="connsiteX4" fmla="*/ 292097 w 584457"/>
                  <a:gd name="connsiteY4" fmla="*/ -14 h 584457"/>
                  <a:gd name="connsiteX5" fmla="*/ 583895 w 584457"/>
                  <a:gd name="connsiteY5" fmla="*/ 291783 h 584457"/>
                  <a:gd name="connsiteX6" fmla="*/ 583895 w 584457"/>
                  <a:gd name="connsiteY6" fmla="*/ 292215 h 58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457" h="584457">
                    <a:moveTo>
                      <a:pt x="583895" y="292215"/>
                    </a:moveTo>
                    <a:cubicBezTo>
                      <a:pt x="583895" y="453610"/>
                      <a:pt x="453061" y="584444"/>
                      <a:pt x="291665" y="584444"/>
                    </a:cubicBezTo>
                    <a:cubicBezTo>
                      <a:pt x="130272" y="584444"/>
                      <a:pt x="-562" y="453610"/>
                      <a:pt x="-562" y="292215"/>
                    </a:cubicBezTo>
                    <a:cubicBezTo>
                      <a:pt x="-562" y="130820"/>
                      <a:pt x="130272" y="-14"/>
                      <a:pt x="291665" y="-14"/>
                    </a:cubicBezTo>
                    <a:cubicBezTo>
                      <a:pt x="291794" y="-14"/>
                      <a:pt x="291968" y="-14"/>
                      <a:pt x="292097" y="-14"/>
                    </a:cubicBezTo>
                    <a:cubicBezTo>
                      <a:pt x="453235" y="-14"/>
                      <a:pt x="583895" y="130626"/>
                      <a:pt x="583895" y="291783"/>
                    </a:cubicBezTo>
                    <a:cubicBezTo>
                      <a:pt x="583895" y="291926"/>
                      <a:pt x="583895" y="292072"/>
                      <a:pt x="583895" y="292215"/>
                    </a:cubicBezTo>
                    <a:close/>
                  </a:path>
                </a:pathLst>
              </a:custGeom>
              <a:solidFill>
                <a:srgbClr val="D12C7F">
                  <a:alpha val="60000"/>
                </a:srgbClr>
              </a:solidFill>
              <a:ln w="4316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E7DB1F5-B983-BC1C-636F-FF107FD171BB}"/>
                  </a:ext>
                </a:extLst>
              </p:cNvPr>
              <p:cNvSpPr/>
              <p:nvPr/>
            </p:nvSpPr>
            <p:spPr>
              <a:xfrm>
                <a:off x="2279852" y="2986932"/>
                <a:ext cx="467917" cy="467917"/>
              </a:xfrm>
              <a:custGeom>
                <a:avLst/>
                <a:gdLst>
                  <a:gd name="connsiteX0" fmla="*/ 583895 w 584457"/>
                  <a:gd name="connsiteY0" fmla="*/ 292215 h 584457"/>
                  <a:gd name="connsiteX1" fmla="*/ 291665 w 584457"/>
                  <a:gd name="connsiteY1" fmla="*/ 584444 h 584457"/>
                  <a:gd name="connsiteX2" fmla="*/ -562 w 584457"/>
                  <a:gd name="connsiteY2" fmla="*/ 292215 h 584457"/>
                  <a:gd name="connsiteX3" fmla="*/ 291665 w 584457"/>
                  <a:gd name="connsiteY3" fmla="*/ -14 h 584457"/>
                  <a:gd name="connsiteX4" fmla="*/ 292097 w 584457"/>
                  <a:gd name="connsiteY4" fmla="*/ -14 h 584457"/>
                  <a:gd name="connsiteX5" fmla="*/ 583895 w 584457"/>
                  <a:gd name="connsiteY5" fmla="*/ 291783 h 584457"/>
                  <a:gd name="connsiteX6" fmla="*/ 583895 w 584457"/>
                  <a:gd name="connsiteY6" fmla="*/ 292215 h 58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457" h="584457">
                    <a:moveTo>
                      <a:pt x="583895" y="292215"/>
                    </a:moveTo>
                    <a:cubicBezTo>
                      <a:pt x="583895" y="453610"/>
                      <a:pt x="453061" y="584444"/>
                      <a:pt x="291665" y="584444"/>
                    </a:cubicBezTo>
                    <a:cubicBezTo>
                      <a:pt x="130272" y="584444"/>
                      <a:pt x="-562" y="453610"/>
                      <a:pt x="-562" y="292215"/>
                    </a:cubicBezTo>
                    <a:cubicBezTo>
                      <a:pt x="-562" y="130820"/>
                      <a:pt x="130272" y="-14"/>
                      <a:pt x="291665" y="-14"/>
                    </a:cubicBezTo>
                    <a:cubicBezTo>
                      <a:pt x="291794" y="-14"/>
                      <a:pt x="291968" y="-14"/>
                      <a:pt x="292097" y="-14"/>
                    </a:cubicBezTo>
                    <a:cubicBezTo>
                      <a:pt x="453235" y="-14"/>
                      <a:pt x="583895" y="130630"/>
                      <a:pt x="583895" y="291783"/>
                    </a:cubicBezTo>
                    <a:cubicBezTo>
                      <a:pt x="583895" y="291926"/>
                      <a:pt x="583895" y="292073"/>
                      <a:pt x="583895" y="292215"/>
                    </a:cubicBezTo>
                    <a:close/>
                  </a:path>
                </a:pathLst>
              </a:custGeom>
              <a:solidFill>
                <a:srgbClr val="D12C7F">
                  <a:alpha val="60000"/>
                </a:srgbClr>
              </a:solidFill>
              <a:ln w="4316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9DF4B7B-C596-6D5D-1357-E867634B503B}"/>
                  </a:ext>
                </a:extLst>
              </p:cNvPr>
              <p:cNvSpPr/>
              <p:nvPr/>
            </p:nvSpPr>
            <p:spPr>
              <a:xfrm>
                <a:off x="5296786" y="2138184"/>
                <a:ext cx="868103" cy="868101"/>
              </a:xfrm>
              <a:custGeom>
                <a:avLst/>
                <a:gdLst>
                  <a:gd name="connsiteX0" fmla="*/ 1084313 w 1084313"/>
                  <a:gd name="connsiteY0" fmla="*/ 542156 h 1084311"/>
                  <a:gd name="connsiteX1" fmla="*/ 542156 w 1084313"/>
                  <a:gd name="connsiteY1" fmla="*/ 1084311 h 1084311"/>
                  <a:gd name="connsiteX2" fmla="*/ 0 w 1084313"/>
                  <a:gd name="connsiteY2" fmla="*/ 542156 h 1084311"/>
                  <a:gd name="connsiteX3" fmla="*/ 542156 w 1084313"/>
                  <a:gd name="connsiteY3" fmla="*/ 0 h 1084311"/>
                  <a:gd name="connsiteX4" fmla="*/ 1084313 w 1084313"/>
                  <a:gd name="connsiteY4" fmla="*/ 542156 h 108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4313" h="1084311">
                    <a:moveTo>
                      <a:pt x="1084313" y="542156"/>
                    </a:moveTo>
                    <a:cubicBezTo>
                      <a:pt x="1084313" y="841580"/>
                      <a:pt x="841581" y="1084311"/>
                      <a:pt x="542156" y="1084311"/>
                    </a:cubicBezTo>
                    <a:cubicBezTo>
                      <a:pt x="242731" y="1084311"/>
                      <a:pt x="0" y="841580"/>
                      <a:pt x="0" y="542156"/>
                    </a:cubicBezTo>
                    <a:cubicBezTo>
                      <a:pt x="0" y="242731"/>
                      <a:pt x="242732" y="0"/>
                      <a:pt x="542156" y="0"/>
                    </a:cubicBezTo>
                    <a:cubicBezTo>
                      <a:pt x="841581" y="0"/>
                      <a:pt x="1084313" y="242731"/>
                      <a:pt x="1084313" y="542156"/>
                    </a:cubicBezTo>
                    <a:close/>
                  </a:path>
                </a:pathLst>
              </a:custGeom>
              <a:solidFill>
                <a:srgbClr val="EF9CC0">
                  <a:alpha val="60000"/>
                </a:srgbClr>
              </a:solidFill>
              <a:ln w="4316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F081DE1-7E9D-2415-69BA-3BDD06B3F57E}"/>
                  </a:ext>
                </a:extLst>
              </p:cNvPr>
              <p:cNvSpPr/>
              <p:nvPr/>
            </p:nvSpPr>
            <p:spPr>
              <a:xfrm rot="16885801">
                <a:off x="6440124" y="2275572"/>
                <a:ext cx="594402" cy="594400"/>
              </a:xfrm>
              <a:custGeom>
                <a:avLst/>
                <a:gdLst>
                  <a:gd name="connsiteX0" fmla="*/ 741882 w 742444"/>
                  <a:gd name="connsiteY0" fmla="*/ 371208 h 742442"/>
                  <a:gd name="connsiteX1" fmla="*/ 370661 w 742444"/>
                  <a:gd name="connsiteY1" fmla="*/ 742429 h 742442"/>
                  <a:gd name="connsiteX2" fmla="*/ -560 w 742444"/>
                  <a:gd name="connsiteY2" fmla="*/ 371208 h 742442"/>
                  <a:gd name="connsiteX3" fmla="*/ 370661 w 742444"/>
                  <a:gd name="connsiteY3" fmla="*/ -14 h 742442"/>
                  <a:gd name="connsiteX4" fmla="*/ 741882 w 742444"/>
                  <a:gd name="connsiteY4" fmla="*/ 371208 h 74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2444" h="742442">
                    <a:moveTo>
                      <a:pt x="741882" y="371208"/>
                    </a:moveTo>
                    <a:cubicBezTo>
                      <a:pt x="741882" y="576227"/>
                      <a:pt x="575680" y="742429"/>
                      <a:pt x="370661" y="742429"/>
                    </a:cubicBezTo>
                    <a:cubicBezTo>
                      <a:pt x="165641" y="742429"/>
                      <a:pt x="-560" y="576228"/>
                      <a:pt x="-560" y="371208"/>
                    </a:cubicBezTo>
                    <a:cubicBezTo>
                      <a:pt x="-560" y="166188"/>
                      <a:pt x="165641" y="-14"/>
                      <a:pt x="370661" y="-14"/>
                    </a:cubicBezTo>
                    <a:cubicBezTo>
                      <a:pt x="575680" y="-14"/>
                      <a:pt x="741882" y="166188"/>
                      <a:pt x="741882" y="371208"/>
                    </a:cubicBezTo>
                    <a:close/>
                  </a:path>
                </a:pathLst>
              </a:custGeom>
              <a:solidFill>
                <a:srgbClr val="F985B5">
                  <a:alpha val="60000"/>
                </a:srgbClr>
              </a:solidFill>
              <a:ln w="4316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B29926BD-8439-5E54-1417-515470069CD6}"/>
                  </a:ext>
                </a:extLst>
              </p:cNvPr>
              <p:cNvSpPr/>
              <p:nvPr/>
            </p:nvSpPr>
            <p:spPr>
              <a:xfrm>
                <a:off x="1503673" y="2138184"/>
                <a:ext cx="868103" cy="868101"/>
              </a:xfrm>
              <a:custGeom>
                <a:avLst/>
                <a:gdLst>
                  <a:gd name="connsiteX0" fmla="*/ 1084313 w 1084313"/>
                  <a:gd name="connsiteY0" fmla="*/ 542156 h 1084311"/>
                  <a:gd name="connsiteX1" fmla="*/ 542157 w 1084313"/>
                  <a:gd name="connsiteY1" fmla="*/ 1084311 h 1084311"/>
                  <a:gd name="connsiteX2" fmla="*/ 0 w 1084313"/>
                  <a:gd name="connsiteY2" fmla="*/ 542156 h 1084311"/>
                  <a:gd name="connsiteX3" fmla="*/ 542157 w 1084313"/>
                  <a:gd name="connsiteY3" fmla="*/ 0 h 1084311"/>
                  <a:gd name="connsiteX4" fmla="*/ 1084313 w 1084313"/>
                  <a:gd name="connsiteY4" fmla="*/ 542156 h 108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4313" h="1084311">
                    <a:moveTo>
                      <a:pt x="1084313" y="542156"/>
                    </a:moveTo>
                    <a:cubicBezTo>
                      <a:pt x="1084313" y="841580"/>
                      <a:pt x="841581" y="1084311"/>
                      <a:pt x="542157" y="1084311"/>
                    </a:cubicBezTo>
                    <a:cubicBezTo>
                      <a:pt x="242732" y="1084311"/>
                      <a:pt x="0" y="841580"/>
                      <a:pt x="0" y="542156"/>
                    </a:cubicBezTo>
                    <a:cubicBezTo>
                      <a:pt x="0" y="242731"/>
                      <a:pt x="242732" y="0"/>
                      <a:pt x="542157" y="0"/>
                    </a:cubicBezTo>
                    <a:cubicBezTo>
                      <a:pt x="841581" y="0"/>
                      <a:pt x="1084313" y="242731"/>
                      <a:pt x="1084313" y="542156"/>
                    </a:cubicBezTo>
                    <a:close/>
                  </a:path>
                </a:pathLst>
              </a:custGeom>
              <a:solidFill>
                <a:srgbClr val="F985B5">
                  <a:alpha val="60000"/>
                </a:srgbClr>
              </a:solidFill>
              <a:ln w="4316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DC7CB62-1641-A9FD-07AC-AF935AA1DB23}"/>
                  </a:ext>
                </a:extLst>
              </p:cNvPr>
              <p:cNvSpPr/>
              <p:nvPr/>
            </p:nvSpPr>
            <p:spPr>
              <a:xfrm>
                <a:off x="2668977" y="2183801"/>
                <a:ext cx="754060" cy="754059"/>
              </a:xfrm>
              <a:custGeom>
                <a:avLst/>
                <a:gdLst>
                  <a:gd name="connsiteX0" fmla="*/ 941867 w 941867"/>
                  <a:gd name="connsiteY0" fmla="*/ 470933 h 941865"/>
                  <a:gd name="connsiteX1" fmla="*/ 470934 w 941867"/>
                  <a:gd name="connsiteY1" fmla="*/ 941866 h 941865"/>
                  <a:gd name="connsiteX2" fmla="*/ 0 w 941867"/>
                  <a:gd name="connsiteY2" fmla="*/ 470933 h 941865"/>
                  <a:gd name="connsiteX3" fmla="*/ 470934 w 941867"/>
                  <a:gd name="connsiteY3" fmla="*/ 0 h 941865"/>
                  <a:gd name="connsiteX4" fmla="*/ 941867 w 941867"/>
                  <a:gd name="connsiteY4" fmla="*/ 470933 h 941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1867" h="941865">
                    <a:moveTo>
                      <a:pt x="941867" y="470933"/>
                    </a:moveTo>
                    <a:cubicBezTo>
                      <a:pt x="941867" y="731022"/>
                      <a:pt x="731023" y="941866"/>
                      <a:pt x="470934" y="941866"/>
                    </a:cubicBezTo>
                    <a:cubicBezTo>
                      <a:pt x="210844" y="941866"/>
                      <a:pt x="0" y="731022"/>
                      <a:pt x="0" y="470933"/>
                    </a:cubicBezTo>
                    <a:cubicBezTo>
                      <a:pt x="0" y="210844"/>
                      <a:pt x="210844" y="0"/>
                      <a:pt x="470934" y="0"/>
                    </a:cubicBezTo>
                    <a:cubicBezTo>
                      <a:pt x="731023" y="0"/>
                      <a:pt x="941867" y="210844"/>
                      <a:pt x="941867" y="470933"/>
                    </a:cubicBezTo>
                    <a:close/>
                  </a:path>
                </a:pathLst>
              </a:custGeom>
              <a:solidFill>
                <a:srgbClr val="EF9CC0">
                  <a:alpha val="60000"/>
                </a:srgbClr>
              </a:solidFill>
              <a:ln w="4316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AD2E3E5-8CCB-DF13-1ED0-6895F8EF38BB}"/>
                  </a:ext>
                </a:extLst>
              </p:cNvPr>
              <p:cNvSpPr/>
              <p:nvPr/>
            </p:nvSpPr>
            <p:spPr>
              <a:xfrm rot="16905001">
                <a:off x="2739453" y="4361508"/>
                <a:ext cx="630342" cy="630341"/>
              </a:xfrm>
              <a:custGeom>
                <a:avLst/>
                <a:gdLst>
                  <a:gd name="connsiteX0" fmla="*/ 786774 w 787335"/>
                  <a:gd name="connsiteY0" fmla="*/ 393653 h 787334"/>
                  <a:gd name="connsiteX1" fmla="*/ 393106 w 787335"/>
                  <a:gd name="connsiteY1" fmla="*/ 787320 h 787334"/>
                  <a:gd name="connsiteX2" fmla="*/ -561 w 787335"/>
                  <a:gd name="connsiteY2" fmla="*/ 393653 h 787334"/>
                  <a:gd name="connsiteX3" fmla="*/ 393106 w 787335"/>
                  <a:gd name="connsiteY3" fmla="*/ -14 h 787334"/>
                  <a:gd name="connsiteX4" fmla="*/ 786774 w 787335"/>
                  <a:gd name="connsiteY4" fmla="*/ 393653 h 787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335" h="787334">
                    <a:moveTo>
                      <a:pt x="786774" y="393653"/>
                    </a:moveTo>
                    <a:cubicBezTo>
                      <a:pt x="786774" y="611069"/>
                      <a:pt x="610522" y="787320"/>
                      <a:pt x="393106" y="787320"/>
                    </a:cubicBezTo>
                    <a:cubicBezTo>
                      <a:pt x="175689" y="787320"/>
                      <a:pt x="-561" y="611069"/>
                      <a:pt x="-561" y="393653"/>
                    </a:cubicBezTo>
                    <a:cubicBezTo>
                      <a:pt x="-561" y="176237"/>
                      <a:pt x="175691" y="-14"/>
                      <a:pt x="393106" y="-14"/>
                    </a:cubicBezTo>
                    <a:cubicBezTo>
                      <a:pt x="610524" y="-14"/>
                      <a:pt x="786774" y="176236"/>
                      <a:pt x="786774" y="393653"/>
                    </a:cubicBezTo>
                    <a:close/>
                  </a:path>
                </a:pathLst>
              </a:custGeom>
              <a:solidFill>
                <a:srgbClr val="EF9CC0">
                  <a:alpha val="60000"/>
                </a:srgbClr>
              </a:solidFill>
              <a:ln w="4316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BABBA79-9986-59F1-FFDA-B3CCFA0D0CEB}"/>
                  </a:ext>
                </a:extLst>
              </p:cNvPr>
              <p:cNvSpPr/>
              <p:nvPr/>
            </p:nvSpPr>
            <p:spPr>
              <a:xfrm rot="16933200">
                <a:off x="5432714" y="3254659"/>
                <a:ext cx="630342" cy="630341"/>
              </a:xfrm>
              <a:custGeom>
                <a:avLst/>
                <a:gdLst>
                  <a:gd name="connsiteX0" fmla="*/ 786774 w 787335"/>
                  <a:gd name="connsiteY0" fmla="*/ 393653 h 787334"/>
                  <a:gd name="connsiteX1" fmla="*/ 393106 w 787335"/>
                  <a:gd name="connsiteY1" fmla="*/ 787321 h 787334"/>
                  <a:gd name="connsiteX2" fmla="*/ -561 w 787335"/>
                  <a:gd name="connsiteY2" fmla="*/ 393653 h 787334"/>
                  <a:gd name="connsiteX3" fmla="*/ 393106 w 787335"/>
                  <a:gd name="connsiteY3" fmla="*/ -14 h 787334"/>
                  <a:gd name="connsiteX4" fmla="*/ 786774 w 787335"/>
                  <a:gd name="connsiteY4" fmla="*/ 393653 h 787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335" h="787334">
                    <a:moveTo>
                      <a:pt x="786774" y="393653"/>
                    </a:moveTo>
                    <a:cubicBezTo>
                      <a:pt x="786774" y="611070"/>
                      <a:pt x="610522" y="787321"/>
                      <a:pt x="393106" y="787321"/>
                    </a:cubicBezTo>
                    <a:cubicBezTo>
                      <a:pt x="175689" y="787321"/>
                      <a:pt x="-561" y="611070"/>
                      <a:pt x="-561" y="393653"/>
                    </a:cubicBezTo>
                    <a:cubicBezTo>
                      <a:pt x="-561" y="176237"/>
                      <a:pt x="175691" y="-14"/>
                      <a:pt x="393106" y="-14"/>
                    </a:cubicBezTo>
                    <a:cubicBezTo>
                      <a:pt x="610524" y="-14"/>
                      <a:pt x="786774" y="176237"/>
                      <a:pt x="786774" y="393653"/>
                    </a:cubicBezTo>
                    <a:close/>
                  </a:path>
                </a:pathLst>
              </a:custGeom>
              <a:solidFill>
                <a:srgbClr val="EF9CC0">
                  <a:alpha val="60000"/>
                </a:srgbClr>
              </a:solidFill>
              <a:ln w="4316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BF17923F-B682-B1AC-3B90-9A5AD746EA53}"/>
                  </a:ext>
                </a:extLst>
              </p:cNvPr>
              <p:cNvSpPr/>
              <p:nvPr/>
            </p:nvSpPr>
            <p:spPr>
              <a:xfrm rot="16888201">
                <a:off x="5608201" y="4361433"/>
                <a:ext cx="630342" cy="630341"/>
              </a:xfrm>
              <a:custGeom>
                <a:avLst/>
                <a:gdLst>
                  <a:gd name="connsiteX0" fmla="*/ 786774 w 787335"/>
                  <a:gd name="connsiteY0" fmla="*/ 393653 h 787334"/>
                  <a:gd name="connsiteX1" fmla="*/ 393107 w 787335"/>
                  <a:gd name="connsiteY1" fmla="*/ 787320 h 787334"/>
                  <a:gd name="connsiteX2" fmla="*/ -561 w 787335"/>
                  <a:gd name="connsiteY2" fmla="*/ 393653 h 787334"/>
                  <a:gd name="connsiteX3" fmla="*/ 393107 w 787335"/>
                  <a:gd name="connsiteY3" fmla="*/ -14 h 787334"/>
                  <a:gd name="connsiteX4" fmla="*/ 786774 w 787335"/>
                  <a:gd name="connsiteY4" fmla="*/ 393653 h 787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335" h="787334">
                    <a:moveTo>
                      <a:pt x="786774" y="393653"/>
                    </a:moveTo>
                    <a:cubicBezTo>
                      <a:pt x="786774" y="611070"/>
                      <a:pt x="610522" y="787320"/>
                      <a:pt x="393107" y="787320"/>
                    </a:cubicBezTo>
                    <a:cubicBezTo>
                      <a:pt x="175689" y="787320"/>
                      <a:pt x="-561" y="611070"/>
                      <a:pt x="-561" y="393653"/>
                    </a:cubicBezTo>
                    <a:cubicBezTo>
                      <a:pt x="-561" y="176237"/>
                      <a:pt x="175691" y="-14"/>
                      <a:pt x="393107" y="-14"/>
                    </a:cubicBezTo>
                    <a:cubicBezTo>
                      <a:pt x="610525" y="-14"/>
                      <a:pt x="786774" y="176236"/>
                      <a:pt x="786774" y="393653"/>
                    </a:cubicBezTo>
                    <a:close/>
                  </a:path>
                </a:pathLst>
              </a:custGeom>
              <a:solidFill>
                <a:srgbClr val="EF9CC0">
                  <a:alpha val="60000"/>
                </a:srgbClr>
              </a:solidFill>
              <a:ln w="43165" cap="flat">
                <a:noFill/>
                <a:prstDash val="solid"/>
                <a:miter/>
              </a:ln>
            </p:spPr>
            <p:txBody>
              <a:bodyPr rtlCol="0" anchor="ctr"/>
              <a:lstStyle/>
              <a:p>
                <a:endParaRPr lang="en-US"/>
              </a:p>
            </p:txBody>
          </p:sp>
        </p:grpSp>
        <p:grpSp>
          <p:nvGrpSpPr>
            <p:cNvPr id="31" name="Group 30">
              <a:extLst>
                <a:ext uri="{FF2B5EF4-FFF2-40B4-BE49-F238E27FC236}">
                  <a16:creationId xmlns:a16="http://schemas.microsoft.com/office/drawing/2014/main" id="{F68D80F2-5F30-7584-D0D8-DED83D431D28}"/>
                </a:ext>
              </a:extLst>
            </p:cNvPr>
            <p:cNvGrpSpPr/>
            <p:nvPr/>
          </p:nvGrpSpPr>
          <p:grpSpPr>
            <a:xfrm>
              <a:off x="8391492" y="3113496"/>
              <a:ext cx="655544" cy="1989708"/>
              <a:chOff x="8391492" y="2297332"/>
              <a:chExt cx="655544" cy="1989708"/>
            </a:xfrm>
          </p:grpSpPr>
          <p:sp>
            <p:nvSpPr>
              <p:cNvPr id="27" name="Freeform: Shape 26">
                <a:extLst>
                  <a:ext uri="{FF2B5EF4-FFF2-40B4-BE49-F238E27FC236}">
                    <a16:creationId xmlns:a16="http://schemas.microsoft.com/office/drawing/2014/main" id="{861DDCE2-8D94-5EE7-1CF6-166802857B26}"/>
                  </a:ext>
                </a:extLst>
              </p:cNvPr>
              <p:cNvSpPr/>
              <p:nvPr/>
            </p:nvSpPr>
            <p:spPr>
              <a:xfrm>
                <a:off x="8391492" y="2297332"/>
                <a:ext cx="640080" cy="640080"/>
              </a:xfrm>
              <a:custGeom>
                <a:avLst/>
                <a:gdLst>
                  <a:gd name="connsiteX0" fmla="*/ 1084313 w 1084313"/>
                  <a:gd name="connsiteY0" fmla="*/ 542156 h 1084311"/>
                  <a:gd name="connsiteX1" fmla="*/ 542156 w 1084313"/>
                  <a:gd name="connsiteY1" fmla="*/ 1084311 h 1084311"/>
                  <a:gd name="connsiteX2" fmla="*/ 0 w 1084313"/>
                  <a:gd name="connsiteY2" fmla="*/ 542156 h 1084311"/>
                  <a:gd name="connsiteX3" fmla="*/ 542156 w 1084313"/>
                  <a:gd name="connsiteY3" fmla="*/ 0 h 1084311"/>
                  <a:gd name="connsiteX4" fmla="*/ 1084313 w 1084313"/>
                  <a:gd name="connsiteY4" fmla="*/ 542156 h 1084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4313" h="1084311">
                    <a:moveTo>
                      <a:pt x="1084313" y="542156"/>
                    </a:moveTo>
                    <a:cubicBezTo>
                      <a:pt x="1084313" y="841580"/>
                      <a:pt x="841581" y="1084311"/>
                      <a:pt x="542156" y="1084311"/>
                    </a:cubicBezTo>
                    <a:cubicBezTo>
                      <a:pt x="242731" y="1084311"/>
                      <a:pt x="0" y="841580"/>
                      <a:pt x="0" y="542156"/>
                    </a:cubicBezTo>
                    <a:cubicBezTo>
                      <a:pt x="0" y="242731"/>
                      <a:pt x="242732" y="0"/>
                      <a:pt x="542156" y="0"/>
                    </a:cubicBezTo>
                    <a:cubicBezTo>
                      <a:pt x="841581" y="0"/>
                      <a:pt x="1084313" y="242731"/>
                      <a:pt x="1084313" y="542156"/>
                    </a:cubicBezTo>
                    <a:close/>
                  </a:path>
                </a:pathLst>
              </a:custGeom>
              <a:solidFill>
                <a:srgbClr val="EF9CC0">
                  <a:alpha val="60000"/>
                </a:srgbClr>
              </a:solidFill>
              <a:ln w="4316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B607288-7E84-4D7F-02A2-CACBA67B6035}"/>
                  </a:ext>
                </a:extLst>
              </p:cNvPr>
              <p:cNvSpPr/>
              <p:nvPr/>
            </p:nvSpPr>
            <p:spPr>
              <a:xfrm rot="21429600">
                <a:off x="8406956" y="3646960"/>
                <a:ext cx="640080" cy="640080"/>
              </a:xfrm>
              <a:custGeom>
                <a:avLst/>
                <a:gdLst>
                  <a:gd name="connsiteX0" fmla="*/ 1101016 w 1101579"/>
                  <a:gd name="connsiteY0" fmla="*/ 550775 h 1101577"/>
                  <a:gd name="connsiteX1" fmla="*/ 550226 w 1101579"/>
                  <a:gd name="connsiteY1" fmla="*/ 1101564 h 1101577"/>
                  <a:gd name="connsiteX2" fmla="*/ -564 w 1101579"/>
                  <a:gd name="connsiteY2" fmla="*/ 550775 h 1101577"/>
                  <a:gd name="connsiteX3" fmla="*/ 550226 w 1101579"/>
                  <a:gd name="connsiteY3" fmla="*/ -14 h 1101577"/>
                  <a:gd name="connsiteX4" fmla="*/ 1101016 w 1101579"/>
                  <a:gd name="connsiteY4" fmla="*/ 550775 h 1101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1579" h="1101577">
                    <a:moveTo>
                      <a:pt x="1101016" y="550775"/>
                    </a:moveTo>
                    <a:cubicBezTo>
                      <a:pt x="1101016" y="854967"/>
                      <a:pt x="854420" y="1101564"/>
                      <a:pt x="550226" y="1101564"/>
                    </a:cubicBezTo>
                    <a:cubicBezTo>
                      <a:pt x="246032" y="1101564"/>
                      <a:pt x="-564" y="854967"/>
                      <a:pt x="-564" y="550775"/>
                    </a:cubicBezTo>
                    <a:cubicBezTo>
                      <a:pt x="-564" y="246583"/>
                      <a:pt x="246032" y="-14"/>
                      <a:pt x="550226" y="-14"/>
                    </a:cubicBezTo>
                    <a:cubicBezTo>
                      <a:pt x="854420" y="-14"/>
                      <a:pt x="1101016" y="246583"/>
                      <a:pt x="1101016" y="550775"/>
                    </a:cubicBezTo>
                    <a:close/>
                  </a:path>
                </a:pathLst>
              </a:custGeom>
              <a:solidFill>
                <a:srgbClr val="D12C7F">
                  <a:alpha val="60000"/>
                </a:srgbClr>
              </a:solidFill>
              <a:ln w="43165" cap="flat">
                <a:noFill/>
                <a:prstDash val="solid"/>
                <a:miter/>
              </a:ln>
            </p:spPr>
            <p:txBody>
              <a:bodyPr rtlCol="0" anchor="ctr"/>
              <a:lstStyle/>
              <a:p>
                <a:endParaRPr lang="en-US" dirty="0"/>
              </a:p>
            </p:txBody>
          </p:sp>
        </p:grpSp>
        <p:sp>
          <p:nvSpPr>
            <p:cNvPr id="32" name="TextBox 31">
              <a:extLst>
                <a:ext uri="{FF2B5EF4-FFF2-40B4-BE49-F238E27FC236}">
                  <a16:creationId xmlns:a16="http://schemas.microsoft.com/office/drawing/2014/main" id="{20B3A98E-F513-3A4D-A13A-3CB3459104D0}"/>
                </a:ext>
              </a:extLst>
            </p:cNvPr>
            <p:cNvSpPr txBox="1"/>
            <p:nvPr/>
          </p:nvSpPr>
          <p:spPr>
            <a:xfrm>
              <a:off x="9126448" y="3000722"/>
              <a:ext cx="2774100" cy="877163"/>
            </a:xfrm>
            <a:prstGeom prst="rect">
              <a:avLst/>
            </a:prstGeom>
            <a:noFill/>
          </p:spPr>
          <p:txBody>
            <a:bodyPr wrap="square">
              <a:spAutoFit/>
            </a:bodyPr>
            <a:lstStyle/>
            <a:p>
              <a:pPr>
                <a:spcBef>
                  <a:spcPts val="600"/>
                </a:spcBef>
                <a:buClr>
                  <a:schemeClr val="dk1"/>
                </a:buClr>
                <a:buSzPts val="1100"/>
                <a:buFont typeface="Arial"/>
                <a:buNone/>
              </a:pPr>
              <a:r>
                <a:rPr lang="en-IN" b="1" dirty="0">
                  <a:solidFill>
                    <a:schemeClr val="tx1">
                      <a:lumMod val="75000"/>
                      <a:lumOff val="25000"/>
                    </a:schemeClr>
                  </a:solidFill>
                  <a:latin typeface="Lora" pitchFamily="2" charset="0"/>
                </a:rPr>
                <a:t>1-8 Women</a:t>
              </a:r>
            </a:p>
            <a:p>
              <a:pP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34" name="TextBox 33">
              <a:extLst>
                <a:ext uri="{FF2B5EF4-FFF2-40B4-BE49-F238E27FC236}">
                  <a16:creationId xmlns:a16="http://schemas.microsoft.com/office/drawing/2014/main" id="{91BF29AA-0479-01CC-6E15-82F2A7821846}"/>
                </a:ext>
              </a:extLst>
            </p:cNvPr>
            <p:cNvSpPr txBox="1"/>
            <p:nvPr/>
          </p:nvSpPr>
          <p:spPr>
            <a:xfrm>
              <a:off x="9126448" y="4344582"/>
              <a:ext cx="2774100" cy="877163"/>
            </a:xfrm>
            <a:prstGeom prst="rect">
              <a:avLst/>
            </a:prstGeom>
            <a:noFill/>
          </p:spPr>
          <p:txBody>
            <a:bodyPr wrap="square">
              <a:spAutoFit/>
            </a:bodyPr>
            <a:lstStyle/>
            <a:p>
              <a:pPr>
                <a:spcBef>
                  <a:spcPts val="600"/>
                </a:spcBef>
                <a:buClr>
                  <a:schemeClr val="dk1"/>
                </a:buClr>
                <a:buSzPts val="1100"/>
                <a:buFont typeface="Arial"/>
                <a:buNone/>
              </a:pPr>
              <a:r>
                <a:rPr lang="en-IN" b="1" dirty="0">
                  <a:solidFill>
                    <a:schemeClr val="tx1">
                      <a:lumMod val="75000"/>
                      <a:lumOff val="25000"/>
                    </a:schemeClr>
                  </a:solidFill>
                  <a:latin typeface="Lora" pitchFamily="2" charset="0"/>
                </a:rPr>
                <a:t>More Than 8 Women</a:t>
              </a:r>
            </a:p>
            <a:p>
              <a:pPr>
                <a:spcBef>
                  <a:spcPts val="60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31939965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2565880A-BB2C-E710-4329-9AC03D5D2687}"/>
              </a:ext>
            </a:extLst>
          </p:cNvPr>
          <p:cNvGrpSpPr/>
          <p:nvPr/>
        </p:nvGrpSpPr>
        <p:grpSpPr>
          <a:xfrm>
            <a:off x="762000" y="2259684"/>
            <a:ext cx="10668000" cy="3053240"/>
            <a:chOff x="762000" y="1568302"/>
            <a:chExt cx="10668000" cy="3053240"/>
          </a:xfrm>
        </p:grpSpPr>
        <p:sp>
          <p:nvSpPr>
            <p:cNvPr id="6" name="TextBox 5">
              <a:extLst>
                <a:ext uri="{FF2B5EF4-FFF2-40B4-BE49-F238E27FC236}">
                  <a16:creationId xmlns:a16="http://schemas.microsoft.com/office/drawing/2014/main" id="{866C6277-7940-B04A-C83C-ADD8E5D99EB0}"/>
                </a:ext>
              </a:extLst>
            </p:cNvPr>
            <p:cNvSpPr txBox="1"/>
            <p:nvPr/>
          </p:nvSpPr>
          <p:spPr>
            <a:xfrm>
              <a:off x="1910198" y="3794701"/>
              <a:ext cx="1916422" cy="743730"/>
            </a:xfrm>
            <a:prstGeom prst="rect">
              <a:avLst/>
            </a:prstGeom>
            <a:noFill/>
          </p:spPr>
          <p:txBody>
            <a:bodyPr wrap="none" rtlCol="0">
              <a:spAutoFit/>
            </a:bodyPr>
            <a:lstStyle/>
            <a:p>
              <a:pPr algn="l"/>
              <a:r>
                <a:rPr lang="en-US" sz="4233" b="1" spc="84" baseline="0" dirty="0">
                  <a:ln/>
                  <a:solidFill>
                    <a:schemeClr val="tx1">
                      <a:lumMod val="65000"/>
                      <a:lumOff val="35000"/>
                    </a:schemeClr>
                  </a:solidFill>
                  <a:latin typeface="Lora" pitchFamily="2" charset="0"/>
                  <a:sym typeface="Montserrat Thin"/>
                  <a:rtl val="0"/>
                </a:rPr>
                <a:t>40.256</a:t>
              </a:r>
            </a:p>
          </p:txBody>
        </p:sp>
        <p:sp>
          <p:nvSpPr>
            <p:cNvPr id="21" name="TextBox 20">
              <a:extLst>
                <a:ext uri="{FF2B5EF4-FFF2-40B4-BE49-F238E27FC236}">
                  <a16:creationId xmlns:a16="http://schemas.microsoft.com/office/drawing/2014/main" id="{A3D88979-452F-C79D-109A-B20890A54A1E}"/>
                </a:ext>
              </a:extLst>
            </p:cNvPr>
            <p:cNvSpPr txBox="1"/>
            <p:nvPr/>
          </p:nvSpPr>
          <p:spPr>
            <a:xfrm>
              <a:off x="5239193" y="3836463"/>
              <a:ext cx="1778564" cy="743730"/>
            </a:xfrm>
            <a:prstGeom prst="rect">
              <a:avLst/>
            </a:prstGeom>
            <a:noFill/>
          </p:spPr>
          <p:txBody>
            <a:bodyPr wrap="none" rtlCol="0">
              <a:spAutoFit/>
            </a:bodyPr>
            <a:lstStyle/>
            <a:p>
              <a:pPr algn="l"/>
              <a:r>
                <a:rPr lang="en-US" sz="4233" b="1" spc="84" baseline="0">
                  <a:ln/>
                  <a:solidFill>
                    <a:schemeClr val="tx1">
                      <a:lumMod val="65000"/>
                      <a:lumOff val="35000"/>
                    </a:schemeClr>
                  </a:solidFill>
                  <a:latin typeface="Lora" pitchFamily="2" charset="0"/>
                  <a:sym typeface="Montserrat Thin"/>
                  <a:rtl val="0"/>
                </a:rPr>
                <a:t>25.156</a:t>
              </a:r>
            </a:p>
          </p:txBody>
        </p:sp>
        <p:sp>
          <p:nvSpPr>
            <p:cNvPr id="36" name="TextBox 35">
              <a:extLst>
                <a:ext uri="{FF2B5EF4-FFF2-40B4-BE49-F238E27FC236}">
                  <a16:creationId xmlns:a16="http://schemas.microsoft.com/office/drawing/2014/main" id="{05E4155E-B446-67D4-F998-A71F5455C17F}"/>
                </a:ext>
              </a:extLst>
            </p:cNvPr>
            <p:cNvSpPr txBox="1"/>
            <p:nvPr/>
          </p:nvSpPr>
          <p:spPr>
            <a:xfrm>
              <a:off x="8654193" y="3877812"/>
              <a:ext cx="1784976" cy="743730"/>
            </a:xfrm>
            <a:prstGeom prst="rect">
              <a:avLst/>
            </a:prstGeom>
            <a:noFill/>
          </p:spPr>
          <p:txBody>
            <a:bodyPr wrap="none" rtlCol="0">
              <a:spAutoFit/>
            </a:bodyPr>
            <a:lstStyle/>
            <a:p>
              <a:pPr algn="l"/>
              <a:r>
                <a:rPr lang="en-US" sz="4233" b="1" spc="84" baseline="0">
                  <a:ln/>
                  <a:solidFill>
                    <a:schemeClr val="tx1">
                      <a:lumMod val="65000"/>
                      <a:lumOff val="35000"/>
                    </a:schemeClr>
                  </a:solidFill>
                  <a:latin typeface="Lora" pitchFamily="2" charset="0"/>
                  <a:sym typeface="Montserrat Thin"/>
                  <a:rtl val="0"/>
                </a:rPr>
                <a:t>36.152</a:t>
              </a:r>
            </a:p>
          </p:txBody>
        </p:sp>
        <p:sp>
          <p:nvSpPr>
            <p:cNvPr id="51" name="Freeform: Shape 50">
              <a:extLst>
                <a:ext uri="{FF2B5EF4-FFF2-40B4-BE49-F238E27FC236}">
                  <a16:creationId xmlns:a16="http://schemas.microsoft.com/office/drawing/2014/main" id="{FB51D5CA-8E80-ACE1-B7F7-04184CCD5FC1}"/>
                </a:ext>
              </a:extLst>
            </p:cNvPr>
            <p:cNvSpPr/>
            <p:nvPr/>
          </p:nvSpPr>
          <p:spPr>
            <a:xfrm>
              <a:off x="762000" y="2602023"/>
              <a:ext cx="10668000" cy="41348"/>
            </a:xfrm>
            <a:custGeom>
              <a:avLst/>
              <a:gdLst>
                <a:gd name="connsiteX0" fmla="*/ 0 w 10668000"/>
                <a:gd name="connsiteY0" fmla="*/ 0 h 41348"/>
                <a:gd name="connsiteX1" fmla="*/ 10668000 w 10668000"/>
                <a:gd name="connsiteY1" fmla="*/ 0 h 41348"/>
              </a:gdLst>
              <a:ahLst/>
              <a:cxnLst>
                <a:cxn ang="0">
                  <a:pos x="connsiteX0" y="connsiteY0"/>
                </a:cxn>
                <a:cxn ang="0">
                  <a:pos x="connsiteX1" y="connsiteY1"/>
                </a:cxn>
              </a:cxnLst>
              <a:rect l="l" t="t" r="r" b="b"/>
              <a:pathLst>
                <a:path w="10668000" h="41348">
                  <a:moveTo>
                    <a:pt x="0" y="0"/>
                  </a:moveTo>
                  <a:lnTo>
                    <a:pt x="10668000" y="0"/>
                  </a:lnTo>
                </a:path>
              </a:pathLst>
            </a:custGeom>
            <a:ln w="41349" cap="flat">
              <a:solidFill>
                <a:srgbClr val="EA6AA4"/>
              </a:solid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D89AFDF-AA68-818D-5DED-E7A0A0BE3B1B}"/>
                </a:ext>
              </a:extLst>
            </p:cNvPr>
            <p:cNvSpPr/>
            <p:nvPr/>
          </p:nvSpPr>
          <p:spPr>
            <a:xfrm>
              <a:off x="968744" y="1816395"/>
              <a:ext cx="1571255" cy="1571256"/>
            </a:xfrm>
            <a:custGeom>
              <a:avLst/>
              <a:gdLst>
                <a:gd name="connsiteX0" fmla="*/ 1571256 w 1571255"/>
                <a:gd name="connsiteY0" fmla="*/ 785628 h 1571256"/>
                <a:gd name="connsiteX1" fmla="*/ 785628 w 1571255"/>
                <a:gd name="connsiteY1" fmla="*/ 1571256 h 1571256"/>
                <a:gd name="connsiteX2" fmla="*/ 0 w 1571255"/>
                <a:gd name="connsiteY2" fmla="*/ 785628 h 1571256"/>
                <a:gd name="connsiteX3" fmla="*/ 785628 w 1571255"/>
                <a:gd name="connsiteY3" fmla="*/ 0 h 1571256"/>
                <a:gd name="connsiteX4" fmla="*/ 1571256 w 1571255"/>
                <a:gd name="connsiteY4" fmla="*/ 785628 h 1571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1255" h="1571256">
                  <a:moveTo>
                    <a:pt x="1571256" y="785628"/>
                  </a:moveTo>
                  <a:cubicBezTo>
                    <a:pt x="1571256" y="1219519"/>
                    <a:pt x="1219518" y="1571256"/>
                    <a:pt x="785628" y="1571256"/>
                  </a:cubicBezTo>
                  <a:cubicBezTo>
                    <a:pt x="351738" y="1571256"/>
                    <a:pt x="0" y="1219519"/>
                    <a:pt x="0" y="785628"/>
                  </a:cubicBezTo>
                  <a:cubicBezTo>
                    <a:pt x="0" y="351738"/>
                    <a:pt x="351738" y="0"/>
                    <a:pt x="785628" y="0"/>
                  </a:cubicBezTo>
                  <a:cubicBezTo>
                    <a:pt x="1219518" y="0"/>
                    <a:pt x="1571256" y="351738"/>
                    <a:pt x="1571256" y="785628"/>
                  </a:cubicBezTo>
                  <a:close/>
                </a:path>
              </a:pathLst>
            </a:custGeom>
            <a:solidFill>
              <a:srgbClr val="F985B5"/>
            </a:solidFill>
            <a:ln w="41349"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E72AC27-3405-3391-3095-FDD8050C3A9F}"/>
                </a:ext>
              </a:extLst>
            </p:cNvPr>
            <p:cNvSpPr/>
            <p:nvPr/>
          </p:nvSpPr>
          <p:spPr>
            <a:xfrm>
              <a:off x="1404147" y="2199698"/>
              <a:ext cx="700449" cy="884451"/>
            </a:xfrm>
            <a:custGeom>
              <a:avLst/>
              <a:gdLst>
                <a:gd name="connsiteX0" fmla="*/ 613135 w 700449"/>
                <a:gd name="connsiteY0" fmla="*/ -389 h 884451"/>
                <a:gd name="connsiteX1" fmla="*/ 87178 w 700449"/>
                <a:gd name="connsiteY1" fmla="*/ -389 h 884451"/>
                <a:gd name="connsiteX2" fmla="*/ -68 w 700449"/>
                <a:gd name="connsiteY2" fmla="*/ 86856 h 884451"/>
                <a:gd name="connsiteX3" fmla="*/ -68 w 700449"/>
                <a:gd name="connsiteY3" fmla="*/ 796816 h 884451"/>
                <a:gd name="connsiteX4" fmla="*/ 87178 w 700449"/>
                <a:gd name="connsiteY4" fmla="*/ 884062 h 884451"/>
                <a:gd name="connsiteX5" fmla="*/ 613135 w 700449"/>
                <a:gd name="connsiteY5" fmla="*/ 884062 h 884451"/>
                <a:gd name="connsiteX6" fmla="*/ 700381 w 700449"/>
                <a:gd name="connsiteY6" fmla="*/ 796816 h 884451"/>
                <a:gd name="connsiteX7" fmla="*/ 700381 w 700449"/>
                <a:gd name="connsiteY7" fmla="*/ 86856 h 884451"/>
                <a:gd name="connsiteX8" fmla="*/ 613135 w 700449"/>
                <a:gd name="connsiteY8" fmla="*/ -389 h 884451"/>
                <a:gd name="connsiteX9" fmla="*/ 648695 w 700449"/>
                <a:gd name="connsiteY9" fmla="*/ 796816 h 884451"/>
                <a:gd name="connsiteX10" fmla="*/ 613135 w 700449"/>
                <a:gd name="connsiteY10" fmla="*/ 832376 h 884451"/>
                <a:gd name="connsiteX11" fmla="*/ 87178 w 700449"/>
                <a:gd name="connsiteY11" fmla="*/ 832376 h 884451"/>
                <a:gd name="connsiteX12" fmla="*/ 51618 w 700449"/>
                <a:gd name="connsiteY12" fmla="*/ 796816 h 884451"/>
                <a:gd name="connsiteX13" fmla="*/ 51618 w 700449"/>
                <a:gd name="connsiteY13" fmla="*/ 86856 h 884451"/>
                <a:gd name="connsiteX14" fmla="*/ 87178 w 700449"/>
                <a:gd name="connsiteY14" fmla="*/ 51297 h 884451"/>
                <a:gd name="connsiteX15" fmla="*/ 613135 w 700449"/>
                <a:gd name="connsiteY15" fmla="*/ 51297 h 884451"/>
                <a:gd name="connsiteX16" fmla="*/ 648695 w 700449"/>
                <a:gd name="connsiteY16" fmla="*/ 86856 h 884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00449" h="884451">
                  <a:moveTo>
                    <a:pt x="613135" y="-389"/>
                  </a:moveTo>
                  <a:lnTo>
                    <a:pt x="87178" y="-389"/>
                  </a:lnTo>
                  <a:cubicBezTo>
                    <a:pt x="39089" y="-183"/>
                    <a:pt x="159" y="38768"/>
                    <a:pt x="-68" y="86856"/>
                  </a:cubicBezTo>
                  <a:lnTo>
                    <a:pt x="-68" y="796816"/>
                  </a:lnTo>
                  <a:cubicBezTo>
                    <a:pt x="159" y="844905"/>
                    <a:pt x="39089" y="883856"/>
                    <a:pt x="87178" y="884062"/>
                  </a:cubicBezTo>
                  <a:lnTo>
                    <a:pt x="613135" y="884062"/>
                  </a:lnTo>
                  <a:cubicBezTo>
                    <a:pt x="661224" y="883856"/>
                    <a:pt x="700174" y="844905"/>
                    <a:pt x="700381" y="796816"/>
                  </a:cubicBezTo>
                  <a:lnTo>
                    <a:pt x="700381" y="86856"/>
                  </a:lnTo>
                  <a:cubicBezTo>
                    <a:pt x="700174" y="38768"/>
                    <a:pt x="661224" y="-183"/>
                    <a:pt x="613135" y="-389"/>
                  </a:cubicBezTo>
                  <a:close/>
                  <a:moveTo>
                    <a:pt x="648695" y="796816"/>
                  </a:moveTo>
                  <a:cubicBezTo>
                    <a:pt x="648472" y="816374"/>
                    <a:pt x="632681" y="832170"/>
                    <a:pt x="613135" y="832376"/>
                  </a:cubicBezTo>
                  <a:lnTo>
                    <a:pt x="87178" y="832376"/>
                  </a:lnTo>
                  <a:cubicBezTo>
                    <a:pt x="67632" y="832170"/>
                    <a:pt x="51841" y="816374"/>
                    <a:pt x="51618" y="796816"/>
                  </a:cubicBezTo>
                  <a:lnTo>
                    <a:pt x="51618" y="86856"/>
                  </a:lnTo>
                  <a:cubicBezTo>
                    <a:pt x="51841" y="67298"/>
                    <a:pt x="67632" y="51504"/>
                    <a:pt x="87178" y="51297"/>
                  </a:cubicBezTo>
                  <a:lnTo>
                    <a:pt x="613135" y="51297"/>
                  </a:lnTo>
                  <a:cubicBezTo>
                    <a:pt x="632681" y="51504"/>
                    <a:pt x="648472" y="67298"/>
                    <a:pt x="648695" y="86856"/>
                  </a:cubicBezTo>
                  <a:close/>
                </a:path>
              </a:pathLst>
            </a:custGeom>
            <a:solidFill>
              <a:srgbClr val="F5F3F2"/>
            </a:solidFill>
            <a:ln w="41349"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2DFE3444-5CC6-78EC-2039-CFFA084478C6}"/>
                </a:ext>
              </a:extLst>
            </p:cNvPr>
            <p:cNvSpPr/>
            <p:nvPr/>
          </p:nvSpPr>
          <p:spPr>
            <a:xfrm>
              <a:off x="1728322" y="2309686"/>
              <a:ext cx="52099" cy="663235"/>
            </a:xfrm>
            <a:custGeom>
              <a:avLst/>
              <a:gdLst>
                <a:gd name="connsiteX0" fmla="*/ 25982 w 52099"/>
                <a:gd name="connsiteY0" fmla="*/ -389 h 663235"/>
                <a:gd name="connsiteX1" fmla="*/ -68 w 52099"/>
                <a:gd name="connsiteY1" fmla="*/ 25247 h 663235"/>
                <a:gd name="connsiteX2" fmla="*/ -68 w 52099"/>
                <a:gd name="connsiteY2" fmla="*/ 636796 h 663235"/>
                <a:gd name="connsiteX3" fmla="*/ 25982 w 52099"/>
                <a:gd name="connsiteY3" fmla="*/ 662846 h 663235"/>
                <a:gd name="connsiteX4" fmla="*/ 52031 w 52099"/>
                <a:gd name="connsiteY4" fmla="*/ 636796 h 663235"/>
                <a:gd name="connsiteX5" fmla="*/ 52031 w 52099"/>
                <a:gd name="connsiteY5" fmla="*/ 25247 h 663235"/>
                <a:gd name="connsiteX6" fmla="*/ 25982 w 52099"/>
                <a:gd name="connsiteY6" fmla="*/ -389 h 663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99" h="663235">
                  <a:moveTo>
                    <a:pt x="25982" y="-389"/>
                  </a:moveTo>
                  <a:cubicBezTo>
                    <a:pt x="11753" y="-389"/>
                    <a:pt x="159" y="11023"/>
                    <a:pt x="-68" y="25247"/>
                  </a:cubicBezTo>
                  <a:lnTo>
                    <a:pt x="-68" y="636796"/>
                  </a:lnTo>
                  <a:cubicBezTo>
                    <a:pt x="-68" y="651185"/>
                    <a:pt x="11596" y="662846"/>
                    <a:pt x="25982" y="662846"/>
                  </a:cubicBezTo>
                  <a:cubicBezTo>
                    <a:pt x="40367" y="662846"/>
                    <a:pt x="52031" y="651185"/>
                    <a:pt x="52031" y="636796"/>
                  </a:cubicBezTo>
                  <a:lnTo>
                    <a:pt x="52031" y="25247"/>
                  </a:lnTo>
                  <a:cubicBezTo>
                    <a:pt x="51804" y="11023"/>
                    <a:pt x="40210" y="-389"/>
                    <a:pt x="25982" y="-389"/>
                  </a:cubicBezTo>
                  <a:close/>
                </a:path>
              </a:pathLst>
            </a:custGeom>
            <a:solidFill>
              <a:srgbClr val="F5F3F2"/>
            </a:solidFill>
            <a:ln w="41349"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4B1A60A3-4B2F-6D94-93EC-B6C73E281CA4}"/>
                </a:ext>
              </a:extLst>
            </p:cNvPr>
            <p:cNvSpPr/>
            <p:nvPr/>
          </p:nvSpPr>
          <p:spPr>
            <a:xfrm>
              <a:off x="1509587" y="2778996"/>
              <a:ext cx="165395" cy="165395"/>
            </a:xfrm>
            <a:custGeom>
              <a:avLst/>
              <a:gdLst>
                <a:gd name="connsiteX0" fmla="*/ 82630 w 165395"/>
                <a:gd name="connsiteY0" fmla="*/ -389 h 165395"/>
                <a:gd name="connsiteX1" fmla="*/ -68 w 165395"/>
                <a:gd name="connsiteY1" fmla="*/ 82308 h 165395"/>
                <a:gd name="connsiteX2" fmla="*/ 82630 w 165395"/>
                <a:gd name="connsiteY2" fmla="*/ 165006 h 165395"/>
                <a:gd name="connsiteX3" fmla="*/ 165327 w 165395"/>
                <a:gd name="connsiteY3" fmla="*/ 82308 h 165395"/>
                <a:gd name="connsiteX4" fmla="*/ 82630 w 165395"/>
                <a:gd name="connsiteY4" fmla="*/ -389 h 165395"/>
                <a:gd name="connsiteX5" fmla="*/ 82630 w 165395"/>
                <a:gd name="connsiteY5" fmla="*/ 117041 h 165395"/>
                <a:gd name="connsiteX6" fmla="*/ 49550 w 165395"/>
                <a:gd name="connsiteY6" fmla="*/ 83961 h 165395"/>
                <a:gd name="connsiteX7" fmla="*/ 82630 w 165395"/>
                <a:gd name="connsiteY7" fmla="*/ 50883 h 165395"/>
                <a:gd name="connsiteX8" fmla="*/ 115709 w 165395"/>
                <a:gd name="connsiteY8" fmla="*/ 83961 h 165395"/>
                <a:gd name="connsiteX9" fmla="*/ 82630 w 165395"/>
                <a:gd name="connsiteY9" fmla="*/ 11704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395" h="165395">
                  <a:moveTo>
                    <a:pt x="82630" y="-389"/>
                  </a:moveTo>
                  <a:cubicBezTo>
                    <a:pt x="36956" y="-389"/>
                    <a:pt x="-68" y="36617"/>
                    <a:pt x="-68" y="82308"/>
                  </a:cubicBezTo>
                  <a:cubicBezTo>
                    <a:pt x="-68" y="127998"/>
                    <a:pt x="36956" y="165006"/>
                    <a:pt x="82630" y="165006"/>
                  </a:cubicBezTo>
                  <a:cubicBezTo>
                    <a:pt x="128304" y="165006"/>
                    <a:pt x="165327" y="127998"/>
                    <a:pt x="165327" y="82308"/>
                  </a:cubicBezTo>
                  <a:cubicBezTo>
                    <a:pt x="165327" y="36617"/>
                    <a:pt x="128304" y="-389"/>
                    <a:pt x="82630" y="-389"/>
                  </a:cubicBezTo>
                  <a:close/>
                  <a:moveTo>
                    <a:pt x="82630" y="117041"/>
                  </a:moveTo>
                  <a:cubicBezTo>
                    <a:pt x="64362" y="117041"/>
                    <a:pt x="49550" y="102238"/>
                    <a:pt x="49550" y="83961"/>
                  </a:cubicBezTo>
                  <a:cubicBezTo>
                    <a:pt x="49550" y="65686"/>
                    <a:pt x="64362" y="50883"/>
                    <a:pt x="82630" y="50883"/>
                  </a:cubicBezTo>
                  <a:cubicBezTo>
                    <a:pt x="100897" y="50883"/>
                    <a:pt x="115709" y="65686"/>
                    <a:pt x="115709" y="83961"/>
                  </a:cubicBezTo>
                  <a:cubicBezTo>
                    <a:pt x="115709" y="102238"/>
                    <a:pt x="100897" y="117041"/>
                    <a:pt x="82630" y="117041"/>
                  </a:cubicBezTo>
                  <a:close/>
                </a:path>
              </a:pathLst>
            </a:custGeom>
            <a:solidFill>
              <a:srgbClr val="F5F3F2"/>
            </a:solidFill>
            <a:ln w="41349"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273D395E-5852-51E0-7F46-BA9BCE51DCCA}"/>
                </a:ext>
              </a:extLst>
            </p:cNvPr>
            <p:cNvSpPr/>
            <p:nvPr/>
          </p:nvSpPr>
          <p:spPr>
            <a:xfrm>
              <a:off x="1833761" y="2778996"/>
              <a:ext cx="165395" cy="165395"/>
            </a:xfrm>
            <a:custGeom>
              <a:avLst/>
              <a:gdLst>
                <a:gd name="connsiteX0" fmla="*/ 82630 w 165395"/>
                <a:gd name="connsiteY0" fmla="*/ -389 h 165395"/>
                <a:gd name="connsiteX1" fmla="*/ -68 w 165395"/>
                <a:gd name="connsiteY1" fmla="*/ 82308 h 165395"/>
                <a:gd name="connsiteX2" fmla="*/ 82630 w 165395"/>
                <a:gd name="connsiteY2" fmla="*/ 165006 h 165395"/>
                <a:gd name="connsiteX3" fmla="*/ 165327 w 165395"/>
                <a:gd name="connsiteY3" fmla="*/ 82308 h 165395"/>
                <a:gd name="connsiteX4" fmla="*/ 82630 w 165395"/>
                <a:gd name="connsiteY4" fmla="*/ -389 h 165395"/>
                <a:gd name="connsiteX5" fmla="*/ 82630 w 165395"/>
                <a:gd name="connsiteY5" fmla="*/ 117041 h 165395"/>
                <a:gd name="connsiteX6" fmla="*/ 49964 w 165395"/>
                <a:gd name="connsiteY6" fmla="*/ 83961 h 165395"/>
                <a:gd name="connsiteX7" fmla="*/ 86529 w 165395"/>
                <a:gd name="connsiteY7" fmla="*/ 54769 h 165395"/>
                <a:gd name="connsiteX8" fmla="*/ 115709 w 165395"/>
                <a:gd name="connsiteY8" fmla="*/ 83961 h 165395"/>
                <a:gd name="connsiteX9" fmla="*/ 82630 w 165395"/>
                <a:gd name="connsiteY9" fmla="*/ 11704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395" h="165395">
                  <a:moveTo>
                    <a:pt x="82630" y="-389"/>
                  </a:moveTo>
                  <a:cubicBezTo>
                    <a:pt x="36956" y="-389"/>
                    <a:pt x="-68" y="36617"/>
                    <a:pt x="-68" y="82308"/>
                  </a:cubicBezTo>
                  <a:cubicBezTo>
                    <a:pt x="-68" y="127998"/>
                    <a:pt x="36956" y="165006"/>
                    <a:pt x="82630" y="165006"/>
                  </a:cubicBezTo>
                  <a:cubicBezTo>
                    <a:pt x="128304" y="165006"/>
                    <a:pt x="165327" y="127998"/>
                    <a:pt x="165327" y="82308"/>
                  </a:cubicBezTo>
                  <a:cubicBezTo>
                    <a:pt x="165327" y="36617"/>
                    <a:pt x="128304" y="-389"/>
                    <a:pt x="82630" y="-389"/>
                  </a:cubicBezTo>
                  <a:close/>
                  <a:moveTo>
                    <a:pt x="82630" y="117041"/>
                  </a:moveTo>
                  <a:cubicBezTo>
                    <a:pt x="64523" y="116834"/>
                    <a:pt x="49964" y="102073"/>
                    <a:pt x="49964" y="83961"/>
                  </a:cubicBezTo>
                  <a:cubicBezTo>
                    <a:pt x="52003" y="65809"/>
                    <a:pt x="68373" y="52744"/>
                    <a:pt x="86529" y="54769"/>
                  </a:cubicBezTo>
                  <a:cubicBezTo>
                    <a:pt x="101873" y="56506"/>
                    <a:pt x="113985" y="68621"/>
                    <a:pt x="115709" y="83961"/>
                  </a:cubicBezTo>
                  <a:cubicBezTo>
                    <a:pt x="115709" y="102238"/>
                    <a:pt x="100898" y="117041"/>
                    <a:pt x="82630" y="117041"/>
                  </a:cubicBezTo>
                  <a:close/>
                </a:path>
              </a:pathLst>
            </a:custGeom>
            <a:solidFill>
              <a:srgbClr val="F5F3F2"/>
            </a:solidFill>
            <a:ln w="4134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F832BD8-FC28-B154-148A-88C97F7CABF9}"/>
                </a:ext>
              </a:extLst>
            </p:cNvPr>
            <p:cNvSpPr/>
            <p:nvPr/>
          </p:nvSpPr>
          <p:spPr>
            <a:xfrm>
              <a:off x="1509611" y="2558193"/>
              <a:ext cx="165370" cy="165395"/>
            </a:xfrm>
            <a:custGeom>
              <a:avLst/>
              <a:gdLst>
                <a:gd name="connsiteX0" fmla="*/ 82605 w 165370"/>
                <a:gd name="connsiteY0" fmla="*/ -389 h 165395"/>
                <a:gd name="connsiteX1" fmla="*/ -68 w 165370"/>
                <a:gd name="connsiteY1" fmla="*/ 82349 h 165395"/>
                <a:gd name="connsiteX2" fmla="*/ 82659 w 165370"/>
                <a:gd name="connsiteY2" fmla="*/ 165006 h 165395"/>
                <a:gd name="connsiteX3" fmla="*/ 165303 w 165370"/>
                <a:gd name="connsiteY3" fmla="*/ 84375 h 165395"/>
                <a:gd name="connsiteX4" fmla="*/ 82605 w 165370"/>
                <a:gd name="connsiteY4" fmla="*/ -389 h 165395"/>
                <a:gd name="connsiteX5" fmla="*/ 82605 w 165370"/>
                <a:gd name="connsiteY5" fmla="*/ 117041 h 165395"/>
                <a:gd name="connsiteX6" fmla="*/ 49530 w 165370"/>
                <a:gd name="connsiteY6" fmla="*/ 84789 h 165395"/>
                <a:gd name="connsiteX7" fmla="*/ 49526 w 165370"/>
                <a:gd name="connsiteY7" fmla="*/ 84375 h 165395"/>
                <a:gd name="connsiteX8" fmla="*/ 78706 w 165370"/>
                <a:gd name="connsiteY8" fmla="*/ 47823 h 165395"/>
                <a:gd name="connsiteX9" fmla="*/ 115271 w 165370"/>
                <a:gd name="connsiteY9" fmla="*/ 76973 h 165395"/>
                <a:gd name="connsiteX10" fmla="*/ 115271 w 165370"/>
                <a:gd name="connsiteY10" fmla="*/ 84375 h 165395"/>
                <a:gd name="connsiteX11" fmla="*/ 82605 w 165370"/>
                <a:gd name="connsiteY11" fmla="*/ 11704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370" h="165395">
                  <a:moveTo>
                    <a:pt x="82605" y="-389"/>
                  </a:moveTo>
                  <a:cubicBezTo>
                    <a:pt x="36931" y="-389"/>
                    <a:pt x="-80" y="36659"/>
                    <a:pt x="-68" y="82349"/>
                  </a:cubicBezTo>
                  <a:cubicBezTo>
                    <a:pt x="-51" y="127998"/>
                    <a:pt x="36985" y="165006"/>
                    <a:pt x="82659" y="165006"/>
                  </a:cubicBezTo>
                  <a:cubicBezTo>
                    <a:pt x="127514" y="165006"/>
                    <a:pt x="164182" y="129238"/>
                    <a:pt x="165303" y="84375"/>
                  </a:cubicBezTo>
                  <a:cubicBezTo>
                    <a:pt x="165315" y="38354"/>
                    <a:pt x="128610" y="726"/>
                    <a:pt x="82605" y="-389"/>
                  </a:cubicBezTo>
                  <a:close/>
                  <a:moveTo>
                    <a:pt x="82605" y="117041"/>
                  </a:moveTo>
                  <a:cubicBezTo>
                    <a:pt x="64564" y="117288"/>
                    <a:pt x="49757" y="102816"/>
                    <a:pt x="49530" y="84789"/>
                  </a:cubicBezTo>
                  <a:cubicBezTo>
                    <a:pt x="49526" y="84664"/>
                    <a:pt x="49526" y="84499"/>
                    <a:pt x="49526" y="84375"/>
                  </a:cubicBezTo>
                  <a:cubicBezTo>
                    <a:pt x="47487" y="66223"/>
                    <a:pt x="60550" y="49849"/>
                    <a:pt x="78706" y="47823"/>
                  </a:cubicBezTo>
                  <a:cubicBezTo>
                    <a:pt x="96862" y="45756"/>
                    <a:pt x="113232" y="58821"/>
                    <a:pt x="115271" y="76973"/>
                  </a:cubicBezTo>
                  <a:cubicBezTo>
                    <a:pt x="115548" y="79455"/>
                    <a:pt x="115548" y="81936"/>
                    <a:pt x="115271" y="84375"/>
                  </a:cubicBezTo>
                  <a:cubicBezTo>
                    <a:pt x="115271" y="102403"/>
                    <a:pt x="100645" y="117041"/>
                    <a:pt x="82605" y="117041"/>
                  </a:cubicBezTo>
                  <a:close/>
                </a:path>
              </a:pathLst>
            </a:custGeom>
            <a:solidFill>
              <a:srgbClr val="F5F3F2"/>
            </a:solidFill>
            <a:ln w="41349"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55CCC709-D247-0ED2-8D80-E31A156136B4}"/>
                </a:ext>
              </a:extLst>
            </p:cNvPr>
            <p:cNvSpPr/>
            <p:nvPr/>
          </p:nvSpPr>
          <p:spPr>
            <a:xfrm>
              <a:off x="1833786" y="2558193"/>
              <a:ext cx="165370" cy="165395"/>
            </a:xfrm>
            <a:custGeom>
              <a:avLst/>
              <a:gdLst>
                <a:gd name="connsiteX0" fmla="*/ 82605 w 165370"/>
                <a:gd name="connsiteY0" fmla="*/ -389 h 165395"/>
                <a:gd name="connsiteX1" fmla="*/ -68 w 165370"/>
                <a:gd name="connsiteY1" fmla="*/ 82349 h 165395"/>
                <a:gd name="connsiteX2" fmla="*/ 82655 w 165370"/>
                <a:gd name="connsiteY2" fmla="*/ 165006 h 165395"/>
                <a:gd name="connsiteX3" fmla="*/ 165302 w 165370"/>
                <a:gd name="connsiteY3" fmla="*/ 84375 h 165395"/>
                <a:gd name="connsiteX4" fmla="*/ 82605 w 165370"/>
                <a:gd name="connsiteY4" fmla="*/ -389 h 165395"/>
                <a:gd name="connsiteX5" fmla="*/ 82605 w 165370"/>
                <a:gd name="connsiteY5" fmla="*/ 117041 h 165395"/>
                <a:gd name="connsiteX6" fmla="*/ 49939 w 165370"/>
                <a:gd name="connsiteY6" fmla="*/ 84375 h 165395"/>
                <a:gd name="connsiteX7" fmla="*/ 82605 w 165370"/>
                <a:gd name="connsiteY7" fmla="*/ 50883 h 165395"/>
                <a:gd name="connsiteX8" fmla="*/ 116093 w 165370"/>
                <a:gd name="connsiteY8" fmla="*/ 83549 h 165395"/>
                <a:gd name="connsiteX9" fmla="*/ 83428 w 165370"/>
                <a:gd name="connsiteY9" fmla="*/ 117041 h 165395"/>
                <a:gd name="connsiteX10" fmla="*/ 82605 w 165370"/>
                <a:gd name="connsiteY10" fmla="*/ 11704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370" h="165395">
                  <a:moveTo>
                    <a:pt x="82605" y="-389"/>
                  </a:moveTo>
                  <a:cubicBezTo>
                    <a:pt x="36931" y="-389"/>
                    <a:pt x="-80" y="36659"/>
                    <a:pt x="-68" y="82349"/>
                  </a:cubicBezTo>
                  <a:cubicBezTo>
                    <a:pt x="-52" y="127998"/>
                    <a:pt x="36985" y="165006"/>
                    <a:pt x="82655" y="165006"/>
                  </a:cubicBezTo>
                  <a:cubicBezTo>
                    <a:pt x="127514" y="165006"/>
                    <a:pt x="164182" y="129238"/>
                    <a:pt x="165302" y="84375"/>
                  </a:cubicBezTo>
                  <a:cubicBezTo>
                    <a:pt x="165315" y="38354"/>
                    <a:pt x="128610" y="726"/>
                    <a:pt x="82605" y="-389"/>
                  </a:cubicBezTo>
                  <a:close/>
                  <a:moveTo>
                    <a:pt x="82605" y="117041"/>
                  </a:moveTo>
                  <a:cubicBezTo>
                    <a:pt x="64564" y="117041"/>
                    <a:pt x="49939" y="102403"/>
                    <a:pt x="49939" y="84375"/>
                  </a:cubicBezTo>
                  <a:cubicBezTo>
                    <a:pt x="49712" y="66098"/>
                    <a:pt x="64337" y="51130"/>
                    <a:pt x="82605" y="50883"/>
                  </a:cubicBezTo>
                  <a:cubicBezTo>
                    <a:pt x="100873" y="50676"/>
                    <a:pt x="115866" y="65272"/>
                    <a:pt x="116093" y="83549"/>
                  </a:cubicBezTo>
                  <a:cubicBezTo>
                    <a:pt x="116321" y="101824"/>
                    <a:pt x="101696" y="116834"/>
                    <a:pt x="83428" y="117041"/>
                  </a:cubicBezTo>
                  <a:cubicBezTo>
                    <a:pt x="83155" y="117041"/>
                    <a:pt x="82878" y="117041"/>
                    <a:pt x="82605" y="117041"/>
                  </a:cubicBezTo>
                  <a:close/>
                </a:path>
              </a:pathLst>
            </a:custGeom>
            <a:solidFill>
              <a:srgbClr val="F5F3F2"/>
            </a:solidFill>
            <a:ln w="41349"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01D0D3F6-37B4-0B3D-F6F6-898B45695409}"/>
                </a:ext>
              </a:extLst>
            </p:cNvPr>
            <p:cNvSpPr/>
            <p:nvPr/>
          </p:nvSpPr>
          <p:spPr>
            <a:xfrm>
              <a:off x="1509587" y="2335323"/>
              <a:ext cx="165395" cy="165395"/>
            </a:xfrm>
            <a:custGeom>
              <a:avLst/>
              <a:gdLst>
                <a:gd name="connsiteX0" fmla="*/ 82630 w 165395"/>
                <a:gd name="connsiteY0" fmla="*/ -389 h 165395"/>
                <a:gd name="connsiteX1" fmla="*/ -68 w 165395"/>
                <a:gd name="connsiteY1" fmla="*/ 82308 h 165395"/>
                <a:gd name="connsiteX2" fmla="*/ 82630 w 165395"/>
                <a:gd name="connsiteY2" fmla="*/ 165006 h 165395"/>
                <a:gd name="connsiteX3" fmla="*/ 165327 w 165395"/>
                <a:gd name="connsiteY3" fmla="*/ 82308 h 165395"/>
                <a:gd name="connsiteX4" fmla="*/ 82630 w 165395"/>
                <a:gd name="connsiteY4" fmla="*/ -389 h 165395"/>
                <a:gd name="connsiteX5" fmla="*/ 82630 w 165395"/>
                <a:gd name="connsiteY5" fmla="*/ 117041 h 165395"/>
                <a:gd name="connsiteX6" fmla="*/ 49555 w 165395"/>
                <a:gd name="connsiteY6" fmla="*/ 84789 h 165395"/>
                <a:gd name="connsiteX7" fmla="*/ 49550 w 165395"/>
                <a:gd name="connsiteY7" fmla="*/ 84375 h 165395"/>
                <a:gd name="connsiteX8" fmla="*/ 78731 w 165395"/>
                <a:gd name="connsiteY8" fmla="*/ 47823 h 165395"/>
                <a:gd name="connsiteX9" fmla="*/ 115295 w 165395"/>
                <a:gd name="connsiteY9" fmla="*/ 76974 h 165395"/>
                <a:gd name="connsiteX10" fmla="*/ 115295 w 165395"/>
                <a:gd name="connsiteY10" fmla="*/ 84375 h 165395"/>
                <a:gd name="connsiteX11" fmla="*/ 82630 w 165395"/>
                <a:gd name="connsiteY11" fmla="*/ 11580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395" h="165395">
                  <a:moveTo>
                    <a:pt x="82630" y="-389"/>
                  </a:moveTo>
                  <a:cubicBezTo>
                    <a:pt x="36956" y="-389"/>
                    <a:pt x="-68" y="36617"/>
                    <a:pt x="-68" y="82308"/>
                  </a:cubicBezTo>
                  <a:cubicBezTo>
                    <a:pt x="-68" y="127999"/>
                    <a:pt x="36956" y="165006"/>
                    <a:pt x="82630" y="165006"/>
                  </a:cubicBezTo>
                  <a:cubicBezTo>
                    <a:pt x="128304" y="165006"/>
                    <a:pt x="165327" y="127999"/>
                    <a:pt x="165327" y="82308"/>
                  </a:cubicBezTo>
                  <a:cubicBezTo>
                    <a:pt x="164236" y="37114"/>
                    <a:pt x="127845" y="686"/>
                    <a:pt x="82630" y="-389"/>
                  </a:cubicBezTo>
                  <a:close/>
                  <a:moveTo>
                    <a:pt x="82630" y="117041"/>
                  </a:moveTo>
                  <a:cubicBezTo>
                    <a:pt x="64589" y="117290"/>
                    <a:pt x="49782" y="102817"/>
                    <a:pt x="49555" y="84789"/>
                  </a:cubicBezTo>
                  <a:cubicBezTo>
                    <a:pt x="49550" y="84665"/>
                    <a:pt x="49550" y="84500"/>
                    <a:pt x="49550" y="84375"/>
                  </a:cubicBezTo>
                  <a:cubicBezTo>
                    <a:pt x="47512" y="66223"/>
                    <a:pt x="60574" y="49849"/>
                    <a:pt x="78731" y="47823"/>
                  </a:cubicBezTo>
                  <a:cubicBezTo>
                    <a:pt x="96887" y="45756"/>
                    <a:pt x="113257" y="58822"/>
                    <a:pt x="115295" y="76974"/>
                  </a:cubicBezTo>
                  <a:cubicBezTo>
                    <a:pt x="115572" y="79455"/>
                    <a:pt x="115572" y="81936"/>
                    <a:pt x="115295" y="84375"/>
                  </a:cubicBezTo>
                  <a:cubicBezTo>
                    <a:pt x="114629" y="101949"/>
                    <a:pt x="100199" y="115801"/>
                    <a:pt x="82630" y="115801"/>
                  </a:cubicBezTo>
                  <a:close/>
                </a:path>
              </a:pathLst>
            </a:custGeom>
            <a:solidFill>
              <a:srgbClr val="F5F3F2"/>
            </a:solidFill>
            <a:ln w="41349"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6EC17944-6AAA-C89D-8A1D-77B42ACB52FD}"/>
                </a:ext>
              </a:extLst>
            </p:cNvPr>
            <p:cNvSpPr/>
            <p:nvPr/>
          </p:nvSpPr>
          <p:spPr>
            <a:xfrm>
              <a:off x="1833761" y="2335323"/>
              <a:ext cx="165395" cy="165395"/>
            </a:xfrm>
            <a:custGeom>
              <a:avLst/>
              <a:gdLst>
                <a:gd name="connsiteX0" fmla="*/ 82630 w 165395"/>
                <a:gd name="connsiteY0" fmla="*/ -389 h 165395"/>
                <a:gd name="connsiteX1" fmla="*/ -68 w 165395"/>
                <a:gd name="connsiteY1" fmla="*/ 82308 h 165395"/>
                <a:gd name="connsiteX2" fmla="*/ 82630 w 165395"/>
                <a:gd name="connsiteY2" fmla="*/ 165006 h 165395"/>
                <a:gd name="connsiteX3" fmla="*/ 165327 w 165395"/>
                <a:gd name="connsiteY3" fmla="*/ 82308 h 165395"/>
                <a:gd name="connsiteX4" fmla="*/ 82630 w 165395"/>
                <a:gd name="connsiteY4" fmla="*/ -389 h 165395"/>
                <a:gd name="connsiteX5" fmla="*/ 82630 w 165395"/>
                <a:gd name="connsiteY5" fmla="*/ 117041 h 165395"/>
                <a:gd name="connsiteX6" fmla="*/ 49964 w 165395"/>
                <a:gd name="connsiteY6" fmla="*/ 84375 h 165395"/>
                <a:gd name="connsiteX7" fmla="*/ 82630 w 165395"/>
                <a:gd name="connsiteY7" fmla="*/ 50883 h 165395"/>
                <a:gd name="connsiteX8" fmla="*/ 116118 w 165395"/>
                <a:gd name="connsiteY8" fmla="*/ 83549 h 165395"/>
                <a:gd name="connsiteX9" fmla="*/ 83453 w 165395"/>
                <a:gd name="connsiteY9" fmla="*/ 117041 h 165395"/>
                <a:gd name="connsiteX10" fmla="*/ 82630 w 165395"/>
                <a:gd name="connsiteY10" fmla="*/ 117041 h 165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395" h="165395">
                  <a:moveTo>
                    <a:pt x="82630" y="-389"/>
                  </a:moveTo>
                  <a:cubicBezTo>
                    <a:pt x="36956" y="-389"/>
                    <a:pt x="-68" y="36617"/>
                    <a:pt x="-68" y="82308"/>
                  </a:cubicBezTo>
                  <a:cubicBezTo>
                    <a:pt x="-68" y="127999"/>
                    <a:pt x="36956" y="165006"/>
                    <a:pt x="82630" y="165006"/>
                  </a:cubicBezTo>
                  <a:cubicBezTo>
                    <a:pt x="128304" y="165006"/>
                    <a:pt x="165327" y="127999"/>
                    <a:pt x="165327" y="82308"/>
                  </a:cubicBezTo>
                  <a:cubicBezTo>
                    <a:pt x="164236" y="37114"/>
                    <a:pt x="127845" y="686"/>
                    <a:pt x="82630" y="-389"/>
                  </a:cubicBezTo>
                  <a:close/>
                  <a:moveTo>
                    <a:pt x="82630" y="117041"/>
                  </a:moveTo>
                  <a:cubicBezTo>
                    <a:pt x="64589" y="117041"/>
                    <a:pt x="49964" y="102403"/>
                    <a:pt x="49964" y="84375"/>
                  </a:cubicBezTo>
                  <a:cubicBezTo>
                    <a:pt x="49737" y="66100"/>
                    <a:pt x="64362" y="51131"/>
                    <a:pt x="82630" y="50883"/>
                  </a:cubicBezTo>
                  <a:cubicBezTo>
                    <a:pt x="100898" y="50676"/>
                    <a:pt x="115891" y="65273"/>
                    <a:pt x="116118" y="83549"/>
                  </a:cubicBezTo>
                  <a:cubicBezTo>
                    <a:pt x="116345" y="101824"/>
                    <a:pt x="101720" y="116834"/>
                    <a:pt x="83453" y="117041"/>
                  </a:cubicBezTo>
                  <a:cubicBezTo>
                    <a:pt x="83180" y="117041"/>
                    <a:pt x="82903" y="117041"/>
                    <a:pt x="82630" y="117041"/>
                  </a:cubicBezTo>
                  <a:close/>
                </a:path>
              </a:pathLst>
            </a:custGeom>
            <a:solidFill>
              <a:srgbClr val="F5F3F2"/>
            </a:solidFill>
            <a:ln w="41349"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78B5A5EF-1A96-AE26-5819-61A97BAE971E}"/>
                </a:ext>
              </a:extLst>
            </p:cNvPr>
            <p:cNvSpPr/>
            <p:nvPr/>
          </p:nvSpPr>
          <p:spPr>
            <a:xfrm>
              <a:off x="5062279" y="1568302"/>
              <a:ext cx="2067441" cy="2067442"/>
            </a:xfrm>
            <a:custGeom>
              <a:avLst/>
              <a:gdLst>
                <a:gd name="connsiteX0" fmla="*/ 2067442 w 2067441"/>
                <a:gd name="connsiteY0" fmla="*/ 1033721 h 2067442"/>
                <a:gd name="connsiteX1" fmla="*/ 1033721 w 2067441"/>
                <a:gd name="connsiteY1" fmla="*/ 2067442 h 2067442"/>
                <a:gd name="connsiteX2" fmla="*/ 0 w 2067441"/>
                <a:gd name="connsiteY2" fmla="*/ 1033721 h 2067442"/>
                <a:gd name="connsiteX3" fmla="*/ 1033721 w 2067441"/>
                <a:gd name="connsiteY3" fmla="*/ 0 h 2067442"/>
                <a:gd name="connsiteX4" fmla="*/ 2067442 w 2067441"/>
                <a:gd name="connsiteY4" fmla="*/ 1033721 h 2067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7441" h="2067442">
                  <a:moveTo>
                    <a:pt x="2067442" y="1033721"/>
                  </a:moveTo>
                  <a:cubicBezTo>
                    <a:pt x="2067442" y="1604630"/>
                    <a:pt x="1604629" y="2067442"/>
                    <a:pt x="1033721" y="2067442"/>
                  </a:cubicBezTo>
                  <a:cubicBezTo>
                    <a:pt x="462813" y="2067442"/>
                    <a:pt x="0" y="1604630"/>
                    <a:pt x="0" y="1033721"/>
                  </a:cubicBezTo>
                  <a:cubicBezTo>
                    <a:pt x="0" y="462813"/>
                    <a:pt x="462813" y="0"/>
                    <a:pt x="1033721" y="0"/>
                  </a:cubicBezTo>
                  <a:cubicBezTo>
                    <a:pt x="1604629" y="0"/>
                    <a:pt x="2067442" y="462813"/>
                    <a:pt x="2067442" y="1033721"/>
                  </a:cubicBezTo>
                  <a:close/>
                </a:path>
              </a:pathLst>
            </a:custGeom>
            <a:solidFill>
              <a:srgbClr val="EA6AA4"/>
            </a:solidFill>
            <a:ln w="41349"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04C201F7-98AD-7F8F-F498-2FDB60DEBAA0}"/>
                </a:ext>
              </a:extLst>
            </p:cNvPr>
            <p:cNvSpPr/>
            <p:nvPr/>
          </p:nvSpPr>
          <p:spPr>
            <a:xfrm>
              <a:off x="5701604" y="2000803"/>
              <a:ext cx="794239" cy="1190854"/>
            </a:xfrm>
            <a:custGeom>
              <a:avLst/>
              <a:gdLst>
                <a:gd name="connsiteX0" fmla="*/ 789622 w 794239"/>
                <a:gd name="connsiteY0" fmla="*/ 487122 h 1190854"/>
                <a:gd name="connsiteX1" fmla="*/ 701963 w 794239"/>
                <a:gd name="connsiteY1" fmla="*/ 344054 h 1190854"/>
                <a:gd name="connsiteX2" fmla="*/ 568820 w 794239"/>
                <a:gd name="connsiteY2" fmla="*/ 251433 h 1190854"/>
                <a:gd name="connsiteX3" fmla="*/ 568820 w 794239"/>
                <a:gd name="connsiteY3" fmla="*/ 238615 h 1190854"/>
                <a:gd name="connsiteX4" fmla="*/ 568820 w 794239"/>
                <a:gd name="connsiteY4" fmla="*/ 197266 h 1190854"/>
                <a:gd name="connsiteX5" fmla="*/ 643248 w 794239"/>
                <a:gd name="connsiteY5" fmla="*/ 123665 h 1190854"/>
                <a:gd name="connsiteX6" fmla="*/ 643248 w 794239"/>
                <a:gd name="connsiteY6" fmla="*/ 82316 h 1190854"/>
                <a:gd name="connsiteX7" fmla="*/ 551453 w 794239"/>
                <a:gd name="connsiteY7" fmla="*/ -382 h 1190854"/>
                <a:gd name="connsiteX8" fmla="*/ 238442 w 794239"/>
                <a:gd name="connsiteY8" fmla="*/ -382 h 1190854"/>
                <a:gd name="connsiteX9" fmla="*/ 147062 w 794239"/>
                <a:gd name="connsiteY9" fmla="*/ 82316 h 1190854"/>
                <a:gd name="connsiteX10" fmla="*/ 147062 w 794239"/>
                <a:gd name="connsiteY10" fmla="*/ 123665 h 1190854"/>
                <a:gd name="connsiteX11" fmla="*/ 221490 w 794239"/>
                <a:gd name="connsiteY11" fmla="*/ 197266 h 1190854"/>
                <a:gd name="connsiteX12" fmla="*/ 221490 w 794239"/>
                <a:gd name="connsiteY12" fmla="*/ 238615 h 1190854"/>
                <a:gd name="connsiteX13" fmla="*/ 221490 w 794239"/>
                <a:gd name="connsiteY13" fmla="*/ 251019 h 1190854"/>
                <a:gd name="connsiteX14" fmla="*/ 85452 w 794239"/>
                <a:gd name="connsiteY14" fmla="*/ 344054 h 1190854"/>
                <a:gd name="connsiteX15" fmla="*/ 273 w 794239"/>
                <a:gd name="connsiteY15" fmla="*/ 487948 h 1190854"/>
                <a:gd name="connsiteX16" fmla="*/ 273 w 794239"/>
                <a:gd name="connsiteY16" fmla="*/ 494564 h 1190854"/>
                <a:gd name="connsiteX17" fmla="*/ 273 w 794239"/>
                <a:gd name="connsiteY17" fmla="*/ 499526 h 1190854"/>
                <a:gd name="connsiteX18" fmla="*/ 273 w 794239"/>
                <a:gd name="connsiteY18" fmla="*/ 512758 h 1190854"/>
                <a:gd name="connsiteX19" fmla="*/ 273 w 794239"/>
                <a:gd name="connsiteY19" fmla="*/ 1027964 h 1190854"/>
                <a:gd name="connsiteX20" fmla="*/ 161947 w 794239"/>
                <a:gd name="connsiteY20" fmla="*/ 1190465 h 1190854"/>
                <a:gd name="connsiteX21" fmla="*/ 632497 w 794239"/>
                <a:gd name="connsiteY21" fmla="*/ 1190465 h 1190854"/>
                <a:gd name="connsiteX22" fmla="*/ 794171 w 794239"/>
                <a:gd name="connsiteY22" fmla="*/ 1027964 h 1190854"/>
                <a:gd name="connsiteX23" fmla="*/ 794171 w 794239"/>
                <a:gd name="connsiteY23" fmla="*/ 494564 h 1190854"/>
                <a:gd name="connsiteX24" fmla="*/ 789622 w 794239"/>
                <a:gd name="connsiteY24" fmla="*/ 487122 h 1190854"/>
                <a:gd name="connsiteX25" fmla="*/ 195853 w 794239"/>
                <a:gd name="connsiteY25" fmla="*/ 122011 h 1190854"/>
                <a:gd name="connsiteX26" fmla="*/ 195853 w 794239"/>
                <a:gd name="connsiteY26" fmla="*/ 80662 h 1190854"/>
                <a:gd name="connsiteX27" fmla="*/ 237202 w 794239"/>
                <a:gd name="connsiteY27" fmla="*/ 46343 h 1190854"/>
                <a:gd name="connsiteX28" fmla="*/ 550626 w 794239"/>
                <a:gd name="connsiteY28" fmla="*/ 46343 h 1190854"/>
                <a:gd name="connsiteX29" fmla="*/ 591975 w 794239"/>
                <a:gd name="connsiteY29" fmla="*/ 80662 h 1190854"/>
                <a:gd name="connsiteX30" fmla="*/ 591975 w 794239"/>
                <a:gd name="connsiteY30" fmla="*/ 122011 h 1190854"/>
                <a:gd name="connsiteX31" fmla="*/ 550626 w 794239"/>
                <a:gd name="connsiteY31" fmla="*/ 147234 h 1190854"/>
                <a:gd name="connsiteX32" fmla="*/ 237202 w 794239"/>
                <a:gd name="connsiteY32" fmla="*/ 147234 h 1190854"/>
                <a:gd name="connsiteX33" fmla="*/ 195853 w 794239"/>
                <a:gd name="connsiteY33" fmla="*/ 122011 h 1190854"/>
                <a:gd name="connsiteX34" fmla="*/ 113155 w 794239"/>
                <a:gd name="connsiteY34" fmla="*/ 384990 h 1190854"/>
                <a:gd name="connsiteX35" fmla="*/ 249193 w 794239"/>
                <a:gd name="connsiteY35" fmla="*/ 291955 h 1190854"/>
                <a:gd name="connsiteX36" fmla="*/ 271935 w 794239"/>
                <a:gd name="connsiteY36" fmla="*/ 238615 h 1190854"/>
                <a:gd name="connsiteX37" fmla="*/ 271935 w 794239"/>
                <a:gd name="connsiteY37" fmla="*/ 197266 h 1190854"/>
                <a:gd name="connsiteX38" fmla="*/ 520028 w 794239"/>
                <a:gd name="connsiteY38" fmla="*/ 197266 h 1190854"/>
                <a:gd name="connsiteX39" fmla="*/ 520028 w 794239"/>
                <a:gd name="connsiteY39" fmla="*/ 238615 h 1190854"/>
                <a:gd name="connsiteX40" fmla="*/ 541943 w 794239"/>
                <a:gd name="connsiteY40" fmla="*/ 291541 h 1190854"/>
                <a:gd name="connsiteX41" fmla="*/ 675500 w 794239"/>
                <a:gd name="connsiteY41" fmla="*/ 384990 h 1190854"/>
                <a:gd name="connsiteX42" fmla="*/ 737109 w 794239"/>
                <a:gd name="connsiteY42" fmla="*/ 470169 h 1190854"/>
                <a:gd name="connsiteX43" fmla="*/ 51959 w 794239"/>
                <a:gd name="connsiteY43" fmla="*/ 470169 h 1190854"/>
                <a:gd name="connsiteX44" fmla="*/ 111502 w 794239"/>
                <a:gd name="connsiteY44" fmla="*/ 384990 h 1190854"/>
                <a:gd name="connsiteX45" fmla="*/ 630843 w 794239"/>
                <a:gd name="connsiteY45" fmla="*/ 1139606 h 1190854"/>
                <a:gd name="connsiteX46" fmla="*/ 159053 w 794239"/>
                <a:gd name="connsiteY46" fmla="*/ 1139606 h 1190854"/>
                <a:gd name="connsiteX47" fmla="*/ 48238 w 794239"/>
                <a:gd name="connsiteY47" fmla="*/ 1040368 h 1190854"/>
                <a:gd name="connsiteX48" fmla="*/ 740417 w 794239"/>
                <a:gd name="connsiteY48" fmla="*/ 1040368 h 1190854"/>
                <a:gd name="connsiteX49" fmla="*/ 629189 w 794239"/>
                <a:gd name="connsiteY49" fmla="*/ 1139606 h 1190854"/>
                <a:gd name="connsiteX50" fmla="*/ 743312 w 794239"/>
                <a:gd name="connsiteY50" fmla="*/ 990750 h 1190854"/>
                <a:gd name="connsiteX51" fmla="*/ 46998 w 794239"/>
                <a:gd name="connsiteY51" fmla="*/ 990750 h 1190854"/>
                <a:gd name="connsiteX52" fmla="*/ 46998 w 794239"/>
                <a:gd name="connsiteY52" fmla="*/ 519374 h 1190854"/>
                <a:gd name="connsiteX53" fmla="*/ 741658 w 794239"/>
                <a:gd name="connsiteY53" fmla="*/ 519374 h 119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794239" h="1190854">
                  <a:moveTo>
                    <a:pt x="789622" y="487122"/>
                  </a:moveTo>
                  <a:cubicBezTo>
                    <a:pt x="782717" y="428902"/>
                    <a:pt x="750672" y="376638"/>
                    <a:pt x="701963" y="344054"/>
                  </a:cubicBezTo>
                  <a:lnTo>
                    <a:pt x="568820" y="251433"/>
                  </a:lnTo>
                  <a:cubicBezTo>
                    <a:pt x="568365" y="247174"/>
                    <a:pt x="568365" y="242874"/>
                    <a:pt x="568820" y="238615"/>
                  </a:cubicBezTo>
                  <a:lnTo>
                    <a:pt x="568820" y="197266"/>
                  </a:lnTo>
                  <a:cubicBezTo>
                    <a:pt x="608804" y="195405"/>
                    <a:pt x="640973" y="163650"/>
                    <a:pt x="643248" y="123665"/>
                  </a:cubicBezTo>
                  <a:lnTo>
                    <a:pt x="643248" y="82316"/>
                  </a:lnTo>
                  <a:cubicBezTo>
                    <a:pt x="638947" y="35013"/>
                    <a:pt x="598963" y="-1002"/>
                    <a:pt x="551453" y="-382"/>
                  </a:cubicBezTo>
                  <a:lnTo>
                    <a:pt x="238442" y="-382"/>
                  </a:lnTo>
                  <a:cubicBezTo>
                    <a:pt x="191015" y="-1002"/>
                    <a:pt x="151155" y="35096"/>
                    <a:pt x="147062" y="82316"/>
                  </a:cubicBezTo>
                  <a:lnTo>
                    <a:pt x="147062" y="123665"/>
                  </a:lnTo>
                  <a:cubicBezTo>
                    <a:pt x="149336" y="163650"/>
                    <a:pt x="181505" y="195405"/>
                    <a:pt x="221490" y="197266"/>
                  </a:cubicBezTo>
                  <a:lnTo>
                    <a:pt x="221490" y="238615"/>
                  </a:lnTo>
                  <a:cubicBezTo>
                    <a:pt x="221903" y="242750"/>
                    <a:pt x="221903" y="246885"/>
                    <a:pt x="221490" y="251019"/>
                  </a:cubicBezTo>
                  <a:lnTo>
                    <a:pt x="85452" y="344054"/>
                  </a:lnTo>
                  <a:cubicBezTo>
                    <a:pt x="36991" y="376885"/>
                    <a:pt x="5772" y="429688"/>
                    <a:pt x="273" y="487948"/>
                  </a:cubicBezTo>
                  <a:cubicBezTo>
                    <a:pt x="-182" y="490140"/>
                    <a:pt x="-182" y="492372"/>
                    <a:pt x="273" y="494564"/>
                  </a:cubicBezTo>
                  <a:lnTo>
                    <a:pt x="273" y="499526"/>
                  </a:lnTo>
                  <a:cubicBezTo>
                    <a:pt x="273" y="504074"/>
                    <a:pt x="273" y="508209"/>
                    <a:pt x="273" y="512758"/>
                  </a:cubicBezTo>
                  <a:lnTo>
                    <a:pt x="273" y="1027964"/>
                  </a:lnTo>
                  <a:cubicBezTo>
                    <a:pt x="25" y="1117485"/>
                    <a:pt x="72427" y="1190217"/>
                    <a:pt x="161947" y="1190465"/>
                  </a:cubicBezTo>
                  <a:lnTo>
                    <a:pt x="632497" y="1190465"/>
                  </a:lnTo>
                  <a:cubicBezTo>
                    <a:pt x="722017" y="1190217"/>
                    <a:pt x="794419" y="1117485"/>
                    <a:pt x="794171" y="1027964"/>
                  </a:cubicBezTo>
                  <a:lnTo>
                    <a:pt x="794171" y="494564"/>
                  </a:lnTo>
                  <a:cubicBezTo>
                    <a:pt x="793137" y="491835"/>
                    <a:pt x="791566" y="489312"/>
                    <a:pt x="789622" y="487122"/>
                  </a:cubicBezTo>
                  <a:close/>
                  <a:moveTo>
                    <a:pt x="195853" y="122011"/>
                  </a:moveTo>
                  <a:lnTo>
                    <a:pt x="195853" y="80662"/>
                  </a:lnTo>
                  <a:cubicBezTo>
                    <a:pt x="199326" y="60608"/>
                    <a:pt x="216858" y="46053"/>
                    <a:pt x="237202" y="46343"/>
                  </a:cubicBezTo>
                  <a:lnTo>
                    <a:pt x="550626" y="46343"/>
                  </a:lnTo>
                  <a:cubicBezTo>
                    <a:pt x="570970" y="46053"/>
                    <a:pt x="588502" y="60608"/>
                    <a:pt x="591975" y="80662"/>
                  </a:cubicBezTo>
                  <a:lnTo>
                    <a:pt x="591975" y="122011"/>
                  </a:lnTo>
                  <a:cubicBezTo>
                    <a:pt x="591975" y="139378"/>
                    <a:pt x="567165" y="147234"/>
                    <a:pt x="550626" y="147234"/>
                  </a:cubicBezTo>
                  <a:lnTo>
                    <a:pt x="237202" y="147234"/>
                  </a:lnTo>
                  <a:cubicBezTo>
                    <a:pt x="220663" y="147234"/>
                    <a:pt x="195853" y="139378"/>
                    <a:pt x="195853" y="122011"/>
                  </a:cubicBezTo>
                  <a:close/>
                  <a:moveTo>
                    <a:pt x="113155" y="384990"/>
                  </a:moveTo>
                  <a:lnTo>
                    <a:pt x="249193" y="291955"/>
                  </a:lnTo>
                  <a:cubicBezTo>
                    <a:pt x="265650" y="279426"/>
                    <a:pt x="274292" y="259165"/>
                    <a:pt x="271935" y="238615"/>
                  </a:cubicBezTo>
                  <a:lnTo>
                    <a:pt x="271935" y="197266"/>
                  </a:lnTo>
                  <a:lnTo>
                    <a:pt x="520028" y="197266"/>
                  </a:lnTo>
                  <a:lnTo>
                    <a:pt x="520028" y="238615"/>
                  </a:lnTo>
                  <a:cubicBezTo>
                    <a:pt x="517630" y="258875"/>
                    <a:pt x="525941" y="278888"/>
                    <a:pt x="541943" y="291541"/>
                  </a:cubicBezTo>
                  <a:lnTo>
                    <a:pt x="675500" y="384990"/>
                  </a:lnTo>
                  <a:cubicBezTo>
                    <a:pt x="705684" y="404962"/>
                    <a:pt x="727599" y="435229"/>
                    <a:pt x="737109" y="470169"/>
                  </a:cubicBezTo>
                  <a:lnTo>
                    <a:pt x="51959" y="470169"/>
                  </a:lnTo>
                  <a:cubicBezTo>
                    <a:pt x="60436" y="435311"/>
                    <a:pt x="81689" y="404920"/>
                    <a:pt x="111502" y="384990"/>
                  </a:cubicBezTo>
                  <a:close/>
                  <a:moveTo>
                    <a:pt x="630843" y="1139606"/>
                  </a:moveTo>
                  <a:lnTo>
                    <a:pt x="159053" y="1139606"/>
                  </a:lnTo>
                  <a:cubicBezTo>
                    <a:pt x="102322" y="1139358"/>
                    <a:pt x="54730" y="1096727"/>
                    <a:pt x="48238" y="1040368"/>
                  </a:cubicBezTo>
                  <a:lnTo>
                    <a:pt x="740417" y="1040368"/>
                  </a:lnTo>
                  <a:cubicBezTo>
                    <a:pt x="733553" y="1096685"/>
                    <a:pt x="685920" y="1139193"/>
                    <a:pt x="629189" y="1139606"/>
                  </a:cubicBezTo>
                  <a:close/>
                  <a:moveTo>
                    <a:pt x="743312" y="990750"/>
                  </a:moveTo>
                  <a:lnTo>
                    <a:pt x="46998" y="990750"/>
                  </a:lnTo>
                  <a:lnTo>
                    <a:pt x="46998" y="519374"/>
                  </a:lnTo>
                  <a:lnTo>
                    <a:pt x="741658" y="519374"/>
                  </a:lnTo>
                  <a:close/>
                </a:path>
              </a:pathLst>
            </a:custGeom>
            <a:solidFill>
              <a:srgbClr val="F5F3F2"/>
            </a:solidFill>
            <a:ln w="41349"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446892AA-510B-8901-B2E9-4856584DCD0C}"/>
                </a:ext>
              </a:extLst>
            </p:cNvPr>
            <p:cNvSpPr/>
            <p:nvPr/>
          </p:nvSpPr>
          <p:spPr>
            <a:xfrm>
              <a:off x="5935138" y="2594993"/>
              <a:ext cx="321722" cy="322520"/>
            </a:xfrm>
            <a:custGeom>
              <a:avLst/>
              <a:gdLst>
                <a:gd name="connsiteX0" fmla="*/ 23102 w 321722"/>
                <a:gd name="connsiteY0" fmla="*/ 247704 h 322520"/>
                <a:gd name="connsiteX1" fmla="*/ 68999 w 321722"/>
                <a:gd name="connsiteY1" fmla="*/ 247704 h 322520"/>
                <a:gd name="connsiteX2" fmla="*/ 68999 w 321722"/>
                <a:gd name="connsiteY2" fmla="*/ 297323 h 322520"/>
                <a:gd name="connsiteX3" fmla="*/ 91741 w 321722"/>
                <a:gd name="connsiteY3" fmla="*/ 322131 h 322520"/>
                <a:gd name="connsiteX4" fmla="*/ 229846 w 321722"/>
                <a:gd name="connsiteY4" fmla="*/ 322131 h 322520"/>
                <a:gd name="connsiteX5" fmla="*/ 252588 w 321722"/>
                <a:gd name="connsiteY5" fmla="*/ 297323 h 322520"/>
                <a:gd name="connsiteX6" fmla="*/ 252588 w 321722"/>
                <a:gd name="connsiteY6" fmla="*/ 247704 h 322520"/>
                <a:gd name="connsiteX7" fmla="*/ 298485 w 321722"/>
                <a:gd name="connsiteY7" fmla="*/ 247704 h 322520"/>
                <a:gd name="connsiteX8" fmla="*/ 321640 w 321722"/>
                <a:gd name="connsiteY8" fmla="*/ 222936 h 322520"/>
                <a:gd name="connsiteX9" fmla="*/ 321640 w 321722"/>
                <a:gd name="connsiteY9" fmla="*/ 222894 h 322520"/>
                <a:gd name="connsiteX10" fmla="*/ 321640 w 321722"/>
                <a:gd name="connsiteY10" fmla="*/ 98848 h 322520"/>
                <a:gd name="connsiteX11" fmla="*/ 298526 w 321722"/>
                <a:gd name="connsiteY11" fmla="*/ 74038 h 322520"/>
                <a:gd name="connsiteX12" fmla="*/ 298485 w 321722"/>
                <a:gd name="connsiteY12" fmla="*/ 74038 h 322520"/>
                <a:gd name="connsiteX13" fmla="*/ 252588 w 321722"/>
                <a:gd name="connsiteY13" fmla="*/ 74038 h 322520"/>
                <a:gd name="connsiteX14" fmla="*/ 252588 w 321722"/>
                <a:gd name="connsiteY14" fmla="*/ 24420 h 322520"/>
                <a:gd name="connsiteX15" fmla="*/ 229846 w 321722"/>
                <a:gd name="connsiteY15" fmla="*/ -389 h 322520"/>
                <a:gd name="connsiteX16" fmla="*/ 91741 w 321722"/>
                <a:gd name="connsiteY16" fmla="*/ -389 h 322520"/>
                <a:gd name="connsiteX17" fmla="*/ 68999 w 321722"/>
                <a:gd name="connsiteY17" fmla="*/ 24420 h 322520"/>
                <a:gd name="connsiteX18" fmla="*/ 68999 w 321722"/>
                <a:gd name="connsiteY18" fmla="*/ 74038 h 322520"/>
                <a:gd name="connsiteX19" fmla="*/ 23102 w 321722"/>
                <a:gd name="connsiteY19" fmla="*/ 74038 h 322520"/>
                <a:gd name="connsiteX20" fmla="*/ -54 w 321722"/>
                <a:gd name="connsiteY20" fmla="*/ 98806 h 322520"/>
                <a:gd name="connsiteX21" fmla="*/ -54 w 321722"/>
                <a:gd name="connsiteY21" fmla="*/ 98848 h 322520"/>
                <a:gd name="connsiteX22" fmla="*/ -54 w 321722"/>
                <a:gd name="connsiteY22" fmla="*/ 222894 h 322520"/>
                <a:gd name="connsiteX23" fmla="*/ 23061 w 321722"/>
                <a:gd name="connsiteY23" fmla="*/ 247704 h 322520"/>
                <a:gd name="connsiteX24" fmla="*/ 23102 w 321722"/>
                <a:gd name="connsiteY24" fmla="*/ 247704 h 32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21722" h="322520">
                  <a:moveTo>
                    <a:pt x="23102" y="247704"/>
                  </a:moveTo>
                  <a:lnTo>
                    <a:pt x="68999" y="247704"/>
                  </a:lnTo>
                  <a:lnTo>
                    <a:pt x="68999" y="297323"/>
                  </a:lnTo>
                  <a:cubicBezTo>
                    <a:pt x="68544" y="310430"/>
                    <a:pt x="78675" y="321470"/>
                    <a:pt x="91741" y="322131"/>
                  </a:cubicBezTo>
                  <a:lnTo>
                    <a:pt x="229846" y="322131"/>
                  </a:lnTo>
                  <a:cubicBezTo>
                    <a:pt x="242912" y="321470"/>
                    <a:pt x="253043" y="310430"/>
                    <a:pt x="252588" y="297323"/>
                  </a:cubicBezTo>
                  <a:lnTo>
                    <a:pt x="252588" y="247704"/>
                  </a:lnTo>
                  <a:lnTo>
                    <a:pt x="298485" y="247704"/>
                  </a:lnTo>
                  <a:cubicBezTo>
                    <a:pt x="311716" y="247249"/>
                    <a:pt x="322095" y="236168"/>
                    <a:pt x="321640" y="222936"/>
                  </a:cubicBezTo>
                  <a:cubicBezTo>
                    <a:pt x="321640" y="222894"/>
                    <a:pt x="321640" y="222894"/>
                    <a:pt x="321640" y="222894"/>
                  </a:cubicBezTo>
                  <a:lnTo>
                    <a:pt x="321640" y="98848"/>
                  </a:lnTo>
                  <a:cubicBezTo>
                    <a:pt x="322095" y="85616"/>
                    <a:pt x="311758" y="74494"/>
                    <a:pt x="298526" y="74038"/>
                  </a:cubicBezTo>
                  <a:cubicBezTo>
                    <a:pt x="298485" y="74038"/>
                    <a:pt x="298485" y="74038"/>
                    <a:pt x="298485" y="74038"/>
                  </a:cubicBezTo>
                  <a:lnTo>
                    <a:pt x="252588" y="74038"/>
                  </a:lnTo>
                  <a:lnTo>
                    <a:pt x="252588" y="24420"/>
                  </a:lnTo>
                  <a:cubicBezTo>
                    <a:pt x="253043" y="11312"/>
                    <a:pt x="242912" y="272"/>
                    <a:pt x="229846" y="-389"/>
                  </a:cubicBezTo>
                  <a:lnTo>
                    <a:pt x="91741" y="-389"/>
                  </a:lnTo>
                  <a:cubicBezTo>
                    <a:pt x="78675" y="272"/>
                    <a:pt x="68544" y="11312"/>
                    <a:pt x="68999" y="24420"/>
                  </a:cubicBezTo>
                  <a:lnTo>
                    <a:pt x="68999" y="74038"/>
                  </a:lnTo>
                  <a:lnTo>
                    <a:pt x="23102" y="74038"/>
                  </a:lnTo>
                  <a:cubicBezTo>
                    <a:pt x="9870" y="74494"/>
                    <a:pt x="-508" y="85575"/>
                    <a:pt x="-54" y="98806"/>
                  </a:cubicBezTo>
                  <a:cubicBezTo>
                    <a:pt x="-54" y="98848"/>
                    <a:pt x="-54" y="98848"/>
                    <a:pt x="-54" y="98848"/>
                  </a:cubicBezTo>
                  <a:lnTo>
                    <a:pt x="-54" y="222894"/>
                  </a:lnTo>
                  <a:cubicBezTo>
                    <a:pt x="-508" y="236126"/>
                    <a:pt x="9829" y="247249"/>
                    <a:pt x="23061" y="247704"/>
                  </a:cubicBezTo>
                  <a:cubicBezTo>
                    <a:pt x="23102" y="247704"/>
                    <a:pt x="23102" y="247704"/>
                    <a:pt x="23102" y="247704"/>
                  </a:cubicBezTo>
                  <a:close/>
                </a:path>
              </a:pathLst>
            </a:custGeom>
            <a:solidFill>
              <a:srgbClr val="F5F3F2"/>
            </a:solidFill>
            <a:ln w="41349"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5B02576-2B3D-2788-33D3-2CF587F27276}"/>
                </a:ext>
              </a:extLst>
            </p:cNvPr>
            <p:cNvSpPr/>
            <p:nvPr/>
          </p:nvSpPr>
          <p:spPr>
            <a:xfrm>
              <a:off x="7832651" y="1816395"/>
              <a:ext cx="1571255" cy="1571256"/>
            </a:xfrm>
            <a:custGeom>
              <a:avLst/>
              <a:gdLst>
                <a:gd name="connsiteX0" fmla="*/ 1571256 w 1571255"/>
                <a:gd name="connsiteY0" fmla="*/ 785628 h 1571256"/>
                <a:gd name="connsiteX1" fmla="*/ 785628 w 1571255"/>
                <a:gd name="connsiteY1" fmla="*/ 1571256 h 1571256"/>
                <a:gd name="connsiteX2" fmla="*/ 0 w 1571255"/>
                <a:gd name="connsiteY2" fmla="*/ 785628 h 1571256"/>
                <a:gd name="connsiteX3" fmla="*/ 785628 w 1571255"/>
                <a:gd name="connsiteY3" fmla="*/ 0 h 1571256"/>
                <a:gd name="connsiteX4" fmla="*/ 1571256 w 1571255"/>
                <a:gd name="connsiteY4" fmla="*/ 785628 h 1571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1255" h="1571256">
                  <a:moveTo>
                    <a:pt x="1571256" y="785628"/>
                  </a:moveTo>
                  <a:cubicBezTo>
                    <a:pt x="1571256" y="1219519"/>
                    <a:pt x="1219518" y="1571256"/>
                    <a:pt x="785628" y="1571256"/>
                  </a:cubicBezTo>
                  <a:cubicBezTo>
                    <a:pt x="351738" y="1571256"/>
                    <a:pt x="0" y="1219519"/>
                    <a:pt x="0" y="785628"/>
                  </a:cubicBezTo>
                  <a:cubicBezTo>
                    <a:pt x="0" y="351738"/>
                    <a:pt x="351738" y="0"/>
                    <a:pt x="785628" y="0"/>
                  </a:cubicBezTo>
                  <a:cubicBezTo>
                    <a:pt x="1219518" y="0"/>
                    <a:pt x="1571256" y="351738"/>
                    <a:pt x="1571256" y="785628"/>
                  </a:cubicBezTo>
                  <a:close/>
                </a:path>
              </a:pathLst>
            </a:custGeom>
            <a:solidFill>
              <a:srgbClr val="EF9CC0"/>
            </a:solidFill>
            <a:ln w="41349"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ABA74B7-F0DD-445A-4B68-A2E654EB57CD}"/>
                </a:ext>
              </a:extLst>
            </p:cNvPr>
            <p:cNvSpPr/>
            <p:nvPr/>
          </p:nvSpPr>
          <p:spPr>
            <a:xfrm>
              <a:off x="8410707" y="2105837"/>
              <a:ext cx="414315" cy="933656"/>
            </a:xfrm>
            <a:custGeom>
              <a:avLst/>
              <a:gdLst>
                <a:gd name="connsiteX0" fmla="*/ 414248 w 414315"/>
                <a:gd name="connsiteY0" fmla="*/ 468919 h 933656"/>
                <a:gd name="connsiteX1" fmla="*/ 258363 w 414315"/>
                <a:gd name="connsiteY1" fmla="*/ 248116 h 933656"/>
                <a:gd name="connsiteX2" fmla="*/ 414248 w 414315"/>
                <a:gd name="connsiteY2" fmla="*/ 26900 h 933656"/>
                <a:gd name="connsiteX3" fmla="*/ 386957 w 414315"/>
                <a:gd name="connsiteY3" fmla="*/ -389 h 933656"/>
                <a:gd name="connsiteX4" fmla="*/ 359667 w 414315"/>
                <a:gd name="connsiteY4" fmla="*/ 26900 h 933656"/>
                <a:gd name="connsiteX5" fmla="*/ 351810 w 414315"/>
                <a:gd name="connsiteY5" fmla="*/ 68249 h 933656"/>
                <a:gd name="connsiteX6" fmla="*/ 62369 w 414315"/>
                <a:gd name="connsiteY6" fmla="*/ 68249 h 933656"/>
                <a:gd name="connsiteX7" fmla="*/ 54513 w 414315"/>
                <a:gd name="connsiteY7" fmla="*/ 26900 h 933656"/>
                <a:gd name="connsiteX8" fmla="*/ 27222 w 414315"/>
                <a:gd name="connsiteY8" fmla="*/ -389 h 933656"/>
                <a:gd name="connsiteX9" fmla="*/ -68 w 414315"/>
                <a:gd name="connsiteY9" fmla="*/ 26900 h 933656"/>
                <a:gd name="connsiteX10" fmla="*/ 155817 w 414315"/>
                <a:gd name="connsiteY10" fmla="*/ 248116 h 933656"/>
                <a:gd name="connsiteX11" fmla="*/ -68 w 414315"/>
                <a:gd name="connsiteY11" fmla="*/ 468919 h 933656"/>
                <a:gd name="connsiteX12" fmla="*/ 154991 w 414315"/>
                <a:gd name="connsiteY12" fmla="*/ 689309 h 933656"/>
                <a:gd name="connsiteX13" fmla="*/ -68 w 414315"/>
                <a:gd name="connsiteY13" fmla="*/ 905977 h 933656"/>
                <a:gd name="connsiteX14" fmla="*/ 27222 w 414315"/>
                <a:gd name="connsiteY14" fmla="*/ 933267 h 933656"/>
                <a:gd name="connsiteX15" fmla="*/ 54513 w 414315"/>
                <a:gd name="connsiteY15" fmla="*/ 905977 h 933656"/>
                <a:gd name="connsiteX16" fmla="*/ 62369 w 414315"/>
                <a:gd name="connsiteY16" fmla="*/ 864628 h 933656"/>
                <a:gd name="connsiteX17" fmla="*/ 351810 w 414315"/>
                <a:gd name="connsiteY17" fmla="*/ 864628 h 933656"/>
                <a:gd name="connsiteX18" fmla="*/ 359667 w 414315"/>
                <a:gd name="connsiteY18" fmla="*/ 905977 h 933656"/>
                <a:gd name="connsiteX19" fmla="*/ 386957 w 414315"/>
                <a:gd name="connsiteY19" fmla="*/ 933267 h 933656"/>
                <a:gd name="connsiteX20" fmla="*/ 414248 w 414315"/>
                <a:gd name="connsiteY20" fmla="*/ 905977 h 933656"/>
                <a:gd name="connsiteX21" fmla="*/ 259189 w 414315"/>
                <a:gd name="connsiteY21" fmla="*/ 689309 h 933656"/>
                <a:gd name="connsiteX22" fmla="*/ 414248 w 414315"/>
                <a:gd name="connsiteY22" fmla="*/ 468919 h 933656"/>
                <a:gd name="connsiteX23" fmla="*/ 54513 w 414315"/>
                <a:gd name="connsiteY23" fmla="*/ 468919 h 933656"/>
                <a:gd name="connsiteX24" fmla="*/ 62369 w 414315"/>
                <a:gd name="connsiteY24" fmla="*/ 427570 h 933656"/>
                <a:gd name="connsiteX25" fmla="*/ 351810 w 414315"/>
                <a:gd name="connsiteY25" fmla="*/ 427570 h 933656"/>
                <a:gd name="connsiteX26" fmla="*/ 359667 w 414315"/>
                <a:gd name="connsiteY26" fmla="*/ 468919 h 933656"/>
                <a:gd name="connsiteX27" fmla="*/ 351810 w 414315"/>
                <a:gd name="connsiteY27" fmla="*/ 510268 h 933656"/>
                <a:gd name="connsiteX28" fmla="*/ 62369 w 414315"/>
                <a:gd name="connsiteY28" fmla="*/ 510268 h 933656"/>
                <a:gd name="connsiteX29" fmla="*/ 54926 w 414315"/>
                <a:gd name="connsiteY29" fmla="*/ 468919 h 933656"/>
                <a:gd name="connsiteX30" fmla="*/ 95862 w 414315"/>
                <a:gd name="connsiteY30" fmla="*/ 122003 h 933656"/>
                <a:gd name="connsiteX31" fmla="*/ 318318 w 414315"/>
                <a:gd name="connsiteY31" fmla="*/ 122003 h 933656"/>
                <a:gd name="connsiteX32" fmla="*/ 279450 w 414315"/>
                <a:gd name="connsiteY32" fmla="*/ 163352 h 933656"/>
                <a:gd name="connsiteX33" fmla="*/ 207089 w 414315"/>
                <a:gd name="connsiteY33" fmla="*/ 217105 h 933656"/>
                <a:gd name="connsiteX34" fmla="*/ 134729 w 414315"/>
                <a:gd name="connsiteY34" fmla="*/ 163352 h 933656"/>
                <a:gd name="connsiteX35" fmla="*/ 96275 w 414315"/>
                <a:gd name="connsiteY35" fmla="*/ 122003 h 933656"/>
                <a:gd name="connsiteX36" fmla="*/ 134729 w 414315"/>
                <a:gd name="connsiteY36" fmla="*/ 333709 h 933656"/>
                <a:gd name="connsiteX37" fmla="*/ 207089 w 414315"/>
                <a:gd name="connsiteY37" fmla="*/ 279956 h 933656"/>
                <a:gd name="connsiteX38" fmla="*/ 279037 w 414315"/>
                <a:gd name="connsiteY38" fmla="*/ 333295 h 933656"/>
                <a:gd name="connsiteX39" fmla="*/ 318318 w 414315"/>
                <a:gd name="connsiteY39" fmla="*/ 374644 h 933656"/>
                <a:gd name="connsiteX40" fmla="*/ 95862 w 414315"/>
                <a:gd name="connsiteY40" fmla="*/ 374644 h 933656"/>
                <a:gd name="connsiteX41" fmla="*/ 135143 w 414315"/>
                <a:gd name="connsiteY41" fmla="*/ 333709 h 933656"/>
                <a:gd name="connsiteX42" fmla="*/ 317491 w 414315"/>
                <a:gd name="connsiteY42" fmla="*/ 811287 h 933656"/>
                <a:gd name="connsiteX43" fmla="*/ 96689 w 414315"/>
                <a:gd name="connsiteY43" fmla="*/ 811287 h 933656"/>
                <a:gd name="connsiteX44" fmla="*/ 134316 w 414315"/>
                <a:gd name="connsiteY44" fmla="*/ 773661 h 933656"/>
                <a:gd name="connsiteX45" fmla="*/ 207503 w 414315"/>
                <a:gd name="connsiteY45" fmla="*/ 721147 h 933656"/>
                <a:gd name="connsiteX46" fmla="*/ 279450 w 414315"/>
                <a:gd name="connsiteY46" fmla="*/ 772833 h 933656"/>
                <a:gd name="connsiteX47" fmla="*/ 317905 w 414315"/>
                <a:gd name="connsiteY47" fmla="*/ 811287 h 933656"/>
                <a:gd name="connsiteX48" fmla="*/ 279450 w 414315"/>
                <a:gd name="connsiteY48" fmla="*/ 604543 h 933656"/>
                <a:gd name="connsiteX49" fmla="*/ 207089 w 414315"/>
                <a:gd name="connsiteY49" fmla="*/ 658711 h 933656"/>
                <a:gd name="connsiteX50" fmla="*/ 135143 w 414315"/>
                <a:gd name="connsiteY50" fmla="*/ 605371 h 933656"/>
                <a:gd name="connsiteX51" fmla="*/ 95862 w 414315"/>
                <a:gd name="connsiteY51" fmla="*/ 564022 h 933656"/>
                <a:gd name="connsiteX52" fmla="*/ 318318 w 414315"/>
                <a:gd name="connsiteY52" fmla="*/ 564022 h 933656"/>
                <a:gd name="connsiteX53" fmla="*/ 279864 w 414315"/>
                <a:gd name="connsiteY53" fmla="*/ 603717 h 933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14315" h="933656">
                  <a:moveTo>
                    <a:pt x="414248" y="468919"/>
                  </a:moveTo>
                  <a:cubicBezTo>
                    <a:pt x="414248" y="369269"/>
                    <a:pt x="315011" y="286984"/>
                    <a:pt x="258363" y="248116"/>
                  </a:cubicBezTo>
                  <a:cubicBezTo>
                    <a:pt x="315011" y="209248"/>
                    <a:pt x="414248" y="126551"/>
                    <a:pt x="414248" y="26900"/>
                  </a:cubicBezTo>
                  <a:cubicBezTo>
                    <a:pt x="414248" y="11808"/>
                    <a:pt x="402009" y="-389"/>
                    <a:pt x="386957" y="-389"/>
                  </a:cubicBezTo>
                  <a:cubicBezTo>
                    <a:pt x="371865" y="-389"/>
                    <a:pt x="359667" y="11808"/>
                    <a:pt x="359667" y="26900"/>
                  </a:cubicBezTo>
                  <a:cubicBezTo>
                    <a:pt x="359585" y="41041"/>
                    <a:pt x="356939" y="55058"/>
                    <a:pt x="351810" y="68249"/>
                  </a:cubicBezTo>
                  <a:lnTo>
                    <a:pt x="62369" y="68249"/>
                  </a:lnTo>
                  <a:cubicBezTo>
                    <a:pt x="57242" y="55058"/>
                    <a:pt x="54595" y="41041"/>
                    <a:pt x="54513" y="26900"/>
                  </a:cubicBezTo>
                  <a:cubicBezTo>
                    <a:pt x="54513" y="11808"/>
                    <a:pt x="42315" y="-389"/>
                    <a:pt x="27222" y="-389"/>
                  </a:cubicBezTo>
                  <a:cubicBezTo>
                    <a:pt x="12130" y="-389"/>
                    <a:pt x="-68" y="11808"/>
                    <a:pt x="-68" y="26900"/>
                  </a:cubicBezTo>
                  <a:cubicBezTo>
                    <a:pt x="-68" y="126551"/>
                    <a:pt x="99170" y="209248"/>
                    <a:pt x="155817" y="248116"/>
                  </a:cubicBezTo>
                  <a:cubicBezTo>
                    <a:pt x="99170" y="286984"/>
                    <a:pt x="-68" y="369269"/>
                    <a:pt x="-68" y="468919"/>
                  </a:cubicBezTo>
                  <a:cubicBezTo>
                    <a:pt x="-68" y="568570"/>
                    <a:pt x="98342" y="650027"/>
                    <a:pt x="154991" y="689309"/>
                  </a:cubicBezTo>
                  <a:cubicBezTo>
                    <a:pt x="97929" y="726937"/>
                    <a:pt x="-68" y="806740"/>
                    <a:pt x="-68" y="905977"/>
                  </a:cubicBezTo>
                  <a:cubicBezTo>
                    <a:pt x="-68" y="921028"/>
                    <a:pt x="12130" y="933267"/>
                    <a:pt x="27222" y="933267"/>
                  </a:cubicBezTo>
                  <a:cubicBezTo>
                    <a:pt x="42315" y="933267"/>
                    <a:pt x="54513" y="921028"/>
                    <a:pt x="54513" y="905977"/>
                  </a:cubicBezTo>
                  <a:cubicBezTo>
                    <a:pt x="54471" y="891836"/>
                    <a:pt x="57159" y="877776"/>
                    <a:pt x="62369" y="864628"/>
                  </a:cubicBezTo>
                  <a:lnTo>
                    <a:pt x="351810" y="864628"/>
                  </a:lnTo>
                  <a:cubicBezTo>
                    <a:pt x="357021" y="877776"/>
                    <a:pt x="359708" y="891836"/>
                    <a:pt x="359667" y="905977"/>
                  </a:cubicBezTo>
                  <a:cubicBezTo>
                    <a:pt x="359667" y="921028"/>
                    <a:pt x="371865" y="933267"/>
                    <a:pt x="386957" y="933267"/>
                  </a:cubicBezTo>
                  <a:cubicBezTo>
                    <a:pt x="402009" y="933267"/>
                    <a:pt x="414248" y="921028"/>
                    <a:pt x="414248" y="905977"/>
                  </a:cubicBezTo>
                  <a:cubicBezTo>
                    <a:pt x="414248" y="806740"/>
                    <a:pt x="316251" y="726937"/>
                    <a:pt x="259189" y="689309"/>
                  </a:cubicBezTo>
                  <a:cubicBezTo>
                    <a:pt x="316251" y="650027"/>
                    <a:pt x="414248" y="568157"/>
                    <a:pt x="414248" y="468919"/>
                  </a:cubicBezTo>
                  <a:close/>
                  <a:moveTo>
                    <a:pt x="54513" y="468919"/>
                  </a:moveTo>
                  <a:cubicBezTo>
                    <a:pt x="54595" y="454778"/>
                    <a:pt x="57242" y="440760"/>
                    <a:pt x="62369" y="427570"/>
                  </a:cubicBezTo>
                  <a:lnTo>
                    <a:pt x="351810" y="427570"/>
                  </a:lnTo>
                  <a:cubicBezTo>
                    <a:pt x="356939" y="440760"/>
                    <a:pt x="359585" y="454778"/>
                    <a:pt x="359667" y="468919"/>
                  </a:cubicBezTo>
                  <a:cubicBezTo>
                    <a:pt x="359667" y="483061"/>
                    <a:pt x="356979" y="497077"/>
                    <a:pt x="351810" y="510268"/>
                  </a:cubicBezTo>
                  <a:lnTo>
                    <a:pt x="62369" y="510268"/>
                  </a:lnTo>
                  <a:cubicBezTo>
                    <a:pt x="57324" y="497077"/>
                    <a:pt x="54802" y="483061"/>
                    <a:pt x="54926" y="468919"/>
                  </a:cubicBezTo>
                  <a:close/>
                  <a:moveTo>
                    <a:pt x="95862" y="122003"/>
                  </a:moveTo>
                  <a:lnTo>
                    <a:pt x="318318" y="122003"/>
                  </a:lnTo>
                  <a:cubicBezTo>
                    <a:pt x="306493" y="136806"/>
                    <a:pt x="293468" y="150616"/>
                    <a:pt x="279450" y="163352"/>
                  </a:cubicBezTo>
                  <a:cubicBezTo>
                    <a:pt x="256916" y="183323"/>
                    <a:pt x="232685" y="201310"/>
                    <a:pt x="207089" y="217105"/>
                  </a:cubicBezTo>
                  <a:cubicBezTo>
                    <a:pt x="181495" y="201310"/>
                    <a:pt x="157265" y="183323"/>
                    <a:pt x="134729" y="163352"/>
                  </a:cubicBezTo>
                  <a:cubicBezTo>
                    <a:pt x="120836" y="150616"/>
                    <a:pt x="107977" y="136764"/>
                    <a:pt x="96275" y="122003"/>
                  </a:cubicBezTo>
                  <a:close/>
                  <a:moveTo>
                    <a:pt x="134729" y="333709"/>
                  </a:moveTo>
                  <a:cubicBezTo>
                    <a:pt x="157265" y="313737"/>
                    <a:pt x="181495" y="295750"/>
                    <a:pt x="207089" y="279956"/>
                  </a:cubicBezTo>
                  <a:cubicBezTo>
                    <a:pt x="232644" y="295544"/>
                    <a:pt x="256709" y="313407"/>
                    <a:pt x="279037" y="333295"/>
                  </a:cubicBezTo>
                  <a:cubicBezTo>
                    <a:pt x="293178" y="346031"/>
                    <a:pt x="306328" y="359882"/>
                    <a:pt x="318318" y="374644"/>
                  </a:cubicBezTo>
                  <a:lnTo>
                    <a:pt x="95862" y="374644"/>
                  </a:lnTo>
                  <a:cubicBezTo>
                    <a:pt x="107852" y="359966"/>
                    <a:pt x="121002" y="346279"/>
                    <a:pt x="135143" y="333709"/>
                  </a:cubicBezTo>
                  <a:close/>
                  <a:moveTo>
                    <a:pt x="317491" y="811287"/>
                  </a:moveTo>
                  <a:lnTo>
                    <a:pt x="96689" y="811287"/>
                  </a:lnTo>
                  <a:cubicBezTo>
                    <a:pt x="108184" y="797726"/>
                    <a:pt x="120753" y="785155"/>
                    <a:pt x="134316" y="773661"/>
                  </a:cubicBezTo>
                  <a:cubicBezTo>
                    <a:pt x="157058" y="753937"/>
                    <a:pt x="181537" y="736364"/>
                    <a:pt x="207503" y="721147"/>
                  </a:cubicBezTo>
                  <a:cubicBezTo>
                    <a:pt x="232892" y="736322"/>
                    <a:pt x="256957" y="753606"/>
                    <a:pt x="279450" y="772833"/>
                  </a:cubicBezTo>
                  <a:cubicBezTo>
                    <a:pt x="293178" y="784701"/>
                    <a:pt x="306037" y="797559"/>
                    <a:pt x="317905" y="811287"/>
                  </a:cubicBezTo>
                  <a:close/>
                  <a:moveTo>
                    <a:pt x="279450" y="604543"/>
                  </a:moveTo>
                  <a:cubicBezTo>
                    <a:pt x="256998" y="624722"/>
                    <a:pt x="232809" y="642874"/>
                    <a:pt x="207089" y="658711"/>
                  </a:cubicBezTo>
                  <a:cubicBezTo>
                    <a:pt x="181744" y="642833"/>
                    <a:pt x="157679" y="625012"/>
                    <a:pt x="135143" y="605371"/>
                  </a:cubicBezTo>
                  <a:cubicBezTo>
                    <a:pt x="120919" y="592718"/>
                    <a:pt x="107770" y="578867"/>
                    <a:pt x="95862" y="564022"/>
                  </a:cubicBezTo>
                  <a:lnTo>
                    <a:pt x="318318" y="564022"/>
                  </a:lnTo>
                  <a:cubicBezTo>
                    <a:pt x="306740" y="578411"/>
                    <a:pt x="293881" y="591685"/>
                    <a:pt x="279864" y="603717"/>
                  </a:cubicBezTo>
                  <a:close/>
                </a:path>
              </a:pathLst>
            </a:custGeom>
            <a:solidFill>
              <a:srgbClr val="FFFFFF"/>
            </a:solidFill>
            <a:ln w="41349"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D26ED41-F6E9-0FE2-1B50-12EB2EE8B04D}"/>
                </a:ext>
              </a:extLst>
            </p:cNvPr>
            <p:cNvSpPr/>
            <p:nvPr/>
          </p:nvSpPr>
          <p:spPr>
            <a:xfrm>
              <a:off x="3077534" y="1899092"/>
              <a:ext cx="1364511" cy="1364511"/>
            </a:xfrm>
            <a:custGeom>
              <a:avLst/>
              <a:gdLst>
                <a:gd name="connsiteX0" fmla="*/ 1364512 w 1364511"/>
                <a:gd name="connsiteY0" fmla="*/ 682256 h 1364511"/>
                <a:gd name="connsiteX1" fmla="*/ 682256 w 1364511"/>
                <a:gd name="connsiteY1" fmla="*/ 1364512 h 1364511"/>
                <a:gd name="connsiteX2" fmla="*/ 0 w 1364511"/>
                <a:gd name="connsiteY2" fmla="*/ 682256 h 1364511"/>
                <a:gd name="connsiteX3" fmla="*/ 682256 w 1364511"/>
                <a:gd name="connsiteY3" fmla="*/ 0 h 1364511"/>
                <a:gd name="connsiteX4" fmla="*/ 1364512 w 1364511"/>
                <a:gd name="connsiteY4" fmla="*/ 682256 h 1364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4511" h="1364511">
                  <a:moveTo>
                    <a:pt x="1364512" y="682256"/>
                  </a:moveTo>
                  <a:cubicBezTo>
                    <a:pt x="1364512" y="1059056"/>
                    <a:pt x="1059055" y="1364512"/>
                    <a:pt x="682256" y="1364512"/>
                  </a:cubicBezTo>
                  <a:cubicBezTo>
                    <a:pt x="305456" y="1364512"/>
                    <a:pt x="0" y="1059056"/>
                    <a:pt x="0" y="682256"/>
                  </a:cubicBezTo>
                  <a:cubicBezTo>
                    <a:pt x="0" y="305456"/>
                    <a:pt x="305456" y="0"/>
                    <a:pt x="682256" y="0"/>
                  </a:cubicBezTo>
                  <a:cubicBezTo>
                    <a:pt x="1059055" y="0"/>
                    <a:pt x="1364512" y="305456"/>
                    <a:pt x="1364512" y="682256"/>
                  </a:cubicBezTo>
                  <a:close/>
                </a:path>
              </a:pathLst>
            </a:custGeom>
            <a:solidFill>
              <a:srgbClr val="EF9CC0"/>
            </a:solidFill>
            <a:ln w="41349"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87957E5-F3A5-E158-FC21-32B558A23E4F}"/>
                </a:ext>
              </a:extLst>
            </p:cNvPr>
            <p:cNvSpPr/>
            <p:nvPr/>
          </p:nvSpPr>
          <p:spPr>
            <a:xfrm>
              <a:off x="3305428" y="2076978"/>
              <a:ext cx="659841" cy="954863"/>
            </a:xfrm>
            <a:custGeom>
              <a:avLst/>
              <a:gdLst>
                <a:gd name="connsiteX0" fmla="*/ 498124 w 659841"/>
                <a:gd name="connsiteY0" fmla="*/ 293514 h 954863"/>
                <a:gd name="connsiteX1" fmla="*/ 498124 w 659841"/>
                <a:gd name="connsiteY1" fmla="*/ 257955 h 954863"/>
                <a:gd name="connsiteX2" fmla="*/ 608029 w 659841"/>
                <a:gd name="connsiteY2" fmla="*/ 110835 h 954863"/>
                <a:gd name="connsiteX3" fmla="*/ 460910 w 659841"/>
                <a:gd name="connsiteY3" fmla="*/ 972 h 954863"/>
                <a:gd name="connsiteX4" fmla="*/ 351005 w 659841"/>
                <a:gd name="connsiteY4" fmla="*/ 148050 h 954863"/>
                <a:gd name="connsiteX5" fmla="*/ 460910 w 659841"/>
                <a:gd name="connsiteY5" fmla="*/ 257955 h 954863"/>
                <a:gd name="connsiteX6" fmla="*/ 460910 w 659841"/>
                <a:gd name="connsiteY6" fmla="*/ 293928 h 954863"/>
                <a:gd name="connsiteX7" fmla="*/ 297582 w 659841"/>
                <a:gd name="connsiteY7" fmla="*/ 457257 h 954863"/>
                <a:gd name="connsiteX8" fmla="*/ 261609 w 659841"/>
                <a:gd name="connsiteY8" fmla="*/ 457257 h 954863"/>
                <a:gd name="connsiteX9" fmla="*/ 112836 w 659841"/>
                <a:gd name="connsiteY9" fmla="*/ 345698 h 954863"/>
                <a:gd name="connsiteX10" fmla="*/ 1277 w 659841"/>
                <a:gd name="connsiteY10" fmla="*/ 494471 h 954863"/>
                <a:gd name="connsiteX11" fmla="*/ 150049 w 659841"/>
                <a:gd name="connsiteY11" fmla="*/ 606030 h 954863"/>
                <a:gd name="connsiteX12" fmla="*/ 261609 w 659841"/>
                <a:gd name="connsiteY12" fmla="*/ 494471 h 954863"/>
                <a:gd name="connsiteX13" fmla="*/ 297582 w 659841"/>
                <a:gd name="connsiteY13" fmla="*/ 494471 h 954863"/>
                <a:gd name="connsiteX14" fmla="*/ 356711 w 659841"/>
                <a:gd name="connsiteY14" fmla="*/ 611901 h 954863"/>
                <a:gd name="connsiteX15" fmla="*/ 287659 w 659841"/>
                <a:gd name="connsiteY15" fmla="*/ 706176 h 954863"/>
                <a:gd name="connsiteX16" fmla="*/ 107998 w 659841"/>
                <a:gd name="connsiteY16" fmla="*/ 758442 h 954863"/>
                <a:gd name="connsiteX17" fmla="*/ 160221 w 659841"/>
                <a:gd name="connsiteY17" fmla="*/ 938102 h 954863"/>
                <a:gd name="connsiteX18" fmla="*/ 339923 w 659841"/>
                <a:gd name="connsiteY18" fmla="*/ 885837 h 954863"/>
                <a:gd name="connsiteX19" fmla="*/ 317430 w 659841"/>
                <a:gd name="connsiteY19" fmla="*/ 728505 h 954863"/>
                <a:gd name="connsiteX20" fmla="*/ 386895 w 659841"/>
                <a:gd name="connsiteY20" fmla="*/ 633816 h 954863"/>
                <a:gd name="connsiteX21" fmla="*/ 479517 w 659841"/>
                <a:gd name="connsiteY21" fmla="*/ 659039 h 954863"/>
                <a:gd name="connsiteX22" fmla="*/ 659756 w 659841"/>
                <a:gd name="connsiteY22" fmla="*/ 473796 h 954863"/>
                <a:gd name="connsiteX23" fmla="*/ 498124 w 659841"/>
                <a:gd name="connsiteY23" fmla="*/ 294756 h 954863"/>
                <a:gd name="connsiteX24" fmla="*/ 132600 w 659841"/>
                <a:gd name="connsiteY24" fmla="*/ 569312 h 954863"/>
                <a:gd name="connsiteX25" fmla="*/ 37085 w 659841"/>
                <a:gd name="connsiteY25" fmla="*/ 476277 h 954863"/>
                <a:gd name="connsiteX26" fmla="*/ 130120 w 659841"/>
                <a:gd name="connsiteY26" fmla="*/ 380761 h 954863"/>
                <a:gd name="connsiteX27" fmla="*/ 225635 w 659841"/>
                <a:gd name="connsiteY27" fmla="*/ 473796 h 954863"/>
                <a:gd name="connsiteX28" fmla="*/ 225635 w 659841"/>
                <a:gd name="connsiteY28" fmla="*/ 475037 h 954863"/>
                <a:gd name="connsiteX29" fmla="*/ 132600 w 659841"/>
                <a:gd name="connsiteY29" fmla="*/ 569312 h 954863"/>
                <a:gd name="connsiteX30" fmla="*/ 319083 w 659841"/>
                <a:gd name="connsiteY30" fmla="*/ 820712 h 954863"/>
                <a:gd name="connsiteX31" fmla="*/ 224808 w 659841"/>
                <a:gd name="connsiteY31" fmla="*/ 913335 h 954863"/>
                <a:gd name="connsiteX32" fmla="*/ 132187 w 659841"/>
                <a:gd name="connsiteY32" fmla="*/ 819059 h 954863"/>
                <a:gd name="connsiteX33" fmla="*/ 225635 w 659841"/>
                <a:gd name="connsiteY33" fmla="*/ 726437 h 954863"/>
                <a:gd name="connsiteX34" fmla="*/ 319083 w 659841"/>
                <a:gd name="connsiteY34" fmla="*/ 820712 h 954863"/>
                <a:gd name="connsiteX35" fmla="*/ 319083 w 659841"/>
                <a:gd name="connsiteY35" fmla="*/ 820712 h 954863"/>
                <a:gd name="connsiteX36" fmla="*/ 386895 w 659841"/>
                <a:gd name="connsiteY36" fmla="*/ 128533 h 954863"/>
                <a:gd name="connsiteX37" fmla="*/ 479930 w 659841"/>
                <a:gd name="connsiteY37" fmla="*/ 37152 h 954863"/>
                <a:gd name="connsiteX38" fmla="*/ 571312 w 659841"/>
                <a:gd name="connsiteY38" fmla="*/ 130187 h 954863"/>
                <a:gd name="connsiteX39" fmla="*/ 479104 w 659841"/>
                <a:gd name="connsiteY39" fmla="*/ 221568 h 954863"/>
                <a:gd name="connsiteX40" fmla="*/ 386895 w 659841"/>
                <a:gd name="connsiteY40" fmla="*/ 128533 h 954863"/>
                <a:gd name="connsiteX41" fmla="*/ 386895 w 659841"/>
                <a:gd name="connsiteY41" fmla="*/ 128533 h 954863"/>
                <a:gd name="connsiteX42" fmla="*/ 479517 w 659841"/>
                <a:gd name="connsiteY42" fmla="*/ 620584 h 954863"/>
                <a:gd name="connsiteX43" fmla="*/ 333556 w 659841"/>
                <a:gd name="connsiteY43" fmla="*/ 475450 h 954863"/>
                <a:gd name="connsiteX44" fmla="*/ 478690 w 659841"/>
                <a:gd name="connsiteY44" fmla="*/ 329489 h 954863"/>
                <a:gd name="connsiteX45" fmla="*/ 624651 w 659841"/>
                <a:gd name="connsiteY45" fmla="*/ 474623 h 954863"/>
                <a:gd name="connsiteX46" fmla="*/ 624651 w 659841"/>
                <a:gd name="connsiteY46" fmla="*/ 475450 h 954863"/>
                <a:gd name="connsiteX47" fmla="*/ 479517 w 659841"/>
                <a:gd name="connsiteY47" fmla="*/ 620584 h 954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59841" h="954863">
                  <a:moveTo>
                    <a:pt x="498124" y="293514"/>
                  </a:moveTo>
                  <a:lnTo>
                    <a:pt x="498124" y="257955"/>
                  </a:lnTo>
                  <a:cubicBezTo>
                    <a:pt x="569079" y="247660"/>
                    <a:pt x="618284" y="181832"/>
                    <a:pt x="608029" y="110835"/>
                  </a:cubicBezTo>
                  <a:cubicBezTo>
                    <a:pt x="597733" y="39882"/>
                    <a:pt x="531865" y="-9323"/>
                    <a:pt x="460910" y="972"/>
                  </a:cubicBezTo>
                  <a:cubicBezTo>
                    <a:pt x="389955" y="11226"/>
                    <a:pt x="340750" y="77096"/>
                    <a:pt x="351005" y="148050"/>
                  </a:cubicBezTo>
                  <a:cubicBezTo>
                    <a:pt x="359274" y="204987"/>
                    <a:pt x="403973" y="249726"/>
                    <a:pt x="460910" y="257955"/>
                  </a:cubicBezTo>
                  <a:lnTo>
                    <a:pt x="460910" y="293928"/>
                  </a:lnTo>
                  <a:cubicBezTo>
                    <a:pt x="374739" y="303025"/>
                    <a:pt x="306679" y="371085"/>
                    <a:pt x="297582" y="457257"/>
                  </a:cubicBezTo>
                  <a:lnTo>
                    <a:pt x="261609" y="457257"/>
                  </a:lnTo>
                  <a:cubicBezTo>
                    <a:pt x="251313" y="385351"/>
                    <a:pt x="184741" y="335401"/>
                    <a:pt x="112836" y="345698"/>
                  </a:cubicBezTo>
                  <a:cubicBezTo>
                    <a:pt x="40930" y="355993"/>
                    <a:pt x="-9020" y="422564"/>
                    <a:pt x="1277" y="494471"/>
                  </a:cubicBezTo>
                  <a:cubicBezTo>
                    <a:pt x="11572" y="566377"/>
                    <a:pt x="78144" y="616325"/>
                    <a:pt x="150049" y="606030"/>
                  </a:cubicBezTo>
                  <a:cubicBezTo>
                    <a:pt x="207897" y="597759"/>
                    <a:pt x="253339" y="552317"/>
                    <a:pt x="261609" y="494471"/>
                  </a:cubicBezTo>
                  <a:lnTo>
                    <a:pt x="297582" y="494471"/>
                  </a:lnTo>
                  <a:cubicBezTo>
                    <a:pt x="302089" y="539582"/>
                    <a:pt x="323136" y="581427"/>
                    <a:pt x="356711" y="611901"/>
                  </a:cubicBezTo>
                  <a:lnTo>
                    <a:pt x="287659" y="706176"/>
                  </a:lnTo>
                  <a:cubicBezTo>
                    <a:pt x="223609" y="670989"/>
                    <a:pt x="143186" y="694392"/>
                    <a:pt x="107998" y="758442"/>
                  </a:cubicBezTo>
                  <a:cubicBezTo>
                    <a:pt x="72768" y="822492"/>
                    <a:pt x="96172" y="902914"/>
                    <a:pt x="160221" y="938102"/>
                  </a:cubicBezTo>
                  <a:cubicBezTo>
                    <a:pt x="224271" y="973290"/>
                    <a:pt x="304735" y="949887"/>
                    <a:pt x="339923" y="885837"/>
                  </a:cubicBezTo>
                  <a:cubicBezTo>
                    <a:pt x="368248" y="834234"/>
                    <a:pt x="359109" y="770101"/>
                    <a:pt x="317430" y="728505"/>
                  </a:cubicBezTo>
                  <a:lnTo>
                    <a:pt x="386895" y="633816"/>
                  </a:lnTo>
                  <a:cubicBezTo>
                    <a:pt x="414930" y="650439"/>
                    <a:pt x="446934" y="659121"/>
                    <a:pt x="479517" y="659039"/>
                  </a:cubicBezTo>
                  <a:cubicBezTo>
                    <a:pt x="580449" y="657674"/>
                    <a:pt x="661121" y="574729"/>
                    <a:pt x="659756" y="473796"/>
                  </a:cubicBezTo>
                  <a:cubicBezTo>
                    <a:pt x="658516" y="382002"/>
                    <a:pt x="589340" y="305341"/>
                    <a:pt x="498124" y="294756"/>
                  </a:cubicBezTo>
                  <a:close/>
                  <a:moveTo>
                    <a:pt x="132600" y="569312"/>
                  </a:moveTo>
                  <a:cubicBezTo>
                    <a:pt x="80542" y="570015"/>
                    <a:pt x="37788" y="528335"/>
                    <a:pt x="37085" y="476277"/>
                  </a:cubicBezTo>
                  <a:cubicBezTo>
                    <a:pt x="36423" y="424219"/>
                    <a:pt x="78061" y="381464"/>
                    <a:pt x="130120" y="380761"/>
                  </a:cubicBezTo>
                  <a:cubicBezTo>
                    <a:pt x="182178" y="380100"/>
                    <a:pt x="224932" y="421738"/>
                    <a:pt x="225635" y="473796"/>
                  </a:cubicBezTo>
                  <a:cubicBezTo>
                    <a:pt x="225635" y="474210"/>
                    <a:pt x="225635" y="474623"/>
                    <a:pt x="225635" y="475037"/>
                  </a:cubicBezTo>
                  <a:cubicBezTo>
                    <a:pt x="225883" y="526723"/>
                    <a:pt x="184286" y="568858"/>
                    <a:pt x="132600" y="569312"/>
                  </a:cubicBezTo>
                  <a:close/>
                  <a:moveTo>
                    <a:pt x="319083" y="820712"/>
                  </a:moveTo>
                  <a:cubicBezTo>
                    <a:pt x="318628" y="872316"/>
                    <a:pt x="276411" y="913789"/>
                    <a:pt x="224808" y="913335"/>
                  </a:cubicBezTo>
                  <a:cubicBezTo>
                    <a:pt x="173205" y="912879"/>
                    <a:pt x="131732" y="870662"/>
                    <a:pt x="132187" y="819059"/>
                  </a:cubicBezTo>
                  <a:cubicBezTo>
                    <a:pt x="132641" y="767786"/>
                    <a:pt x="174362" y="726437"/>
                    <a:pt x="225635" y="726437"/>
                  </a:cubicBezTo>
                  <a:cubicBezTo>
                    <a:pt x="277487" y="726686"/>
                    <a:pt x="319331" y="768861"/>
                    <a:pt x="319083" y="820712"/>
                  </a:cubicBezTo>
                  <a:cubicBezTo>
                    <a:pt x="319083" y="820712"/>
                    <a:pt x="319083" y="820712"/>
                    <a:pt x="319083" y="820712"/>
                  </a:cubicBezTo>
                  <a:close/>
                  <a:moveTo>
                    <a:pt x="386895" y="128533"/>
                  </a:moveTo>
                  <a:cubicBezTo>
                    <a:pt x="387350" y="77591"/>
                    <a:pt x="428989" y="36697"/>
                    <a:pt x="479930" y="37152"/>
                  </a:cubicBezTo>
                  <a:cubicBezTo>
                    <a:pt x="530831" y="37607"/>
                    <a:pt x="571766" y="79246"/>
                    <a:pt x="571312" y="130187"/>
                  </a:cubicBezTo>
                  <a:cubicBezTo>
                    <a:pt x="570857" y="180798"/>
                    <a:pt x="529715" y="221568"/>
                    <a:pt x="479104" y="221568"/>
                  </a:cubicBezTo>
                  <a:cubicBezTo>
                    <a:pt x="427955" y="221321"/>
                    <a:pt x="386648" y="179682"/>
                    <a:pt x="386895" y="128533"/>
                  </a:cubicBezTo>
                  <a:cubicBezTo>
                    <a:pt x="386895" y="128533"/>
                    <a:pt x="386895" y="128533"/>
                    <a:pt x="386895" y="128533"/>
                  </a:cubicBezTo>
                  <a:close/>
                  <a:moveTo>
                    <a:pt x="479517" y="620584"/>
                  </a:moveTo>
                  <a:cubicBezTo>
                    <a:pt x="399135" y="620833"/>
                    <a:pt x="333804" y="555833"/>
                    <a:pt x="333556" y="475450"/>
                  </a:cubicBezTo>
                  <a:cubicBezTo>
                    <a:pt x="333349" y="395068"/>
                    <a:pt x="398308" y="329736"/>
                    <a:pt x="478690" y="329489"/>
                  </a:cubicBezTo>
                  <a:cubicBezTo>
                    <a:pt x="559072" y="329240"/>
                    <a:pt x="624403" y="394240"/>
                    <a:pt x="624651" y="474623"/>
                  </a:cubicBezTo>
                  <a:cubicBezTo>
                    <a:pt x="624651" y="474913"/>
                    <a:pt x="624651" y="475160"/>
                    <a:pt x="624651" y="475450"/>
                  </a:cubicBezTo>
                  <a:cubicBezTo>
                    <a:pt x="624445" y="555502"/>
                    <a:pt x="559569" y="620337"/>
                    <a:pt x="479517" y="620584"/>
                  </a:cubicBezTo>
                  <a:close/>
                </a:path>
              </a:pathLst>
            </a:custGeom>
            <a:solidFill>
              <a:srgbClr val="F5F3F2"/>
            </a:solidFill>
            <a:ln w="41349"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DBA2E79-3B50-84A0-310F-F00C28174633}"/>
                </a:ext>
              </a:extLst>
            </p:cNvPr>
            <p:cNvSpPr/>
            <p:nvPr/>
          </p:nvSpPr>
          <p:spPr>
            <a:xfrm>
              <a:off x="3944919" y="2671375"/>
              <a:ext cx="274980" cy="272623"/>
            </a:xfrm>
            <a:custGeom>
              <a:avLst/>
              <a:gdLst>
                <a:gd name="connsiteX0" fmla="*/ 145594 w 274980"/>
                <a:gd name="connsiteY0" fmla="*/ 14196 h 272623"/>
                <a:gd name="connsiteX1" fmla="*/ 67444 w 274980"/>
                <a:gd name="connsiteY1" fmla="*/ 40659 h 272623"/>
                <a:gd name="connsiteX2" fmla="*/ 31884 w 274980"/>
                <a:gd name="connsiteY2" fmla="*/ 5100 h 272623"/>
                <a:gd name="connsiteX3" fmla="*/ 5421 w 274980"/>
                <a:gd name="connsiteY3" fmla="*/ 5100 h 272623"/>
                <a:gd name="connsiteX4" fmla="*/ 5421 w 274980"/>
                <a:gd name="connsiteY4" fmla="*/ 31562 h 272623"/>
                <a:gd name="connsiteX5" fmla="*/ 41394 w 274980"/>
                <a:gd name="connsiteY5" fmla="*/ 67536 h 272623"/>
                <a:gd name="connsiteX6" fmla="*/ 70215 w 274980"/>
                <a:gd name="connsiteY6" fmla="*/ 247694 h 272623"/>
                <a:gd name="connsiteX7" fmla="*/ 250371 w 274980"/>
                <a:gd name="connsiteY7" fmla="*/ 218872 h 272623"/>
                <a:gd name="connsiteX8" fmla="*/ 221552 w 274980"/>
                <a:gd name="connsiteY8" fmla="*/ 38716 h 272623"/>
                <a:gd name="connsiteX9" fmla="*/ 145594 w 274980"/>
                <a:gd name="connsiteY9" fmla="*/ 14196 h 272623"/>
                <a:gd name="connsiteX10" fmla="*/ 145594 w 274980"/>
                <a:gd name="connsiteY10" fmla="*/ 237480 h 272623"/>
                <a:gd name="connsiteX11" fmla="*/ 51732 w 274980"/>
                <a:gd name="connsiteY11" fmla="*/ 145272 h 272623"/>
                <a:gd name="connsiteX12" fmla="*/ 143940 w 274980"/>
                <a:gd name="connsiteY12" fmla="*/ 51410 h 272623"/>
                <a:gd name="connsiteX13" fmla="*/ 237801 w 274980"/>
                <a:gd name="connsiteY13" fmla="*/ 143617 h 272623"/>
                <a:gd name="connsiteX14" fmla="*/ 237801 w 274980"/>
                <a:gd name="connsiteY14" fmla="*/ 144445 h 272623"/>
                <a:gd name="connsiteX15" fmla="*/ 145594 w 274980"/>
                <a:gd name="connsiteY15" fmla="*/ 237480 h 272623"/>
                <a:gd name="connsiteX16" fmla="*/ 145594 w 274980"/>
                <a:gd name="connsiteY16" fmla="*/ 237480 h 272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74980" h="272623">
                  <a:moveTo>
                    <a:pt x="145594" y="14196"/>
                  </a:moveTo>
                  <a:cubicBezTo>
                    <a:pt x="117352" y="14237"/>
                    <a:pt x="89897" y="23541"/>
                    <a:pt x="67444" y="40659"/>
                  </a:cubicBezTo>
                  <a:lnTo>
                    <a:pt x="31884" y="5100"/>
                  </a:lnTo>
                  <a:cubicBezTo>
                    <a:pt x="24566" y="-2219"/>
                    <a:pt x="12740" y="-2219"/>
                    <a:pt x="5421" y="5100"/>
                  </a:cubicBezTo>
                  <a:cubicBezTo>
                    <a:pt x="-1898" y="12418"/>
                    <a:pt x="-1898" y="24243"/>
                    <a:pt x="5421" y="31562"/>
                  </a:cubicBezTo>
                  <a:lnTo>
                    <a:pt x="41394" y="67536"/>
                  </a:lnTo>
                  <a:cubicBezTo>
                    <a:pt x="-409" y="125258"/>
                    <a:pt x="12492" y="205889"/>
                    <a:pt x="70215" y="247694"/>
                  </a:cubicBezTo>
                  <a:cubicBezTo>
                    <a:pt x="127938" y="289497"/>
                    <a:pt x="208568" y="276595"/>
                    <a:pt x="250371" y="218872"/>
                  </a:cubicBezTo>
                  <a:cubicBezTo>
                    <a:pt x="292175" y="161150"/>
                    <a:pt x="279275" y="80520"/>
                    <a:pt x="221552" y="38716"/>
                  </a:cubicBezTo>
                  <a:cubicBezTo>
                    <a:pt x="199471" y="22714"/>
                    <a:pt x="172884" y="14155"/>
                    <a:pt x="145594" y="14196"/>
                  </a:cubicBezTo>
                  <a:close/>
                  <a:moveTo>
                    <a:pt x="145594" y="237480"/>
                  </a:moveTo>
                  <a:cubicBezTo>
                    <a:pt x="94197" y="237934"/>
                    <a:pt x="52187" y="196669"/>
                    <a:pt x="51732" y="145272"/>
                  </a:cubicBezTo>
                  <a:cubicBezTo>
                    <a:pt x="51277" y="93916"/>
                    <a:pt x="92543" y="51864"/>
                    <a:pt x="143940" y="51410"/>
                  </a:cubicBezTo>
                  <a:cubicBezTo>
                    <a:pt x="195336" y="50955"/>
                    <a:pt x="237346" y="92221"/>
                    <a:pt x="237801" y="143617"/>
                  </a:cubicBezTo>
                  <a:cubicBezTo>
                    <a:pt x="237801" y="143908"/>
                    <a:pt x="237801" y="144155"/>
                    <a:pt x="237801" y="144445"/>
                  </a:cubicBezTo>
                  <a:cubicBezTo>
                    <a:pt x="238049" y="195594"/>
                    <a:pt x="196742" y="237231"/>
                    <a:pt x="145594" y="237480"/>
                  </a:cubicBezTo>
                  <a:cubicBezTo>
                    <a:pt x="145594" y="237480"/>
                    <a:pt x="145594" y="237480"/>
                    <a:pt x="145594" y="237480"/>
                  </a:cubicBezTo>
                  <a:close/>
                </a:path>
              </a:pathLst>
            </a:custGeom>
            <a:solidFill>
              <a:srgbClr val="F5F3F2"/>
            </a:solidFill>
            <a:ln w="41349"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07B8605-8CB4-96EA-1C15-D828B55B6317}"/>
                </a:ext>
              </a:extLst>
            </p:cNvPr>
            <p:cNvSpPr/>
            <p:nvPr/>
          </p:nvSpPr>
          <p:spPr>
            <a:xfrm>
              <a:off x="9910430" y="2064488"/>
              <a:ext cx="1075069" cy="1075069"/>
            </a:xfrm>
            <a:custGeom>
              <a:avLst/>
              <a:gdLst>
                <a:gd name="connsiteX0" fmla="*/ 1075070 w 1075069"/>
                <a:gd name="connsiteY0" fmla="*/ 537535 h 1075069"/>
                <a:gd name="connsiteX1" fmla="*/ 537535 w 1075069"/>
                <a:gd name="connsiteY1" fmla="*/ 1075070 h 1075069"/>
                <a:gd name="connsiteX2" fmla="*/ 0 w 1075069"/>
                <a:gd name="connsiteY2" fmla="*/ 537535 h 1075069"/>
                <a:gd name="connsiteX3" fmla="*/ 537535 w 1075069"/>
                <a:gd name="connsiteY3" fmla="*/ 0 h 1075069"/>
                <a:gd name="connsiteX4" fmla="*/ 1075070 w 1075069"/>
                <a:gd name="connsiteY4" fmla="*/ 537535 h 10750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5069" h="1075069">
                  <a:moveTo>
                    <a:pt x="1075070" y="537535"/>
                  </a:moveTo>
                  <a:cubicBezTo>
                    <a:pt x="1075070" y="834407"/>
                    <a:pt x="834407" y="1075070"/>
                    <a:pt x="537535" y="1075070"/>
                  </a:cubicBezTo>
                  <a:cubicBezTo>
                    <a:pt x="240663" y="1075070"/>
                    <a:pt x="0" y="834407"/>
                    <a:pt x="0" y="537535"/>
                  </a:cubicBezTo>
                  <a:cubicBezTo>
                    <a:pt x="0" y="240663"/>
                    <a:pt x="240663" y="0"/>
                    <a:pt x="537535" y="0"/>
                  </a:cubicBezTo>
                  <a:cubicBezTo>
                    <a:pt x="834407" y="0"/>
                    <a:pt x="1075070" y="240663"/>
                    <a:pt x="1075070" y="537535"/>
                  </a:cubicBezTo>
                  <a:close/>
                </a:path>
              </a:pathLst>
            </a:custGeom>
            <a:solidFill>
              <a:srgbClr val="F985B5"/>
            </a:solidFill>
            <a:ln w="41349"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C646112-701A-D759-6F50-07F0A108043D}"/>
                </a:ext>
              </a:extLst>
            </p:cNvPr>
            <p:cNvSpPr/>
            <p:nvPr/>
          </p:nvSpPr>
          <p:spPr>
            <a:xfrm>
              <a:off x="10100816" y="2397692"/>
              <a:ext cx="693693" cy="341303"/>
            </a:xfrm>
            <a:custGeom>
              <a:avLst/>
              <a:gdLst>
                <a:gd name="connsiteX0" fmla="*/ 661744 w 693693"/>
                <a:gd name="connsiteY0" fmla="*/ 322198 h 341303"/>
                <a:gd name="connsiteX1" fmla="*/ 690275 w 693693"/>
                <a:gd name="connsiteY1" fmla="*/ 266791 h 341303"/>
                <a:gd name="connsiteX2" fmla="*/ 674976 w 693693"/>
                <a:gd name="connsiteY2" fmla="*/ 215932 h 341303"/>
                <a:gd name="connsiteX3" fmla="*/ 641898 w 693693"/>
                <a:gd name="connsiteY3" fmla="*/ 196911 h 341303"/>
                <a:gd name="connsiteX4" fmla="*/ 543901 w 693693"/>
                <a:gd name="connsiteY4" fmla="*/ 88578 h 341303"/>
                <a:gd name="connsiteX5" fmla="*/ 511649 w 693693"/>
                <a:gd name="connsiteY5" fmla="*/ 52604 h 341303"/>
                <a:gd name="connsiteX6" fmla="*/ 511649 w 693693"/>
                <a:gd name="connsiteY6" fmla="*/ 52604 h 341303"/>
                <a:gd name="connsiteX7" fmla="*/ 455000 w 693693"/>
                <a:gd name="connsiteY7" fmla="*/ 44748 h 341303"/>
                <a:gd name="connsiteX8" fmla="*/ 440115 w 693693"/>
                <a:gd name="connsiteY8" fmla="*/ 50536 h 341303"/>
                <a:gd name="connsiteX9" fmla="*/ 282990 w 693693"/>
                <a:gd name="connsiteY9" fmla="*/ 11668 h 341303"/>
                <a:gd name="connsiteX10" fmla="*/ 233371 w 693693"/>
                <a:gd name="connsiteY10" fmla="*/ 56326 h 341303"/>
                <a:gd name="connsiteX11" fmla="*/ 182925 w 693693"/>
                <a:gd name="connsiteY11" fmla="*/ 60461 h 341303"/>
                <a:gd name="connsiteX12" fmla="*/ 150259 w 693693"/>
                <a:gd name="connsiteY12" fmla="*/ 93125 h 341303"/>
                <a:gd name="connsiteX13" fmla="*/ 52263 w 693693"/>
                <a:gd name="connsiteY13" fmla="*/ 191950 h 341303"/>
                <a:gd name="connsiteX14" fmla="*/ 19597 w 693693"/>
                <a:gd name="connsiteY14" fmla="*/ 208075 h 341303"/>
                <a:gd name="connsiteX15" fmla="*/ 3885 w 693693"/>
                <a:gd name="connsiteY15" fmla="*/ 256868 h 341303"/>
                <a:gd name="connsiteX16" fmla="*/ 32416 w 693693"/>
                <a:gd name="connsiteY16" fmla="*/ 315170 h 341303"/>
                <a:gd name="connsiteX17" fmla="*/ 79842 w 693693"/>
                <a:gd name="connsiteY17" fmla="*/ 333611 h 341303"/>
                <a:gd name="connsiteX18" fmla="*/ 80380 w 693693"/>
                <a:gd name="connsiteY18" fmla="*/ 333362 h 341303"/>
                <a:gd name="connsiteX19" fmla="*/ 113459 w 693693"/>
                <a:gd name="connsiteY19" fmla="*/ 317651 h 341303"/>
                <a:gd name="connsiteX20" fmla="*/ 251564 w 693693"/>
                <a:gd name="connsiteY20" fmla="*/ 301524 h 341303"/>
                <a:gd name="connsiteX21" fmla="*/ 297461 w 693693"/>
                <a:gd name="connsiteY21" fmla="*/ 296148 h 341303"/>
                <a:gd name="connsiteX22" fmla="*/ 331781 w 693693"/>
                <a:gd name="connsiteY22" fmla="*/ 258935 h 341303"/>
                <a:gd name="connsiteX23" fmla="*/ 373130 w 693693"/>
                <a:gd name="connsiteY23" fmla="*/ 256040 h 341303"/>
                <a:gd name="connsiteX24" fmla="*/ 396285 w 693693"/>
                <a:gd name="connsiteY24" fmla="*/ 276714 h 341303"/>
                <a:gd name="connsiteX25" fmla="*/ 442182 w 693693"/>
                <a:gd name="connsiteY25" fmla="*/ 286639 h 341303"/>
                <a:gd name="connsiteX26" fmla="*/ 580288 w 693693"/>
                <a:gd name="connsiteY26" fmla="*/ 316410 h 341303"/>
                <a:gd name="connsiteX27" fmla="*/ 612953 w 693693"/>
                <a:gd name="connsiteY27" fmla="*/ 335430 h 341303"/>
                <a:gd name="connsiteX28" fmla="*/ 659843 w 693693"/>
                <a:gd name="connsiteY28" fmla="*/ 325465 h 341303"/>
                <a:gd name="connsiteX29" fmla="*/ 661744 w 693693"/>
                <a:gd name="connsiteY29" fmla="*/ 322198 h 341303"/>
                <a:gd name="connsiteX30" fmla="*/ 416960 w 693693"/>
                <a:gd name="connsiteY30" fmla="*/ 71211 h 341303"/>
                <a:gd name="connsiteX31" fmla="*/ 411170 w 693693"/>
                <a:gd name="connsiteY31" fmla="*/ 80721 h 341303"/>
                <a:gd name="connsiteX32" fmla="*/ 405382 w 693693"/>
                <a:gd name="connsiteY32" fmla="*/ 136129 h 341303"/>
                <a:gd name="connsiteX33" fmla="*/ 364033 w 693693"/>
                <a:gd name="connsiteY33" fmla="*/ 171275 h 341303"/>
                <a:gd name="connsiteX34" fmla="*/ 357831 w 693693"/>
                <a:gd name="connsiteY34" fmla="*/ 225856 h 341303"/>
                <a:gd name="connsiteX35" fmla="*/ 337157 w 693693"/>
                <a:gd name="connsiteY35" fmla="*/ 225856 h 341303"/>
                <a:gd name="connsiteX36" fmla="*/ 328887 w 693693"/>
                <a:gd name="connsiteY36" fmla="*/ 192364 h 341303"/>
                <a:gd name="connsiteX37" fmla="*/ 282576 w 693693"/>
                <a:gd name="connsiteY37" fmla="*/ 97261 h 341303"/>
                <a:gd name="connsiteX38" fmla="*/ 261075 w 693693"/>
                <a:gd name="connsiteY38" fmla="*/ 69970 h 341303"/>
                <a:gd name="connsiteX39" fmla="*/ 395087 w 693693"/>
                <a:gd name="connsiteY39" fmla="*/ 48924 h 341303"/>
                <a:gd name="connsiteX40" fmla="*/ 416133 w 693693"/>
                <a:gd name="connsiteY40" fmla="*/ 69970 h 341303"/>
                <a:gd name="connsiteX41" fmla="*/ 256526 w 693693"/>
                <a:gd name="connsiteY41" fmla="*/ 269686 h 341303"/>
                <a:gd name="connsiteX42" fmla="*/ 98987 w 693693"/>
                <a:gd name="connsiteY42" fmla="*/ 287879 h 341303"/>
                <a:gd name="connsiteX43" fmla="*/ 65909 w 693693"/>
                <a:gd name="connsiteY43" fmla="*/ 304005 h 341303"/>
                <a:gd name="connsiteX44" fmla="*/ 60119 w 693693"/>
                <a:gd name="connsiteY44" fmla="*/ 301938 h 341303"/>
                <a:gd name="connsiteX45" fmla="*/ 32002 w 693693"/>
                <a:gd name="connsiteY45" fmla="*/ 243636 h 341303"/>
                <a:gd name="connsiteX46" fmla="*/ 32002 w 693693"/>
                <a:gd name="connsiteY46" fmla="*/ 237434 h 341303"/>
                <a:gd name="connsiteX47" fmla="*/ 65081 w 693693"/>
                <a:gd name="connsiteY47" fmla="*/ 221307 h 341303"/>
                <a:gd name="connsiteX48" fmla="*/ 176723 w 693693"/>
                <a:gd name="connsiteY48" fmla="*/ 108838 h 341303"/>
                <a:gd name="connsiteX49" fmla="*/ 195743 w 693693"/>
                <a:gd name="connsiteY49" fmla="*/ 89818 h 341303"/>
                <a:gd name="connsiteX50" fmla="*/ 253259 w 693693"/>
                <a:gd name="connsiteY50" fmla="*/ 111319 h 341303"/>
                <a:gd name="connsiteX51" fmla="*/ 253631 w 693693"/>
                <a:gd name="connsiteY51" fmla="*/ 112147 h 341303"/>
                <a:gd name="connsiteX52" fmla="*/ 253631 w 693693"/>
                <a:gd name="connsiteY52" fmla="*/ 155976 h 341303"/>
                <a:gd name="connsiteX53" fmla="*/ 253631 w 693693"/>
                <a:gd name="connsiteY53" fmla="*/ 172102 h 341303"/>
                <a:gd name="connsiteX54" fmla="*/ 266449 w 693693"/>
                <a:gd name="connsiteY54" fmla="*/ 181199 h 341303"/>
                <a:gd name="connsiteX55" fmla="*/ 302010 w 693693"/>
                <a:gd name="connsiteY55" fmla="*/ 207249 h 341303"/>
                <a:gd name="connsiteX56" fmla="*/ 287952 w 693693"/>
                <a:gd name="connsiteY56" fmla="*/ 264021 h 341303"/>
                <a:gd name="connsiteX57" fmla="*/ 283403 w 693693"/>
                <a:gd name="connsiteY57" fmla="*/ 266377 h 341303"/>
                <a:gd name="connsiteX58" fmla="*/ 256526 w 693693"/>
                <a:gd name="connsiteY58" fmla="*/ 268032 h 341303"/>
                <a:gd name="connsiteX59" fmla="*/ 628666 w 693693"/>
                <a:gd name="connsiteY59" fmla="*/ 307726 h 341303"/>
                <a:gd name="connsiteX60" fmla="*/ 596000 w 693693"/>
                <a:gd name="connsiteY60" fmla="*/ 288292 h 341303"/>
                <a:gd name="connsiteX61" fmla="*/ 438461 w 693693"/>
                <a:gd name="connsiteY61" fmla="*/ 254387 h 341303"/>
                <a:gd name="connsiteX62" fmla="*/ 411584 w 693693"/>
                <a:gd name="connsiteY62" fmla="*/ 248598 h 341303"/>
                <a:gd name="connsiteX63" fmla="*/ 390496 w 693693"/>
                <a:gd name="connsiteY63" fmla="*/ 221307 h 341303"/>
                <a:gd name="connsiteX64" fmla="*/ 393391 w 693693"/>
                <a:gd name="connsiteY64" fmla="*/ 187401 h 341303"/>
                <a:gd name="connsiteX65" fmla="*/ 428951 w 693693"/>
                <a:gd name="connsiteY65" fmla="*/ 165073 h 341303"/>
                <a:gd name="connsiteX66" fmla="*/ 442182 w 693693"/>
                <a:gd name="connsiteY66" fmla="*/ 156803 h 341303"/>
                <a:gd name="connsiteX67" fmla="*/ 442182 w 693693"/>
                <a:gd name="connsiteY67" fmla="*/ 141918 h 341303"/>
                <a:gd name="connsiteX68" fmla="*/ 442182 w 693693"/>
                <a:gd name="connsiteY68" fmla="*/ 141918 h 341303"/>
                <a:gd name="connsiteX69" fmla="*/ 442182 w 693693"/>
                <a:gd name="connsiteY69" fmla="*/ 97674 h 341303"/>
                <a:gd name="connsiteX70" fmla="*/ 497796 w 693693"/>
                <a:gd name="connsiteY70" fmla="*/ 79646 h 341303"/>
                <a:gd name="connsiteX71" fmla="*/ 500484 w 693693"/>
                <a:gd name="connsiteY71" fmla="*/ 81135 h 341303"/>
                <a:gd name="connsiteX72" fmla="*/ 519505 w 693693"/>
                <a:gd name="connsiteY72" fmla="*/ 102222 h 341303"/>
                <a:gd name="connsiteX73" fmla="*/ 630733 w 693693"/>
                <a:gd name="connsiteY73" fmla="*/ 226269 h 341303"/>
                <a:gd name="connsiteX74" fmla="*/ 663812 w 693693"/>
                <a:gd name="connsiteY74" fmla="*/ 245290 h 341303"/>
                <a:gd name="connsiteX75" fmla="*/ 663812 w 693693"/>
                <a:gd name="connsiteY75" fmla="*/ 251492 h 341303"/>
                <a:gd name="connsiteX76" fmla="*/ 635696 w 693693"/>
                <a:gd name="connsiteY76" fmla="*/ 307313 h 341303"/>
                <a:gd name="connsiteX77" fmla="*/ 631974 w 693693"/>
                <a:gd name="connsiteY77" fmla="*/ 313102 h 341303"/>
                <a:gd name="connsiteX78" fmla="*/ 626185 w 693693"/>
                <a:gd name="connsiteY78" fmla="*/ 309380 h 341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693693" h="341303">
                  <a:moveTo>
                    <a:pt x="661744" y="322198"/>
                  </a:moveTo>
                  <a:lnTo>
                    <a:pt x="690275" y="266791"/>
                  </a:lnTo>
                  <a:cubicBezTo>
                    <a:pt x="698173" y="248391"/>
                    <a:pt x="691722" y="226931"/>
                    <a:pt x="674976" y="215932"/>
                  </a:cubicBezTo>
                  <a:lnTo>
                    <a:pt x="641898" y="196911"/>
                  </a:lnTo>
                  <a:cubicBezTo>
                    <a:pt x="599101" y="171441"/>
                    <a:pt x="564948" y="133689"/>
                    <a:pt x="543901" y="88578"/>
                  </a:cubicBezTo>
                  <a:cubicBezTo>
                    <a:pt x="537120" y="73568"/>
                    <a:pt x="525831" y="60998"/>
                    <a:pt x="511649" y="52604"/>
                  </a:cubicBezTo>
                  <a:lnTo>
                    <a:pt x="511649" y="52604"/>
                  </a:lnTo>
                  <a:cubicBezTo>
                    <a:pt x="494654" y="42308"/>
                    <a:pt x="474145" y="39496"/>
                    <a:pt x="455000" y="44748"/>
                  </a:cubicBezTo>
                  <a:cubicBezTo>
                    <a:pt x="449791" y="45988"/>
                    <a:pt x="444788" y="47932"/>
                    <a:pt x="440115" y="50536"/>
                  </a:cubicBezTo>
                  <a:cubicBezTo>
                    <a:pt x="403397" y="2241"/>
                    <a:pt x="337983" y="-13926"/>
                    <a:pt x="282990" y="11668"/>
                  </a:cubicBezTo>
                  <a:cubicBezTo>
                    <a:pt x="262688" y="21758"/>
                    <a:pt x="245528" y="37181"/>
                    <a:pt x="233371" y="56326"/>
                  </a:cubicBezTo>
                  <a:cubicBezTo>
                    <a:pt x="216625" y="51488"/>
                    <a:pt x="198680" y="52935"/>
                    <a:pt x="182925" y="60461"/>
                  </a:cubicBezTo>
                  <a:cubicBezTo>
                    <a:pt x="168825" y="67573"/>
                    <a:pt x="157371" y="79025"/>
                    <a:pt x="150259" y="93125"/>
                  </a:cubicBezTo>
                  <a:cubicBezTo>
                    <a:pt x="129503" y="136047"/>
                    <a:pt x="95017" y="170820"/>
                    <a:pt x="52263" y="191950"/>
                  </a:cubicBezTo>
                  <a:lnTo>
                    <a:pt x="19597" y="208075"/>
                  </a:lnTo>
                  <a:cubicBezTo>
                    <a:pt x="1859" y="217255"/>
                    <a:pt x="-5171" y="239046"/>
                    <a:pt x="3885" y="256868"/>
                  </a:cubicBezTo>
                  <a:lnTo>
                    <a:pt x="32416" y="315170"/>
                  </a:lnTo>
                  <a:cubicBezTo>
                    <a:pt x="40396" y="333362"/>
                    <a:pt x="61649" y="341632"/>
                    <a:pt x="79842" y="333611"/>
                  </a:cubicBezTo>
                  <a:cubicBezTo>
                    <a:pt x="80007" y="333529"/>
                    <a:pt x="80214" y="333445"/>
                    <a:pt x="80380" y="333362"/>
                  </a:cubicBezTo>
                  <a:lnTo>
                    <a:pt x="113459" y="317651"/>
                  </a:lnTo>
                  <a:cubicBezTo>
                    <a:pt x="156256" y="296479"/>
                    <a:pt x="205047" y="290815"/>
                    <a:pt x="251564" y="301524"/>
                  </a:cubicBezTo>
                  <a:cubicBezTo>
                    <a:pt x="267029" y="304749"/>
                    <a:pt x="283155" y="302888"/>
                    <a:pt x="297461" y="296148"/>
                  </a:cubicBezTo>
                  <a:cubicBezTo>
                    <a:pt x="313215" y="288582"/>
                    <a:pt x="325496" y="275267"/>
                    <a:pt x="331781" y="258935"/>
                  </a:cubicBezTo>
                  <a:cubicBezTo>
                    <a:pt x="345633" y="260382"/>
                    <a:pt x="359609" y="259431"/>
                    <a:pt x="373130" y="256040"/>
                  </a:cubicBezTo>
                  <a:cubicBezTo>
                    <a:pt x="379416" y="264392"/>
                    <a:pt x="387271" y="271422"/>
                    <a:pt x="396285" y="276714"/>
                  </a:cubicBezTo>
                  <a:cubicBezTo>
                    <a:pt x="410095" y="284901"/>
                    <a:pt x="426222" y="288375"/>
                    <a:pt x="442182" y="286639"/>
                  </a:cubicBezTo>
                  <a:cubicBezTo>
                    <a:pt x="490230" y="281429"/>
                    <a:pt x="538649" y="291848"/>
                    <a:pt x="580288" y="316410"/>
                  </a:cubicBezTo>
                  <a:lnTo>
                    <a:pt x="612953" y="335430"/>
                  </a:lnTo>
                  <a:cubicBezTo>
                    <a:pt x="628666" y="345644"/>
                    <a:pt x="649671" y="341178"/>
                    <a:pt x="659843" y="325465"/>
                  </a:cubicBezTo>
                  <a:cubicBezTo>
                    <a:pt x="660545" y="324432"/>
                    <a:pt x="661166" y="323315"/>
                    <a:pt x="661744" y="322198"/>
                  </a:cubicBezTo>
                  <a:close/>
                  <a:moveTo>
                    <a:pt x="416960" y="71211"/>
                  </a:moveTo>
                  <a:cubicBezTo>
                    <a:pt x="414810" y="74229"/>
                    <a:pt x="412866" y="77414"/>
                    <a:pt x="411170" y="80721"/>
                  </a:cubicBezTo>
                  <a:cubicBezTo>
                    <a:pt x="402653" y="97881"/>
                    <a:pt x="400586" y="117563"/>
                    <a:pt x="405382" y="136129"/>
                  </a:cubicBezTo>
                  <a:cubicBezTo>
                    <a:pt x="387478" y="141876"/>
                    <a:pt x="372593" y="154529"/>
                    <a:pt x="364033" y="171275"/>
                  </a:cubicBezTo>
                  <a:cubicBezTo>
                    <a:pt x="355391" y="188104"/>
                    <a:pt x="353200" y="207497"/>
                    <a:pt x="357831" y="225856"/>
                  </a:cubicBezTo>
                  <a:cubicBezTo>
                    <a:pt x="350967" y="226683"/>
                    <a:pt x="344020" y="226683"/>
                    <a:pt x="337157" y="225856"/>
                  </a:cubicBezTo>
                  <a:cubicBezTo>
                    <a:pt x="336619" y="214279"/>
                    <a:pt x="333807" y="202866"/>
                    <a:pt x="328887" y="192364"/>
                  </a:cubicBezTo>
                  <a:cubicBezTo>
                    <a:pt x="291920" y="176651"/>
                    <a:pt x="272156" y="136087"/>
                    <a:pt x="282576" y="97261"/>
                  </a:cubicBezTo>
                  <a:cubicBezTo>
                    <a:pt x="277284" y="86841"/>
                    <a:pt x="270005" y="77538"/>
                    <a:pt x="261075" y="69970"/>
                  </a:cubicBezTo>
                  <a:cubicBezTo>
                    <a:pt x="292292" y="27134"/>
                    <a:pt x="352290" y="17747"/>
                    <a:pt x="395087" y="48924"/>
                  </a:cubicBezTo>
                  <a:cubicBezTo>
                    <a:pt x="403149" y="54795"/>
                    <a:pt x="410262" y="61908"/>
                    <a:pt x="416133" y="69970"/>
                  </a:cubicBezTo>
                  <a:close/>
                  <a:moveTo>
                    <a:pt x="256526" y="269686"/>
                  </a:moveTo>
                  <a:cubicBezTo>
                    <a:pt x="203476" y="257943"/>
                    <a:pt x="147985" y="264352"/>
                    <a:pt x="98987" y="287879"/>
                  </a:cubicBezTo>
                  <a:lnTo>
                    <a:pt x="65909" y="304005"/>
                  </a:lnTo>
                  <a:cubicBezTo>
                    <a:pt x="63717" y="304915"/>
                    <a:pt x="61236" y="304005"/>
                    <a:pt x="60119" y="301938"/>
                  </a:cubicBezTo>
                  <a:lnTo>
                    <a:pt x="32002" y="243636"/>
                  </a:lnTo>
                  <a:cubicBezTo>
                    <a:pt x="30390" y="241900"/>
                    <a:pt x="30390" y="239170"/>
                    <a:pt x="32002" y="237434"/>
                  </a:cubicBezTo>
                  <a:lnTo>
                    <a:pt x="65081" y="221307"/>
                  </a:lnTo>
                  <a:cubicBezTo>
                    <a:pt x="113832" y="197325"/>
                    <a:pt x="153112" y="157754"/>
                    <a:pt x="176723" y="108838"/>
                  </a:cubicBezTo>
                  <a:cubicBezTo>
                    <a:pt x="180775" y="100569"/>
                    <a:pt x="187474" y="93870"/>
                    <a:pt x="195743" y="89818"/>
                  </a:cubicBezTo>
                  <a:cubicBezTo>
                    <a:pt x="217576" y="79853"/>
                    <a:pt x="243294" y="89487"/>
                    <a:pt x="253259" y="111319"/>
                  </a:cubicBezTo>
                  <a:cubicBezTo>
                    <a:pt x="253384" y="111568"/>
                    <a:pt x="253508" y="111857"/>
                    <a:pt x="253631" y="112147"/>
                  </a:cubicBezTo>
                  <a:cubicBezTo>
                    <a:pt x="261281" y="125750"/>
                    <a:pt x="261281" y="142372"/>
                    <a:pt x="253631" y="155976"/>
                  </a:cubicBezTo>
                  <a:cubicBezTo>
                    <a:pt x="250903" y="161020"/>
                    <a:pt x="250903" y="167058"/>
                    <a:pt x="253631" y="172102"/>
                  </a:cubicBezTo>
                  <a:cubicBezTo>
                    <a:pt x="256030" y="177147"/>
                    <a:pt x="260909" y="180579"/>
                    <a:pt x="266449" y="181199"/>
                  </a:cubicBezTo>
                  <a:cubicBezTo>
                    <a:pt x="281955" y="183307"/>
                    <a:pt x="295311" y="193107"/>
                    <a:pt x="302010" y="207249"/>
                  </a:cubicBezTo>
                  <a:cubicBezTo>
                    <a:pt x="313795" y="226806"/>
                    <a:pt x="307509" y="252237"/>
                    <a:pt x="287952" y="264021"/>
                  </a:cubicBezTo>
                  <a:cubicBezTo>
                    <a:pt x="286504" y="264889"/>
                    <a:pt x="284974" y="265674"/>
                    <a:pt x="283403" y="266377"/>
                  </a:cubicBezTo>
                  <a:cubicBezTo>
                    <a:pt x="274927" y="270098"/>
                    <a:pt x="265416" y="270719"/>
                    <a:pt x="256526" y="268032"/>
                  </a:cubicBezTo>
                  <a:close/>
                  <a:moveTo>
                    <a:pt x="628666" y="307726"/>
                  </a:moveTo>
                  <a:lnTo>
                    <a:pt x="596000" y="288292"/>
                  </a:lnTo>
                  <a:cubicBezTo>
                    <a:pt x="548490" y="260340"/>
                    <a:pt x="493248" y="248432"/>
                    <a:pt x="438461" y="254387"/>
                  </a:cubicBezTo>
                  <a:cubicBezTo>
                    <a:pt x="429117" y="255379"/>
                    <a:pt x="419689" y="253352"/>
                    <a:pt x="411584" y="248598"/>
                  </a:cubicBezTo>
                  <a:cubicBezTo>
                    <a:pt x="401412" y="242437"/>
                    <a:pt x="393887" y="232719"/>
                    <a:pt x="390496" y="221307"/>
                  </a:cubicBezTo>
                  <a:cubicBezTo>
                    <a:pt x="387065" y="210060"/>
                    <a:pt x="388098" y="197903"/>
                    <a:pt x="393391" y="187401"/>
                  </a:cubicBezTo>
                  <a:cubicBezTo>
                    <a:pt x="400296" y="174045"/>
                    <a:pt x="413900" y="165486"/>
                    <a:pt x="428951" y="165073"/>
                  </a:cubicBezTo>
                  <a:cubicBezTo>
                    <a:pt x="434533" y="164948"/>
                    <a:pt x="439619" y="161765"/>
                    <a:pt x="442182" y="156803"/>
                  </a:cubicBezTo>
                  <a:cubicBezTo>
                    <a:pt x="444250" y="152048"/>
                    <a:pt x="444250" y="146673"/>
                    <a:pt x="442182" y="141918"/>
                  </a:cubicBezTo>
                  <a:lnTo>
                    <a:pt x="442182" y="141918"/>
                  </a:lnTo>
                  <a:cubicBezTo>
                    <a:pt x="434740" y="128107"/>
                    <a:pt x="434740" y="111484"/>
                    <a:pt x="442182" y="97674"/>
                  </a:cubicBezTo>
                  <a:cubicBezTo>
                    <a:pt x="452561" y="77331"/>
                    <a:pt x="477454" y="69267"/>
                    <a:pt x="497796" y="79646"/>
                  </a:cubicBezTo>
                  <a:cubicBezTo>
                    <a:pt x="498706" y="80100"/>
                    <a:pt x="499616" y="80598"/>
                    <a:pt x="500484" y="81135"/>
                  </a:cubicBezTo>
                  <a:cubicBezTo>
                    <a:pt x="508836" y="86055"/>
                    <a:pt x="515494" y="93416"/>
                    <a:pt x="519505" y="102222"/>
                  </a:cubicBezTo>
                  <a:cubicBezTo>
                    <a:pt x="543033" y="153950"/>
                    <a:pt x="581859" y="197242"/>
                    <a:pt x="630733" y="226269"/>
                  </a:cubicBezTo>
                  <a:lnTo>
                    <a:pt x="663812" y="245290"/>
                  </a:lnTo>
                  <a:cubicBezTo>
                    <a:pt x="665425" y="247026"/>
                    <a:pt x="665425" y="249756"/>
                    <a:pt x="663812" y="251492"/>
                  </a:cubicBezTo>
                  <a:lnTo>
                    <a:pt x="635696" y="307313"/>
                  </a:lnTo>
                  <a:cubicBezTo>
                    <a:pt x="636273" y="309960"/>
                    <a:pt x="634620" y="312522"/>
                    <a:pt x="631974" y="313102"/>
                  </a:cubicBezTo>
                  <a:cubicBezTo>
                    <a:pt x="629369" y="313681"/>
                    <a:pt x="626764" y="312026"/>
                    <a:pt x="626185" y="309380"/>
                  </a:cubicBezTo>
                  <a:close/>
                </a:path>
              </a:pathLst>
            </a:custGeom>
            <a:solidFill>
              <a:srgbClr val="F5F3F2"/>
            </a:solidFill>
            <a:ln w="41349"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AC3A8D57-0172-AD0C-4BD8-AA95A22091D6}"/>
                </a:ext>
              </a:extLst>
            </p:cNvPr>
            <p:cNvSpPr/>
            <p:nvPr/>
          </p:nvSpPr>
          <p:spPr>
            <a:xfrm>
              <a:off x="10552836" y="2490806"/>
              <a:ext cx="60046" cy="44167"/>
            </a:xfrm>
            <a:custGeom>
              <a:avLst/>
              <a:gdLst>
                <a:gd name="connsiteX0" fmla="*/ 58389 w 60046"/>
                <a:gd name="connsiteY0" fmla="*/ 21514 h 44167"/>
                <a:gd name="connsiteX1" fmla="*/ 9184 w 60046"/>
                <a:gd name="connsiteY1" fmla="*/ 2906 h 44167"/>
                <a:gd name="connsiteX2" fmla="*/ 1534 w 60046"/>
                <a:gd name="connsiteY2" fmla="*/ 24614 h 44167"/>
                <a:gd name="connsiteX3" fmla="*/ 23242 w 60046"/>
                <a:gd name="connsiteY3" fmla="*/ 32264 h 44167"/>
                <a:gd name="connsiteX4" fmla="*/ 30685 w 60046"/>
                <a:gd name="connsiteY4" fmla="*/ 35158 h 44167"/>
                <a:gd name="connsiteX5" fmla="*/ 51359 w 60046"/>
                <a:gd name="connsiteY5" fmla="*/ 42188 h 44167"/>
                <a:gd name="connsiteX6" fmla="*/ 58389 w 60046"/>
                <a:gd name="connsiteY6" fmla="*/ 21514 h 44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46" h="44167">
                  <a:moveTo>
                    <a:pt x="58389" y="21514"/>
                  </a:moveTo>
                  <a:cubicBezTo>
                    <a:pt x="49953" y="2783"/>
                    <a:pt x="27915" y="-5529"/>
                    <a:pt x="9184" y="2906"/>
                  </a:cubicBezTo>
                  <a:cubicBezTo>
                    <a:pt x="1079" y="6793"/>
                    <a:pt x="-2354" y="16511"/>
                    <a:pt x="1534" y="24614"/>
                  </a:cubicBezTo>
                  <a:cubicBezTo>
                    <a:pt x="5421" y="32719"/>
                    <a:pt x="15137" y="36151"/>
                    <a:pt x="23242" y="32264"/>
                  </a:cubicBezTo>
                  <a:cubicBezTo>
                    <a:pt x="26095" y="31107"/>
                    <a:pt x="29361" y="32347"/>
                    <a:pt x="30685" y="35158"/>
                  </a:cubicBezTo>
                  <a:cubicBezTo>
                    <a:pt x="34447" y="42808"/>
                    <a:pt x="43710" y="45951"/>
                    <a:pt x="51359" y="42188"/>
                  </a:cubicBezTo>
                  <a:cubicBezTo>
                    <a:pt x="59008" y="38425"/>
                    <a:pt x="62150" y="29163"/>
                    <a:pt x="58389" y="21514"/>
                  </a:cubicBezTo>
                  <a:close/>
                </a:path>
              </a:pathLst>
            </a:custGeom>
            <a:solidFill>
              <a:srgbClr val="F5F3F2"/>
            </a:solidFill>
            <a:ln w="41349" cap="flat">
              <a:noFill/>
              <a:prstDash val="solid"/>
              <a:miter/>
            </a:ln>
          </p:spPr>
          <p:txBody>
            <a:bodyPr rtlCol="0" anchor="ctr"/>
            <a:lstStyle/>
            <a:p>
              <a:endParaRPr lang="en-US"/>
            </a:p>
          </p:txBody>
        </p:sp>
      </p:grpSp>
      <p:sp>
        <p:nvSpPr>
          <p:cNvPr id="73" name="TextBox 72">
            <a:extLst>
              <a:ext uri="{FF2B5EF4-FFF2-40B4-BE49-F238E27FC236}">
                <a16:creationId xmlns:a16="http://schemas.microsoft.com/office/drawing/2014/main" id="{46A60274-63E6-3FC4-E2B3-B50C52598145}"/>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Data Analysis</a:t>
            </a:r>
          </a:p>
        </p:txBody>
      </p:sp>
      <p:sp>
        <p:nvSpPr>
          <p:cNvPr id="74" name="Freeform: Shape 73">
            <a:extLst>
              <a:ext uri="{FF2B5EF4-FFF2-40B4-BE49-F238E27FC236}">
                <a16:creationId xmlns:a16="http://schemas.microsoft.com/office/drawing/2014/main" id="{5B8578A0-51F2-83E5-510B-4F0275823217}"/>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866984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1451FDC1-8591-4B85-2F78-2C8DFD0D8C35}"/>
              </a:ext>
            </a:extLst>
          </p:cNvPr>
          <p:cNvSpPr/>
          <p:nvPr/>
        </p:nvSpPr>
        <p:spPr>
          <a:xfrm>
            <a:off x="7315200" y="0"/>
            <a:ext cx="4876800" cy="5486400"/>
          </a:xfrm>
          <a:custGeom>
            <a:avLst/>
            <a:gdLst>
              <a:gd name="connsiteX0" fmla="*/ 244648 w 3962400"/>
              <a:gd name="connsiteY0" fmla="*/ 0 h 4610100"/>
              <a:gd name="connsiteX1" fmla="*/ 3962400 w 3962400"/>
              <a:gd name="connsiteY1" fmla="*/ 0 h 4610100"/>
              <a:gd name="connsiteX2" fmla="*/ 3962400 w 3962400"/>
              <a:gd name="connsiteY2" fmla="*/ 4553788 h 4610100"/>
              <a:gd name="connsiteX3" fmla="*/ 3863398 w 3962400"/>
              <a:gd name="connsiteY3" fmla="*/ 4571468 h 4610100"/>
              <a:gd name="connsiteX4" fmla="*/ 3352800 w 3962400"/>
              <a:gd name="connsiteY4" fmla="*/ 4610100 h 4610100"/>
              <a:gd name="connsiteX5" fmla="*/ 0 w 3962400"/>
              <a:gd name="connsiteY5" fmla="*/ 1257300 h 4610100"/>
              <a:gd name="connsiteX6" fmla="*/ 203447 w 3962400"/>
              <a:gd name="connsiteY6" fmla="*/ 104495 h 4610100"/>
              <a:gd name="connsiteX7" fmla="*/ 244648 w 3962400"/>
              <a:gd name="connsiteY7" fmla="*/ 0 h 461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2400" h="4610100">
                <a:moveTo>
                  <a:pt x="244648" y="0"/>
                </a:moveTo>
                <a:lnTo>
                  <a:pt x="3962400" y="0"/>
                </a:lnTo>
                <a:lnTo>
                  <a:pt x="3962400" y="4553788"/>
                </a:lnTo>
                <a:lnTo>
                  <a:pt x="3863398" y="4571468"/>
                </a:lnTo>
                <a:cubicBezTo>
                  <a:pt x="3696912" y="4596907"/>
                  <a:pt x="3526397" y="4610100"/>
                  <a:pt x="3352800" y="4610100"/>
                </a:cubicBezTo>
                <a:cubicBezTo>
                  <a:pt x="1501100" y="4610100"/>
                  <a:pt x="0" y="3109000"/>
                  <a:pt x="0" y="1257300"/>
                </a:cubicBezTo>
                <a:cubicBezTo>
                  <a:pt x="0" y="852241"/>
                  <a:pt x="71830" y="463958"/>
                  <a:pt x="203447" y="104495"/>
                </a:cubicBezTo>
                <a:lnTo>
                  <a:pt x="244648"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Shape 7">
            <a:extLst>
              <a:ext uri="{FF2B5EF4-FFF2-40B4-BE49-F238E27FC236}">
                <a16:creationId xmlns:a16="http://schemas.microsoft.com/office/drawing/2014/main" id="{1AD1863B-CDB1-32EC-E3B9-38045365628C}"/>
              </a:ext>
            </a:extLst>
          </p:cNvPr>
          <p:cNvSpPr/>
          <p:nvPr/>
        </p:nvSpPr>
        <p:spPr>
          <a:xfrm>
            <a:off x="7634514" y="-2"/>
            <a:ext cx="4557486" cy="5297715"/>
          </a:xfrm>
          <a:custGeom>
            <a:avLst/>
            <a:gdLst>
              <a:gd name="connsiteX0" fmla="*/ 244648 w 3962400"/>
              <a:gd name="connsiteY0" fmla="*/ 0 h 4610100"/>
              <a:gd name="connsiteX1" fmla="*/ 3962400 w 3962400"/>
              <a:gd name="connsiteY1" fmla="*/ 0 h 4610100"/>
              <a:gd name="connsiteX2" fmla="*/ 3962400 w 3962400"/>
              <a:gd name="connsiteY2" fmla="*/ 4553788 h 4610100"/>
              <a:gd name="connsiteX3" fmla="*/ 3863398 w 3962400"/>
              <a:gd name="connsiteY3" fmla="*/ 4571468 h 4610100"/>
              <a:gd name="connsiteX4" fmla="*/ 3352800 w 3962400"/>
              <a:gd name="connsiteY4" fmla="*/ 4610100 h 4610100"/>
              <a:gd name="connsiteX5" fmla="*/ 0 w 3962400"/>
              <a:gd name="connsiteY5" fmla="*/ 1257300 h 4610100"/>
              <a:gd name="connsiteX6" fmla="*/ 203447 w 3962400"/>
              <a:gd name="connsiteY6" fmla="*/ 104495 h 4610100"/>
              <a:gd name="connsiteX7" fmla="*/ 244648 w 3962400"/>
              <a:gd name="connsiteY7" fmla="*/ 0 h 461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2400" h="4610100">
                <a:moveTo>
                  <a:pt x="244648" y="0"/>
                </a:moveTo>
                <a:lnTo>
                  <a:pt x="3962400" y="0"/>
                </a:lnTo>
                <a:lnTo>
                  <a:pt x="3962400" y="4553788"/>
                </a:lnTo>
                <a:lnTo>
                  <a:pt x="3863398" y="4571468"/>
                </a:lnTo>
                <a:cubicBezTo>
                  <a:pt x="3696912" y="4596907"/>
                  <a:pt x="3526397" y="4610100"/>
                  <a:pt x="3352800" y="4610100"/>
                </a:cubicBezTo>
                <a:cubicBezTo>
                  <a:pt x="1501100" y="4610100"/>
                  <a:pt x="0" y="3109000"/>
                  <a:pt x="0" y="1257300"/>
                </a:cubicBezTo>
                <a:cubicBezTo>
                  <a:pt x="0" y="852241"/>
                  <a:pt x="71830" y="463958"/>
                  <a:pt x="203447" y="104495"/>
                </a:cubicBezTo>
                <a:lnTo>
                  <a:pt x="244648" y="0"/>
                </a:lnTo>
                <a:close/>
              </a:path>
            </a:pathLst>
          </a:custGeom>
          <a:blipFill>
            <a:blip r:embed="rId2"/>
            <a:stretch>
              <a:fillRect l="-17603" t="-64996" r="-50957" b="-356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extLst>
              <a:ext uri="{FF2B5EF4-FFF2-40B4-BE49-F238E27FC236}">
                <a16:creationId xmlns:a16="http://schemas.microsoft.com/office/drawing/2014/main" id="{00D3DE6D-D9A1-C573-C103-2584AAEE613D}"/>
              </a:ext>
            </a:extLst>
          </p:cNvPr>
          <p:cNvSpPr txBox="1"/>
          <p:nvPr/>
        </p:nvSpPr>
        <p:spPr>
          <a:xfrm>
            <a:off x="1647371" y="1219200"/>
            <a:ext cx="5667828" cy="646331"/>
          </a:xfrm>
          <a:prstGeom prst="rect">
            <a:avLst/>
          </a:prstGeom>
          <a:noFill/>
        </p:spPr>
        <p:txBody>
          <a:bodyPr wrap="square" rtlCol="0">
            <a:spAutoFit/>
          </a:bodyPr>
          <a:lstStyle/>
          <a:p>
            <a:r>
              <a:rPr lang="en-US" sz="3600" b="1" dirty="0">
                <a:solidFill>
                  <a:schemeClr val="accent1"/>
                </a:solidFill>
                <a:latin typeface="Lora" pitchFamily="2" charset="0"/>
              </a:rPr>
              <a:t>Table Of Content</a:t>
            </a:r>
          </a:p>
        </p:txBody>
      </p:sp>
      <p:grpSp>
        <p:nvGrpSpPr>
          <p:cNvPr id="2" name="Group 1">
            <a:extLst>
              <a:ext uri="{FF2B5EF4-FFF2-40B4-BE49-F238E27FC236}">
                <a16:creationId xmlns:a16="http://schemas.microsoft.com/office/drawing/2014/main" id="{8504D17C-1682-E10D-5EE4-CB52F906E0D5}"/>
              </a:ext>
            </a:extLst>
          </p:cNvPr>
          <p:cNvGrpSpPr/>
          <p:nvPr/>
        </p:nvGrpSpPr>
        <p:grpSpPr>
          <a:xfrm>
            <a:off x="1647371" y="2191395"/>
            <a:ext cx="4189283" cy="4265868"/>
            <a:chOff x="1647371" y="2191395"/>
            <a:chExt cx="4189283" cy="4265868"/>
          </a:xfrm>
        </p:grpSpPr>
        <p:sp>
          <p:nvSpPr>
            <p:cNvPr id="17" name="TextBox 16">
              <a:extLst>
                <a:ext uri="{FF2B5EF4-FFF2-40B4-BE49-F238E27FC236}">
                  <a16:creationId xmlns:a16="http://schemas.microsoft.com/office/drawing/2014/main" id="{69491638-00E6-254D-72FE-381A474643E5}"/>
                </a:ext>
              </a:extLst>
            </p:cNvPr>
            <p:cNvSpPr txBox="1"/>
            <p:nvPr/>
          </p:nvSpPr>
          <p:spPr>
            <a:xfrm>
              <a:off x="1647371" y="2191395"/>
              <a:ext cx="950685" cy="461665"/>
            </a:xfrm>
            <a:prstGeom prst="rect">
              <a:avLst/>
            </a:prstGeom>
            <a:noFill/>
          </p:spPr>
          <p:txBody>
            <a:bodyPr wrap="square">
              <a:spAutoFit/>
            </a:bodyPr>
            <a:lstStyle/>
            <a:p>
              <a:pPr marL="0" lvl="0" indent="0" rtl="0">
                <a:spcBef>
                  <a:spcPts val="0"/>
                </a:spcBef>
                <a:spcAft>
                  <a:spcPts val="0"/>
                </a:spcAft>
                <a:buNone/>
              </a:pPr>
              <a:r>
                <a:rPr lang="en" sz="2400" b="1" dirty="0">
                  <a:solidFill>
                    <a:schemeClr val="tx1">
                      <a:lumMod val="75000"/>
                      <a:lumOff val="25000"/>
                    </a:schemeClr>
                  </a:solidFill>
                  <a:latin typeface="Lora" pitchFamily="2" charset="0"/>
                </a:rPr>
                <a:t>01.</a:t>
              </a:r>
            </a:p>
          </p:txBody>
        </p:sp>
        <p:sp>
          <p:nvSpPr>
            <p:cNvPr id="18" name="TextBox 17">
              <a:extLst>
                <a:ext uri="{FF2B5EF4-FFF2-40B4-BE49-F238E27FC236}">
                  <a16:creationId xmlns:a16="http://schemas.microsoft.com/office/drawing/2014/main" id="{271C6E58-E180-84E1-0060-86AF94B54D92}"/>
                </a:ext>
              </a:extLst>
            </p:cNvPr>
            <p:cNvSpPr txBox="1"/>
            <p:nvPr/>
          </p:nvSpPr>
          <p:spPr>
            <a:xfrm>
              <a:off x="2237110" y="2191395"/>
              <a:ext cx="3599544" cy="461665"/>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US" sz="2400" b="1" dirty="0">
                  <a:solidFill>
                    <a:schemeClr val="tx1">
                      <a:lumMod val="75000"/>
                      <a:lumOff val="25000"/>
                    </a:schemeClr>
                  </a:solidFill>
                  <a:latin typeface="Lora" pitchFamily="2" charset="0"/>
                </a:rPr>
                <a:t>Introduction</a:t>
              </a:r>
            </a:p>
          </p:txBody>
        </p:sp>
        <p:sp>
          <p:nvSpPr>
            <p:cNvPr id="21" name="TextBox 20">
              <a:extLst>
                <a:ext uri="{FF2B5EF4-FFF2-40B4-BE49-F238E27FC236}">
                  <a16:creationId xmlns:a16="http://schemas.microsoft.com/office/drawing/2014/main" id="{C87220DE-5DBF-2617-345C-B4C79ABDCF0E}"/>
                </a:ext>
              </a:extLst>
            </p:cNvPr>
            <p:cNvSpPr txBox="1"/>
            <p:nvPr/>
          </p:nvSpPr>
          <p:spPr>
            <a:xfrm>
              <a:off x="1647371" y="3142446"/>
              <a:ext cx="950685" cy="461665"/>
            </a:xfrm>
            <a:prstGeom prst="rect">
              <a:avLst/>
            </a:prstGeom>
            <a:noFill/>
          </p:spPr>
          <p:txBody>
            <a:bodyPr wrap="square">
              <a:spAutoFit/>
            </a:bodyPr>
            <a:lstStyle/>
            <a:p>
              <a:pPr marL="0" lvl="0" indent="0" rtl="0">
                <a:spcBef>
                  <a:spcPts val="0"/>
                </a:spcBef>
                <a:spcAft>
                  <a:spcPts val="0"/>
                </a:spcAft>
                <a:buNone/>
              </a:pPr>
              <a:r>
                <a:rPr lang="en" sz="2400" b="1" dirty="0">
                  <a:solidFill>
                    <a:schemeClr val="tx1">
                      <a:lumMod val="75000"/>
                      <a:lumOff val="25000"/>
                    </a:schemeClr>
                  </a:solidFill>
                  <a:latin typeface="Lora" pitchFamily="2" charset="0"/>
                </a:rPr>
                <a:t>02.</a:t>
              </a:r>
            </a:p>
          </p:txBody>
        </p:sp>
        <p:sp>
          <p:nvSpPr>
            <p:cNvPr id="22" name="TextBox 21">
              <a:extLst>
                <a:ext uri="{FF2B5EF4-FFF2-40B4-BE49-F238E27FC236}">
                  <a16:creationId xmlns:a16="http://schemas.microsoft.com/office/drawing/2014/main" id="{53C920FD-5B6C-0367-3D1C-8A500AB07E7B}"/>
                </a:ext>
              </a:extLst>
            </p:cNvPr>
            <p:cNvSpPr txBox="1"/>
            <p:nvPr/>
          </p:nvSpPr>
          <p:spPr>
            <a:xfrm>
              <a:off x="2237110" y="3142446"/>
              <a:ext cx="3599544" cy="461665"/>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 sz="2400" b="1" dirty="0">
                  <a:solidFill>
                    <a:schemeClr val="tx1">
                      <a:lumMod val="75000"/>
                      <a:lumOff val="25000"/>
                    </a:schemeClr>
                  </a:solidFill>
                  <a:latin typeface="Lora" pitchFamily="2" charset="0"/>
                </a:rPr>
                <a:t>Discussion</a:t>
              </a:r>
              <a:endParaRPr lang="en-US" sz="3600" b="1" dirty="0">
                <a:solidFill>
                  <a:schemeClr val="tx1">
                    <a:lumMod val="75000"/>
                    <a:lumOff val="25000"/>
                  </a:schemeClr>
                </a:solidFill>
                <a:latin typeface="Lora" pitchFamily="2" charset="0"/>
              </a:endParaRPr>
            </a:p>
          </p:txBody>
        </p:sp>
        <p:sp>
          <p:nvSpPr>
            <p:cNvPr id="24" name="TextBox 23">
              <a:extLst>
                <a:ext uri="{FF2B5EF4-FFF2-40B4-BE49-F238E27FC236}">
                  <a16:creationId xmlns:a16="http://schemas.microsoft.com/office/drawing/2014/main" id="{9EF6254D-C43E-C354-7CE7-BDA95B0A6711}"/>
                </a:ext>
              </a:extLst>
            </p:cNvPr>
            <p:cNvSpPr txBox="1"/>
            <p:nvPr/>
          </p:nvSpPr>
          <p:spPr>
            <a:xfrm>
              <a:off x="1647371" y="4093497"/>
              <a:ext cx="950685" cy="461665"/>
            </a:xfrm>
            <a:prstGeom prst="rect">
              <a:avLst/>
            </a:prstGeom>
            <a:noFill/>
          </p:spPr>
          <p:txBody>
            <a:bodyPr wrap="square">
              <a:spAutoFit/>
            </a:bodyPr>
            <a:lstStyle/>
            <a:p>
              <a:pPr marL="0" lvl="0" indent="0" rtl="0">
                <a:spcBef>
                  <a:spcPts val="0"/>
                </a:spcBef>
                <a:spcAft>
                  <a:spcPts val="0"/>
                </a:spcAft>
                <a:buNone/>
              </a:pPr>
              <a:r>
                <a:rPr lang="en" sz="2400" b="1" dirty="0">
                  <a:solidFill>
                    <a:schemeClr val="tx1">
                      <a:lumMod val="75000"/>
                      <a:lumOff val="25000"/>
                    </a:schemeClr>
                  </a:solidFill>
                  <a:latin typeface="Lora" pitchFamily="2" charset="0"/>
                </a:rPr>
                <a:t>03.</a:t>
              </a:r>
            </a:p>
          </p:txBody>
        </p:sp>
        <p:sp>
          <p:nvSpPr>
            <p:cNvPr id="25" name="TextBox 24">
              <a:extLst>
                <a:ext uri="{FF2B5EF4-FFF2-40B4-BE49-F238E27FC236}">
                  <a16:creationId xmlns:a16="http://schemas.microsoft.com/office/drawing/2014/main" id="{D185CF47-C72A-2011-5ED7-6AB53DBCAB59}"/>
                </a:ext>
              </a:extLst>
            </p:cNvPr>
            <p:cNvSpPr txBox="1"/>
            <p:nvPr/>
          </p:nvSpPr>
          <p:spPr>
            <a:xfrm>
              <a:off x="2237110" y="4093497"/>
              <a:ext cx="3599544" cy="461665"/>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US" sz="2400" b="1" dirty="0">
                  <a:solidFill>
                    <a:schemeClr val="tx1">
                      <a:lumMod val="75000"/>
                      <a:lumOff val="25000"/>
                    </a:schemeClr>
                  </a:solidFill>
                  <a:latin typeface="Lora" pitchFamily="2" charset="0"/>
                </a:rPr>
                <a:t>Diagnosis</a:t>
              </a:r>
              <a:endParaRPr lang="en-US" sz="1800" b="1" dirty="0">
                <a:solidFill>
                  <a:schemeClr val="tx1">
                    <a:lumMod val="75000"/>
                    <a:lumOff val="25000"/>
                  </a:schemeClr>
                </a:solidFill>
                <a:latin typeface="Lora" pitchFamily="2" charset="0"/>
              </a:endParaRPr>
            </a:p>
          </p:txBody>
        </p:sp>
        <p:sp>
          <p:nvSpPr>
            <p:cNvPr id="27" name="TextBox 26">
              <a:extLst>
                <a:ext uri="{FF2B5EF4-FFF2-40B4-BE49-F238E27FC236}">
                  <a16:creationId xmlns:a16="http://schemas.microsoft.com/office/drawing/2014/main" id="{A6C36D51-B7BF-41FB-EAC3-C6842F353E83}"/>
                </a:ext>
              </a:extLst>
            </p:cNvPr>
            <p:cNvSpPr txBox="1"/>
            <p:nvPr/>
          </p:nvSpPr>
          <p:spPr>
            <a:xfrm>
              <a:off x="1647371" y="5044548"/>
              <a:ext cx="950685" cy="461665"/>
            </a:xfrm>
            <a:prstGeom prst="rect">
              <a:avLst/>
            </a:prstGeom>
            <a:noFill/>
          </p:spPr>
          <p:txBody>
            <a:bodyPr wrap="square">
              <a:spAutoFit/>
            </a:bodyPr>
            <a:lstStyle/>
            <a:p>
              <a:pPr marL="0" lvl="0" indent="0" rtl="0">
                <a:spcBef>
                  <a:spcPts val="0"/>
                </a:spcBef>
                <a:spcAft>
                  <a:spcPts val="0"/>
                </a:spcAft>
                <a:buNone/>
              </a:pPr>
              <a:r>
                <a:rPr lang="en" sz="2400" b="1" dirty="0">
                  <a:solidFill>
                    <a:schemeClr val="tx1">
                      <a:lumMod val="75000"/>
                      <a:lumOff val="25000"/>
                    </a:schemeClr>
                  </a:solidFill>
                  <a:latin typeface="Lora" pitchFamily="2" charset="0"/>
                </a:rPr>
                <a:t>04.</a:t>
              </a:r>
            </a:p>
          </p:txBody>
        </p:sp>
        <p:sp>
          <p:nvSpPr>
            <p:cNvPr id="28" name="TextBox 27">
              <a:extLst>
                <a:ext uri="{FF2B5EF4-FFF2-40B4-BE49-F238E27FC236}">
                  <a16:creationId xmlns:a16="http://schemas.microsoft.com/office/drawing/2014/main" id="{060C0C17-FD6D-0AF1-D65E-DC7291D2154E}"/>
                </a:ext>
              </a:extLst>
            </p:cNvPr>
            <p:cNvSpPr txBox="1"/>
            <p:nvPr/>
          </p:nvSpPr>
          <p:spPr>
            <a:xfrm>
              <a:off x="2237110" y="5044548"/>
              <a:ext cx="3599544" cy="461665"/>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 sz="2400" b="1" dirty="0">
                  <a:solidFill>
                    <a:schemeClr val="tx1">
                      <a:lumMod val="75000"/>
                      <a:lumOff val="25000"/>
                    </a:schemeClr>
                  </a:solidFill>
                  <a:latin typeface="Lora" pitchFamily="2" charset="0"/>
                </a:rPr>
                <a:t>Treatment</a:t>
              </a:r>
              <a:endParaRPr lang="en-US" sz="2400" b="1" dirty="0">
                <a:solidFill>
                  <a:schemeClr val="tx1">
                    <a:lumMod val="75000"/>
                    <a:lumOff val="25000"/>
                  </a:schemeClr>
                </a:solidFill>
                <a:latin typeface="Lora" pitchFamily="2" charset="0"/>
              </a:endParaRPr>
            </a:p>
          </p:txBody>
        </p:sp>
        <p:sp>
          <p:nvSpPr>
            <p:cNvPr id="30" name="TextBox 29">
              <a:extLst>
                <a:ext uri="{FF2B5EF4-FFF2-40B4-BE49-F238E27FC236}">
                  <a16:creationId xmlns:a16="http://schemas.microsoft.com/office/drawing/2014/main" id="{69300311-2140-AD17-9127-F2CABC3C5688}"/>
                </a:ext>
              </a:extLst>
            </p:cNvPr>
            <p:cNvSpPr txBox="1"/>
            <p:nvPr/>
          </p:nvSpPr>
          <p:spPr>
            <a:xfrm>
              <a:off x="1647371" y="5995598"/>
              <a:ext cx="950685" cy="461665"/>
            </a:xfrm>
            <a:prstGeom prst="rect">
              <a:avLst/>
            </a:prstGeom>
            <a:noFill/>
          </p:spPr>
          <p:txBody>
            <a:bodyPr wrap="square">
              <a:spAutoFit/>
            </a:bodyPr>
            <a:lstStyle/>
            <a:p>
              <a:pPr marL="0" lvl="0" indent="0" rtl="0">
                <a:spcBef>
                  <a:spcPts val="0"/>
                </a:spcBef>
                <a:spcAft>
                  <a:spcPts val="0"/>
                </a:spcAft>
                <a:buNone/>
              </a:pPr>
              <a:r>
                <a:rPr lang="en" sz="2400" b="1" dirty="0">
                  <a:solidFill>
                    <a:schemeClr val="tx1">
                      <a:lumMod val="75000"/>
                      <a:lumOff val="25000"/>
                    </a:schemeClr>
                  </a:solidFill>
                  <a:latin typeface="Lora" pitchFamily="2" charset="0"/>
                </a:rPr>
                <a:t>05.</a:t>
              </a:r>
            </a:p>
          </p:txBody>
        </p:sp>
        <p:sp>
          <p:nvSpPr>
            <p:cNvPr id="31" name="TextBox 30">
              <a:extLst>
                <a:ext uri="{FF2B5EF4-FFF2-40B4-BE49-F238E27FC236}">
                  <a16:creationId xmlns:a16="http://schemas.microsoft.com/office/drawing/2014/main" id="{8C86060A-87B4-1761-8773-C2CC039666B0}"/>
                </a:ext>
              </a:extLst>
            </p:cNvPr>
            <p:cNvSpPr txBox="1"/>
            <p:nvPr/>
          </p:nvSpPr>
          <p:spPr>
            <a:xfrm>
              <a:off x="2237110" y="5995598"/>
              <a:ext cx="3599544" cy="461665"/>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US" sz="2400" b="1" dirty="0">
                  <a:solidFill>
                    <a:schemeClr val="tx1">
                      <a:lumMod val="75000"/>
                      <a:lumOff val="25000"/>
                    </a:schemeClr>
                  </a:solidFill>
                  <a:latin typeface="Lora" pitchFamily="2" charset="0"/>
                </a:rPr>
                <a:t>Patient Monitoring</a:t>
              </a:r>
            </a:p>
          </p:txBody>
        </p:sp>
      </p:grpSp>
      <p:sp>
        <p:nvSpPr>
          <p:cNvPr id="14" name="Freeform: Shape 13">
            <a:extLst>
              <a:ext uri="{FF2B5EF4-FFF2-40B4-BE49-F238E27FC236}">
                <a16:creationId xmlns:a16="http://schemas.microsoft.com/office/drawing/2014/main" id="{002CB426-C1C3-78B9-EA3E-B588455407AA}"/>
              </a:ext>
            </a:extLst>
          </p:cNvPr>
          <p:cNvSpPr/>
          <p:nvPr/>
        </p:nvSpPr>
        <p:spPr>
          <a:xfrm>
            <a:off x="0" y="-2"/>
            <a:ext cx="2110658" cy="3178373"/>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73387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person holding a baby&#10;&#10;Description automatically generated with low confidence">
            <a:extLst>
              <a:ext uri="{FF2B5EF4-FFF2-40B4-BE49-F238E27FC236}">
                <a16:creationId xmlns:a16="http://schemas.microsoft.com/office/drawing/2014/main" id="{A25E214F-16DE-425C-26E7-61ADCE1EFDAE}"/>
              </a:ext>
            </a:extLst>
          </p:cNvPr>
          <p:cNvPicPr>
            <a:picLocks noChangeAspect="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t="289" b="15457"/>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552B0868-D50E-130B-EAFF-FA40C605FA03}"/>
              </a:ext>
            </a:extLst>
          </p:cNvPr>
          <p:cNvSpPr txBox="1"/>
          <p:nvPr/>
        </p:nvSpPr>
        <p:spPr>
          <a:xfrm>
            <a:off x="6805231" y="3055160"/>
            <a:ext cx="5048250" cy="1015663"/>
          </a:xfrm>
          <a:prstGeom prst="rect">
            <a:avLst/>
          </a:prstGeom>
          <a:noFill/>
        </p:spPr>
        <p:txBody>
          <a:bodyPr wrap="square">
            <a:spAutoFit/>
          </a:bodyPr>
          <a:lstStyle/>
          <a:p>
            <a:pPr algn="ctr"/>
            <a:r>
              <a:rPr lang="en-US" sz="6000" b="1" dirty="0">
                <a:solidFill>
                  <a:schemeClr val="accent1"/>
                </a:solidFill>
                <a:effectLst>
                  <a:outerShdw blurRad="38100" dist="38100" dir="2700000" algn="tl">
                    <a:srgbClr val="000000">
                      <a:alpha val="43137"/>
                    </a:srgbClr>
                  </a:outerShdw>
                </a:effectLst>
                <a:latin typeface="Lora" pitchFamily="2" charset="0"/>
              </a:rPr>
              <a:t>Conclusion</a:t>
            </a:r>
          </a:p>
        </p:txBody>
      </p:sp>
      <p:sp>
        <p:nvSpPr>
          <p:cNvPr id="6" name="TextBox 5">
            <a:extLst>
              <a:ext uri="{FF2B5EF4-FFF2-40B4-BE49-F238E27FC236}">
                <a16:creationId xmlns:a16="http://schemas.microsoft.com/office/drawing/2014/main" id="{9629F68C-3A7E-5F0B-5541-20BC8CD4B8EE}"/>
              </a:ext>
            </a:extLst>
          </p:cNvPr>
          <p:cNvSpPr txBox="1"/>
          <p:nvPr/>
        </p:nvSpPr>
        <p:spPr>
          <a:xfrm>
            <a:off x="6805231" y="1910834"/>
            <a:ext cx="5048250" cy="1200329"/>
          </a:xfrm>
          <a:prstGeom prst="rect">
            <a:avLst/>
          </a:prstGeom>
          <a:noFill/>
        </p:spPr>
        <p:txBody>
          <a:bodyPr wrap="square">
            <a:spAutoFit/>
          </a:bodyPr>
          <a:lstStyle/>
          <a:p>
            <a:pPr algn="ctr"/>
            <a:r>
              <a:rPr lang="en-US" sz="7200" b="1" dirty="0">
                <a:solidFill>
                  <a:schemeClr val="accent1"/>
                </a:solidFill>
                <a:effectLst>
                  <a:outerShdw blurRad="38100" dist="38100" dir="2700000" algn="tl">
                    <a:srgbClr val="000000">
                      <a:alpha val="43137"/>
                    </a:srgbClr>
                  </a:outerShdw>
                </a:effectLst>
                <a:latin typeface="Lora" pitchFamily="2" charset="0"/>
              </a:rPr>
              <a:t>03</a:t>
            </a:r>
          </a:p>
        </p:txBody>
      </p:sp>
    </p:spTree>
    <p:extLst>
      <p:ext uri="{BB962C8B-B14F-4D97-AF65-F5344CB8AC3E}">
        <p14:creationId xmlns:p14="http://schemas.microsoft.com/office/powerpoint/2010/main" val="4126008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EFB2D48-65E9-605D-0899-D9509AC0C79C}"/>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Physical Examination</a:t>
            </a:r>
            <a:endParaRPr lang="en-US" sz="3600" b="1" dirty="0">
              <a:solidFill>
                <a:schemeClr val="accent1"/>
              </a:solidFill>
              <a:latin typeface="Lora" pitchFamily="2" charset="0"/>
            </a:endParaRPr>
          </a:p>
        </p:txBody>
      </p:sp>
      <p:grpSp>
        <p:nvGrpSpPr>
          <p:cNvPr id="74" name="Group 73">
            <a:extLst>
              <a:ext uri="{FF2B5EF4-FFF2-40B4-BE49-F238E27FC236}">
                <a16:creationId xmlns:a16="http://schemas.microsoft.com/office/drawing/2014/main" id="{F6B8F6DF-BF8A-CC06-30DD-3B210F36F00A}"/>
              </a:ext>
            </a:extLst>
          </p:cNvPr>
          <p:cNvGrpSpPr/>
          <p:nvPr/>
        </p:nvGrpSpPr>
        <p:grpSpPr>
          <a:xfrm>
            <a:off x="5755432" y="2200718"/>
            <a:ext cx="2994336" cy="4320260"/>
            <a:chOff x="4840972" y="2357557"/>
            <a:chExt cx="2539267" cy="3663682"/>
          </a:xfrm>
        </p:grpSpPr>
        <p:sp>
          <p:nvSpPr>
            <p:cNvPr id="9" name="Freeform: Shape 8">
              <a:extLst>
                <a:ext uri="{FF2B5EF4-FFF2-40B4-BE49-F238E27FC236}">
                  <a16:creationId xmlns:a16="http://schemas.microsoft.com/office/drawing/2014/main" id="{06221990-BDA4-D5EF-C3AB-D04BD6961C49}"/>
                </a:ext>
              </a:extLst>
            </p:cNvPr>
            <p:cNvSpPr/>
            <p:nvPr/>
          </p:nvSpPr>
          <p:spPr>
            <a:xfrm>
              <a:off x="6871071" y="2433355"/>
              <a:ext cx="493831" cy="318869"/>
            </a:xfrm>
            <a:custGeom>
              <a:avLst/>
              <a:gdLst>
                <a:gd name="connsiteX0" fmla="*/ 438480 w 493831"/>
                <a:gd name="connsiteY0" fmla="*/ -80 h 318869"/>
                <a:gd name="connsiteX1" fmla="*/ 91587 w 493831"/>
                <a:gd name="connsiteY1" fmla="*/ -80 h 318869"/>
                <a:gd name="connsiteX2" fmla="*/ 36598 w 493831"/>
                <a:gd name="connsiteY2" fmla="*/ 54908 h 318869"/>
                <a:gd name="connsiteX3" fmla="*/ 36598 w 493831"/>
                <a:gd name="connsiteY3" fmla="*/ 81872 h 318869"/>
                <a:gd name="connsiteX4" fmla="*/ 36598 w 493831"/>
                <a:gd name="connsiteY4" fmla="*/ 85053 h 318869"/>
                <a:gd name="connsiteX5" fmla="*/ 36598 w 493831"/>
                <a:gd name="connsiteY5" fmla="*/ 121712 h 318869"/>
                <a:gd name="connsiteX6" fmla="*/ -363 w 493831"/>
                <a:gd name="connsiteY6" fmla="*/ 157765 h 318869"/>
                <a:gd name="connsiteX7" fmla="*/ 36598 w 493831"/>
                <a:gd name="connsiteY7" fmla="*/ 194878 h 318869"/>
                <a:gd name="connsiteX8" fmla="*/ 36598 w 493831"/>
                <a:gd name="connsiteY8" fmla="*/ 230476 h 318869"/>
                <a:gd name="connsiteX9" fmla="*/ 36598 w 493831"/>
                <a:gd name="connsiteY9" fmla="*/ 233506 h 318869"/>
                <a:gd name="connsiteX10" fmla="*/ 36598 w 493831"/>
                <a:gd name="connsiteY10" fmla="*/ 263802 h 318869"/>
                <a:gd name="connsiteX11" fmla="*/ 91587 w 493831"/>
                <a:gd name="connsiteY11" fmla="*/ 318790 h 318869"/>
                <a:gd name="connsiteX12" fmla="*/ 438480 w 493831"/>
                <a:gd name="connsiteY12" fmla="*/ 318790 h 318869"/>
                <a:gd name="connsiteX13" fmla="*/ 493468 w 493831"/>
                <a:gd name="connsiteY13" fmla="*/ 263802 h 318869"/>
                <a:gd name="connsiteX14" fmla="*/ 493468 w 493831"/>
                <a:gd name="connsiteY14" fmla="*/ 54908 h 318869"/>
                <a:gd name="connsiteX15" fmla="*/ 438480 w 493831"/>
                <a:gd name="connsiteY15" fmla="*/ -80 h 31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831" h="318869">
                  <a:moveTo>
                    <a:pt x="438480" y="-80"/>
                  </a:moveTo>
                  <a:lnTo>
                    <a:pt x="91587" y="-80"/>
                  </a:lnTo>
                  <a:cubicBezTo>
                    <a:pt x="61245" y="4"/>
                    <a:pt x="36674" y="24574"/>
                    <a:pt x="36598" y="54908"/>
                  </a:cubicBezTo>
                  <a:lnTo>
                    <a:pt x="36598" y="81872"/>
                  </a:lnTo>
                  <a:cubicBezTo>
                    <a:pt x="36523" y="82931"/>
                    <a:pt x="36523" y="83994"/>
                    <a:pt x="36598" y="85053"/>
                  </a:cubicBezTo>
                  <a:lnTo>
                    <a:pt x="36598" y="121712"/>
                  </a:lnTo>
                  <a:cubicBezTo>
                    <a:pt x="36598" y="121712"/>
                    <a:pt x="-212" y="143222"/>
                    <a:pt x="-363" y="157765"/>
                  </a:cubicBezTo>
                  <a:cubicBezTo>
                    <a:pt x="-514" y="172307"/>
                    <a:pt x="36598" y="194878"/>
                    <a:pt x="36598" y="194878"/>
                  </a:cubicBezTo>
                  <a:lnTo>
                    <a:pt x="36598" y="230476"/>
                  </a:lnTo>
                  <a:cubicBezTo>
                    <a:pt x="36523" y="231485"/>
                    <a:pt x="36523" y="232497"/>
                    <a:pt x="36598" y="233506"/>
                  </a:cubicBezTo>
                  <a:lnTo>
                    <a:pt x="36598" y="263802"/>
                  </a:lnTo>
                  <a:cubicBezTo>
                    <a:pt x="36674" y="294144"/>
                    <a:pt x="61245" y="318714"/>
                    <a:pt x="91587" y="318790"/>
                  </a:cubicBezTo>
                  <a:lnTo>
                    <a:pt x="438480" y="318790"/>
                  </a:lnTo>
                  <a:cubicBezTo>
                    <a:pt x="468807" y="318714"/>
                    <a:pt x="493377" y="294144"/>
                    <a:pt x="493468" y="263802"/>
                  </a:cubicBezTo>
                  <a:lnTo>
                    <a:pt x="493468" y="54908"/>
                  </a:lnTo>
                  <a:cubicBezTo>
                    <a:pt x="493377" y="24574"/>
                    <a:pt x="468807" y="4"/>
                    <a:pt x="438480" y="-80"/>
                  </a:cubicBezTo>
                  <a:close/>
                </a:path>
              </a:pathLst>
            </a:custGeom>
            <a:solidFill>
              <a:srgbClr val="F985B5"/>
            </a:solidFill>
            <a:ln w="15148" cap="flat">
              <a:noFill/>
              <a:prstDash val="solid"/>
              <a:miter/>
            </a:ln>
          </p:spPr>
          <p:txBody>
            <a:bodyPr rtlCol="0" anchor="ctr"/>
            <a:lstStyle/>
            <a:p>
              <a:endParaRPr lang="en-US" dirty="0"/>
            </a:p>
          </p:txBody>
        </p:sp>
        <p:sp>
          <p:nvSpPr>
            <p:cNvPr id="10" name="TextBox 9">
              <a:extLst>
                <a:ext uri="{FF2B5EF4-FFF2-40B4-BE49-F238E27FC236}">
                  <a16:creationId xmlns:a16="http://schemas.microsoft.com/office/drawing/2014/main" id="{E139B15B-556E-9EE4-86A1-86B2B2B98F2C}"/>
                </a:ext>
              </a:extLst>
            </p:cNvPr>
            <p:cNvSpPr txBox="1"/>
            <p:nvPr/>
          </p:nvSpPr>
          <p:spPr>
            <a:xfrm>
              <a:off x="6855736" y="2468025"/>
              <a:ext cx="524503" cy="249529"/>
            </a:xfrm>
            <a:prstGeom prst="rect">
              <a:avLst/>
            </a:prstGeom>
            <a:noFill/>
          </p:spPr>
          <p:txBody>
            <a:bodyPr wrap="square" rtlCol="0">
              <a:spAutoFit/>
            </a:bodyPr>
            <a:lstStyle/>
            <a:p>
              <a:pPr algn="ctr"/>
              <a:r>
                <a:rPr lang="en-US" sz="1312" b="1" spc="0" baseline="0" dirty="0">
                  <a:ln/>
                  <a:solidFill>
                    <a:srgbClr val="FFFFFF"/>
                  </a:solidFill>
                  <a:latin typeface="Lora" pitchFamily="2" charset="0"/>
                  <a:cs typeface="Arial"/>
                  <a:sym typeface="Arial"/>
                  <a:rtl val="0"/>
                </a:rPr>
                <a:t>85%</a:t>
              </a:r>
            </a:p>
          </p:txBody>
        </p:sp>
        <p:sp>
          <p:nvSpPr>
            <p:cNvPr id="11" name="Freeform: Shape 10">
              <a:extLst>
                <a:ext uri="{FF2B5EF4-FFF2-40B4-BE49-F238E27FC236}">
                  <a16:creationId xmlns:a16="http://schemas.microsoft.com/office/drawing/2014/main" id="{2514E288-8D9A-4EC8-137F-D6B35E798F78}"/>
                </a:ext>
              </a:extLst>
            </p:cNvPr>
            <p:cNvSpPr/>
            <p:nvPr/>
          </p:nvSpPr>
          <p:spPr>
            <a:xfrm>
              <a:off x="6860983" y="3160468"/>
              <a:ext cx="493831" cy="318869"/>
            </a:xfrm>
            <a:custGeom>
              <a:avLst/>
              <a:gdLst>
                <a:gd name="connsiteX0" fmla="*/ 438480 w 493831"/>
                <a:gd name="connsiteY0" fmla="*/ -80 h 318869"/>
                <a:gd name="connsiteX1" fmla="*/ 91587 w 493831"/>
                <a:gd name="connsiteY1" fmla="*/ -80 h 318869"/>
                <a:gd name="connsiteX2" fmla="*/ 36598 w 493831"/>
                <a:gd name="connsiteY2" fmla="*/ 54908 h 318869"/>
                <a:gd name="connsiteX3" fmla="*/ 36598 w 493831"/>
                <a:gd name="connsiteY3" fmla="*/ 81872 h 318869"/>
                <a:gd name="connsiteX4" fmla="*/ 36598 w 493831"/>
                <a:gd name="connsiteY4" fmla="*/ 85053 h 318869"/>
                <a:gd name="connsiteX5" fmla="*/ 36598 w 493831"/>
                <a:gd name="connsiteY5" fmla="*/ 121712 h 318869"/>
                <a:gd name="connsiteX6" fmla="*/ -363 w 493831"/>
                <a:gd name="connsiteY6" fmla="*/ 157765 h 318869"/>
                <a:gd name="connsiteX7" fmla="*/ 36598 w 493831"/>
                <a:gd name="connsiteY7" fmla="*/ 194878 h 318869"/>
                <a:gd name="connsiteX8" fmla="*/ 36598 w 493831"/>
                <a:gd name="connsiteY8" fmla="*/ 230476 h 318869"/>
                <a:gd name="connsiteX9" fmla="*/ 36598 w 493831"/>
                <a:gd name="connsiteY9" fmla="*/ 233506 h 318869"/>
                <a:gd name="connsiteX10" fmla="*/ 36598 w 493831"/>
                <a:gd name="connsiteY10" fmla="*/ 263802 h 318869"/>
                <a:gd name="connsiteX11" fmla="*/ 91587 w 493831"/>
                <a:gd name="connsiteY11" fmla="*/ 318790 h 318869"/>
                <a:gd name="connsiteX12" fmla="*/ 438480 w 493831"/>
                <a:gd name="connsiteY12" fmla="*/ 318790 h 318869"/>
                <a:gd name="connsiteX13" fmla="*/ 493468 w 493831"/>
                <a:gd name="connsiteY13" fmla="*/ 263802 h 318869"/>
                <a:gd name="connsiteX14" fmla="*/ 493468 w 493831"/>
                <a:gd name="connsiteY14" fmla="*/ 54757 h 318869"/>
                <a:gd name="connsiteX15" fmla="*/ 438480 w 493831"/>
                <a:gd name="connsiteY15" fmla="*/ -80 h 31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831" h="318869">
                  <a:moveTo>
                    <a:pt x="438480" y="-80"/>
                  </a:moveTo>
                  <a:lnTo>
                    <a:pt x="91587" y="-80"/>
                  </a:lnTo>
                  <a:cubicBezTo>
                    <a:pt x="61245" y="-4"/>
                    <a:pt x="36674" y="24567"/>
                    <a:pt x="36598" y="54908"/>
                  </a:cubicBezTo>
                  <a:lnTo>
                    <a:pt x="36598" y="81872"/>
                  </a:lnTo>
                  <a:cubicBezTo>
                    <a:pt x="36523" y="82932"/>
                    <a:pt x="36523" y="83993"/>
                    <a:pt x="36598" y="85053"/>
                  </a:cubicBezTo>
                  <a:lnTo>
                    <a:pt x="36598" y="121712"/>
                  </a:lnTo>
                  <a:cubicBezTo>
                    <a:pt x="36598" y="121712"/>
                    <a:pt x="-212" y="143222"/>
                    <a:pt x="-363" y="157765"/>
                  </a:cubicBezTo>
                  <a:cubicBezTo>
                    <a:pt x="-514" y="172307"/>
                    <a:pt x="36598" y="194878"/>
                    <a:pt x="36598" y="194878"/>
                  </a:cubicBezTo>
                  <a:lnTo>
                    <a:pt x="36598" y="230476"/>
                  </a:lnTo>
                  <a:cubicBezTo>
                    <a:pt x="36523" y="231491"/>
                    <a:pt x="36523" y="232491"/>
                    <a:pt x="36598" y="233506"/>
                  </a:cubicBezTo>
                  <a:lnTo>
                    <a:pt x="36598" y="263802"/>
                  </a:lnTo>
                  <a:cubicBezTo>
                    <a:pt x="36674" y="294144"/>
                    <a:pt x="61245" y="318714"/>
                    <a:pt x="91587" y="318790"/>
                  </a:cubicBezTo>
                  <a:lnTo>
                    <a:pt x="438480" y="318790"/>
                  </a:lnTo>
                  <a:cubicBezTo>
                    <a:pt x="468807" y="318714"/>
                    <a:pt x="493377" y="294144"/>
                    <a:pt x="493468" y="263802"/>
                  </a:cubicBezTo>
                  <a:lnTo>
                    <a:pt x="493468" y="54757"/>
                  </a:lnTo>
                  <a:cubicBezTo>
                    <a:pt x="493302" y="24476"/>
                    <a:pt x="468762" y="-4"/>
                    <a:pt x="438480" y="-80"/>
                  </a:cubicBezTo>
                  <a:close/>
                </a:path>
              </a:pathLst>
            </a:custGeom>
            <a:solidFill>
              <a:srgbClr val="EF9CC0"/>
            </a:solidFill>
            <a:ln w="15148" cap="flat">
              <a:noFill/>
              <a:prstDash val="solid"/>
              <a:miter/>
            </a:ln>
          </p:spPr>
          <p:txBody>
            <a:bodyPr rtlCol="0" anchor="ctr"/>
            <a:lstStyle/>
            <a:p>
              <a:endParaRPr lang="en-US"/>
            </a:p>
          </p:txBody>
        </p:sp>
        <p:sp>
          <p:nvSpPr>
            <p:cNvPr id="12" name="TextBox 11">
              <a:extLst>
                <a:ext uri="{FF2B5EF4-FFF2-40B4-BE49-F238E27FC236}">
                  <a16:creationId xmlns:a16="http://schemas.microsoft.com/office/drawing/2014/main" id="{E3E5784B-EDE8-AF79-B678-364F8880D32A}"/>
                </a:ext>
              </a:extLst>
            </p:cNvPr>
            <p:cNvSpPr txBox="1"/>
            <p:nvPr/>
          </p:nvSpPr>
          <p:spPr>
            <a:xfrm>
              <a:off x="6880746" y="3195138"/>
              <a:ext cx="454306" cy="249529"/>
            </a:xfrm>
            <a:prstGeom prst="rect">
              <a:avLst/>
            </a:prstGeom>
            <a:noFill/>
          </p:spPr>
          <p:txBody>
            <a:bodyPr wrap="none" rtlCol="0">
              <a:spAutoFit/>
            </a:bodyPr>
            <a:lstStyle/>
            <a:p>
              <a:pPr algn="ctr"/>
              <a:r>
                <a:rPr lang="en-US" sz="1312" b="1" spc="0" baseline="0" dirty="0">
                  <a:ln/>
                  <a:solidFill>
                    <a:srgbClr val="FFFFFF"/>
                  </a:solidFill>
                  <a:latin typeface="Lora" pitchFamily="2" charset="0"/>
                  <a:cs typeface="Arial"/>
                  <a:sym typeface="Arial"/>
                  <a:rtl val="0"/>
                </a:rPr>
                <a:t>40%</a:t>
              </a:r>
            </a:p>
          </p:txBody>
        </p:sp>
        <p:sp>
          <p:nvSpPr>
            <p:cNvPr id="13" name="Freeform: Shape 12">
              <a:extLst>
                <a:ext uri="{FF2B5EF4-FFF2-40B4-BE49-F238E27FC236}">
                  <a16:creationId xmlns:a16="http://schemas.microsoft.com/office/drawing/2014/main" id="{0F101337-1EFC-9D39-6197-7E0ABD3ECB8D}"/>
                </a:ext>
              </a:extLst>
            </p:cNvPr>
            <p:cNvSpPr/>
            <p:nvPr/>
          </p:nvSpPr>
          <p:spPr>
            <a:xfrm>
              <a:off x="6860983" y="3887581"/>
              <a:ext cx="493831" cy="318869"/>
            </a:xfrm>
            <a:custGeom>
              <a:avLst/>
              <a:gdLst>
                <a:gd name="connsiteX0" fmla="*/ 438480 w 493831"/>
                <a:gd name="connsiteY0" fmla="*/ -80 h 318869"/>
                <a:gd name="connsiteX1" fmla="*/ 91587 w 493831"/>
                <a:gd name="connsiteY1" fmla="*/ -80 h 318869"/>
                <a:gd name="connsiteX2" fmla="*/ 36598 w 493831"/>
                <a:gd name="connsiteY2" fmla="*/ 54908 h 318869"/>
                <a:gd name="connsiteX3" fmla="*/ 36598 w 493831"/>
                <a:gd name="connsiteY3" fmla="*/ 81872 h 318869"/>
                <a:gd name="connsiteX4" fmla="*/ 36598 w 493831"/>
                <a:gd name="connsiteY4" fmla="*/ 85053 h 318869"/>
                <a:gd name="connsiteX5" fmla="*/ 36598 w 493831"/>
                <a:gd name="connsiteY5" fmla="*/ 121712 h 318869"/>
                <a:gd name="connsiteX6" fmla="*/ -363 w 493831"/>
                <a:gd name="connsiteY6" fmla="*/ 157765 h 318869"/>
                <a:gd name="connsiteX7" fmla="*/ 36598 w 493831"/>
                <a:gd name="connsiteY7" fmla="*/ 194878 h 318869"/>
                <a:gd name="connsiteX8" fmla="*/ 36598 w 493831"/>
                <a:gd name="connsiteY8" fmla="*/ 230476 h 318869"/>
                <a:gd name="connsiteX9" fmla="*/ 36598 w 493831"/>
                <a:gd name="connsiteY9" fmla="*/ 233506 h 318869"/>
                <a:gd name="connsiteX10" fmla="*/ 36598 w 493831"/>
                <a:gd name="connsiteY10" fmla="*/ 263802 h 318869"/>
                <a:gd name="connsiteX11" fmla="*/ 91587 w 493831"/>
                <a:gd name="connsiteY11" fmla="*/ 318790 h 318869"/>
                <a:gd name="connsiteX12" fmla="*/ 438480 w 493831"/>
                <a:gd name="connsiteY12" fmla="*/ 318790 h 318869"/>
                <a:gd name="connsiteX13" fmla="*/ 493468 w 493831"/>
                <a:gd name="connsiteY13" fmla="*/ 263802 h 318869"/>
                <a:gd name="connsiteX14" fmla="*/ 493468 w 493831"/>
                <a:gd name="connsiteY14" fmla="*/ 54757 h 318869"/>
                <a:gd name="connsiteX15" fmla="*/ 438480 w 493831"/>
                <a:gd name="connsiteY15" fmla="*/ -80 h 31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831" h="318869">
                  <a:moveTo>
                    <a:pt x="438480" y="-80"/>
                  </a:moveTo>
                  <a:lnTo>
                    <a:pt x="91587" y="-80"/>
                  </a:lnTo>
                  <a:cubicBezTo>
                    <a:pt x="61245" y="-4"/>
                    <a:pt x="36674" y="24567"/>
                    <a:pt x="36598" y="54908"/>
                  </a:cubicBezTo>
                  <a:lnTo>
                    <a:pt x="36598" y="81872"/>
                  </a:lnTo>
                  <a:cubicBezTo>
                    <a:pt x="36523" y="82932"/>
                    <a:pt x="36523" y="83993"/>
                    <a:pt x="36598" y="85053"/>
                  </a:cubicBezTo>
                  <a:lnTo>
                    <a:pt x="36598" y="121712"/>
                  </a:lnTo>
                  <a:cubicBezTo>
                    <a:pt x="36598" y="121712"/>
                    <a:pt x="-212" y="143222"/>
                    <a:pt x="-363" y="157765"/>
                  </a:cubicBezTo>
                  <a:cubicBezTo>
                    <a:pt x="-514" y="172307"/>
                    <a:pt x="36598" y="194878"/>
                    <a:pt x="36598" y="194878"/>
                  </a:cubicBezTo>
                  <a:lnTo>
                    <a:pt x="36598" y="230476"/>
                  </a:lnTo>
                  <a:cubicBezTo>
                    <a:pt x="36523" y="231491"/>
                    <a:pt x="36523" y="232491"/>
                    <a:pt x="36598" y="233506"/>
                  </a:cubicBezTo>
                  <a:lnTo>
                    <a:pt x="36598" y="263802"/>
                  </a:lnTo>
                  <a:cubicBezTo>
                    <a:pt x="36674" y="294144"/>
                    <a:pt x="61245" y="318714"/>
                    <a:pt x="91587" y="318790"/>
                  </a:cubicBezTo>
                  <a:lnTo>
                    <a:pt x="438480" y="318790"/>
                  </a:lnTo>
                  <a:cubicBezTo>
                    <a:pt x="468807" y="318714"/>
                    <a:pt x="493377" y="294144"/>
                    <a:pt x="493468" y="263802"/>
                  </a:cubicBezTo>
                  <a:lnTo>
                    <a:pt x="493468" y="54757"/>
                  </a:lnTo>
                  <a:cubicBezTo>
                    <a:pt x="493302" y="24476"/>
                    <a:pt x="468762" y="-4"/>
                    <a:pt x="438480" y="-80"/>
                  </a:cubicBezTo>
                  <a:close/>
                </a:path>
              </a:pathLst>
            </a:custGeom>
            <a:solidFill>
              <a:srgbClr val="F985B5"/>
            </a:solidFill>
            <a:ln w="15148" cap="flat">
              <a:noFill/>
              <a:prstDash val="solid"/>
              <a:miter/>
            </a:ln>
          </p:spPr>
          <p:txBody>
            <a:bodyPr rtlCol="0" anchor="ctr"/>
            <a:lstStyle/>
            <a:p>
              <a:endParaRPr lang="en-US"/>
            </a:p>
          </p:txBody>
        </p:sp>
        <p:sp>
          <p:nvSpPr>
            <p:cNvPr id="14" name="TextBox 13">
              <a:extLst>
                <a:ext uri="{FF2B5EF4-FFF2-40B4-BE49-F238E27FC236}">
                  <a16:creationId xmlns:a16="http://schemas.microsoft.com/office/drawing/2014/main" id="{EE37BF9B-FF1B-3FB4-3ABF-AC3A1BC9B81D}"/>
                </a:ext>
              </a:extLst>
            </p:cNvPr>
            <p:cNvSpPr txBox="1"/>
            <p:nvPr/>
          </p:nvSpPr>
          <p:spPr>
            <a:xfrm>
              <a:off x="6895104" y="3916489"/>
              <a:ext cx="439353" cy="249529"/>
            </a:xfrm>
            <a:prstGeom prst="rect">
              <a:avLst/>
            </a:prstGeom>
            <a:noFill/>
          </p:spPr>
          <p:txBody>
            <a:bodyPr wrap="none" rtlCol="0">
              <a:spAutoFit/>
            </a:bodyPr>
            <a:lstStyle/>
            <a:p>
              <a:pPr algn="ctr"/>
              <a:r>
                <a:rPr lang="en-US" sz="1312" b="1" spc="0" baseline="0" dirty="0">
                  <a:ln/>
                  <a:solidFill>
                    <a:srgbClr val="FFFFFF"/>
                  </a:solidFill>
                  <a:latin typeface="Lora" pitchFamily="2" charset="0"/>
                  <a:cs typeface="Arial"/>
                  <a:sym typeface="Arial"/>
                  <a:rtl val="0"/>
                </a:rPr>
                <a:t>25%</a:t>
              </a:r>
            </a:p>
          </p:txBody>
        </p:sp>
        <p:sp>
          <p:nvSpPr>
            <p:cNvPr id="15" name="Freeform: Shape 14">
              <a:extLst>
                <a:ext uri="{FF2B5EF4-FFF2-40B4-BE49-F238E27FC236}">
                  <a16:creationId xmlns:a16="http://schemas.microsoft.com/office/drawing/2014/main" id="{2053DD1D-2D60-2300-FE6B-3828FAD0B660}"/>
                </a:ext>
              </a:extLst>
            </p:cNvPr>
            <p:cNvSpPr/>
            <p:nvPr/>
          </p:nvSpPr>
          <p:spPr>
            <a:xfrm>
              <a:off x="6860983" y="4614694"/>
              <a:ext cx="493831" cy="318869"/>
            </a:xfrm>
            <a:custGeom>
              <a:avLst/>
              <a:gdLst>
                <a:gd name="connsiteX0" fmla="*/ 438480 w 493831"/>
                <a:gd name="connsiteY0" fmla="*/ -80 h 318869"/>
                <a:gd name="connsiteX1" fmla="*/ 91587 w 493831"/>
                <a:gd name="connsiteY1" fmla="*/ -80 h 318869"/>
                <a:gd name="connsiteX2" fmla="*/ 36598 w 493831"/>
                <a:gd name="connsiteY2" fmla="*/ 54908 h 318869"/>
                <a:gd name="connsiteX3" fmla="*/ 36598 w 493831"/>
                <a:gd name="connsiteY3" fmla="*/ 81872 h 318869"/>
                <a:gd name="connsiteX4" fmla="*/ 36598 w 493831"/>
                <a:gd name="connsiteY4" fmla="*/ 85053 h 318869"/>
                <a:gd name="connsiteX5" fmla="*/ 36598 w 493831"/>
                <a:gd name="connsiteY5" fmla="*/ 121712 h 318869"/>
                <a:gd name="connsiteX6" fmla="*/ -363 w 493831"/>
                <a:gd name="connsiteY6" fmla="*/ 157765 h 318869"/>
                <a:gd name="connsiteX7" fmla="*/ 36598 w 493831"/>
                <a:gd name="connsiteY7" fmla="*/ 194878 h 318869"/>
                <a:gd name="connsiteX8" fmla="*/ 36598 w 493831"/>
                <a:gd name="connsiteY8" fmla="*/ 230476 h 318869"/>
                <a:gd name="connsiteX9" fmla="*/ 36598 w 493831"/>
                <a:gd name="connsiteY9" fmla="*/ 233506 h 318869"/>
                <a:gd name="connsiteX10" fmla="*/ 36598 w 493831"/>
                <a:gd name="connsiteY10" fmla="*/ 263802 h 318869"/>
                <a:gd name="connsiteX11" fmla="*/ 91587 w 493831"/>
                <a:gd name="connsiteY11" fmla="*/ 318790 h 318869"/>
                <a:gd name="connsiteX12" fmla="*/ 438480 w 493831"/>
                <a:gd name="connsiteY12" fmla="*/ 318790 h 318869"/>
                <a:gd name="connsiteX13" fmla="*/ 493468 w 493831"/>
                <a:gd name="connsiteY13" fmla="*/ 263802 h 318869"/>
                <a:gd name="connsiteX14" fmla="*/ 493468 w 493831"/>
                <a:gd name="connsiteY14" fmla="*/ 54757 h 318869"/>
                <a:gd name="connsiteX15" fmla="*/ 438480 w 493831"/>
                <a:gd name="connsiteY15" fmla="*/ -80 h 31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831" h="318869">
                  <a:moveTo>
                    <a:pt x="438480" y="-80"/>
                  </a:moveTo>
                  <a:lnTo>
                    <a:pt x="91587" y="-80"/>
                  </a:lnTo>
                  <a:cubicBezTo>
                    <a:pt x="61245" y="-4"/>
                    <a:pt x="36674" y="24567"/>
                    <a:pt x="36598" y="54908"/>
                  </a:cubicBezTo>
                  <a:lnTo>
                    <a:pt x="36598" y="81872"/>
                  </a:lnTo>
                  <a:cubicBezTo>
                    <a:pt x="36523" y="82932"/>
                    <a:pt x="36523" y="83993"/>
                    <a:pt x="36598" y="85053"/>
                  </a:cubicBezTo>
                  <a:lnTo>
                    <a:pt x="36598" y="121712"/>
                  </a:lnTo>
                  <a:cubicBezTo>
                    <a:pt x="36598" y="121712"/>
                    <a:pt x="-212" y="143222"/>
                    <a:pt x="-363" y="157765"/>
                  </a:cubicBezTo>
                  <a:cubicBezTo>
                    <a:pt x="-514" y="172307"/>
                    <a:pt x="36598" y="194878"/>
                    <a:pt x="36598" y="194878"/>
                  </a:cubicBezTo>
                  <a:lnTo>
                    <a:pt x="36598" y="230476"/>
                  </a:lnTo>
                  <a:cubicBezTo>
                    <a:pt x="36523" y="231491"/>
                    <a:pt x="36523" y="232491"/>
                    <a:pt x="36598" y="233506"/>
                  </a:cubicBezTo>
                  <a:lnTo>
                    <a:pt x="36598" y="263802"/>
                  </a:lnTo>
                  <a:cubicBezTo>
                    <a:pt x="36674" y="294144"/>
                    <a:pt x="61245" y="318714"/>
                    <a:pt x="91587" y="318790"/>
                  </a:cubicBezTo>
                  <a:lnTo>
                    <a:pt x="438480" y="318790"/>
                  </a:lnTo>
                  <a:cubicBezTo>
                    <a:pt x="468807" y="318714"/>
                    <a:pt x="493377" y="294144"/>
                    <a:pt x="493468" y="263802"/>
                  </a:cubicBezTo>
                  <a:lnTo>
                    <a:pt x="493468" y="54757"/>
                  </a:lnTo>
                  <a:cubicBezTo>
                    <a:pt x="493302" y="24476"/>
                    <a:pt x="468762" y="-4"/>
                    <a:pt x="438480" y="-80"/>
                  </a:cubicBezTo>
                  <a:close/>
                </a:path>
              </a:pathLst>
            </a:custGeom>
            <a:solidFill>
              <a:srgbClr val="EF9CC0"/>
            </a:solidFill>
            <a:ln w="15148" cap="flat">
              <a:noFill/>
              <a:prstDash val="solid"/>
              <a:miter/>
            </a:ln>
          </p:spPr>
          <p:txBody>
            <a:bodyPr rtlCol="0" anchor="ctr"/>
            <a:lstStyle/>
            <a:p>
              <a:endParaRPr lang="en-US"/>
            </a:p>
          </p:txBody>
        </p:sp>
        <p:sp>
          <p:nvSpPr>
            <p:cNvPr id="16" name="TextBox 15">
              <a:extLst>
                <a:ext uri="{FF2B5EF4-FFF2-40B4-BE49-F238E27FC236}">
                  <a16:creationId xmlns:a16="http://schemas.microsoft.com/office/drawing/2014/main" id="{FABC7283-829C-9BA9-6920-3ABBF30D7646}"/>
                </a:ext>
              </a:extLst>
            </p:cNvPr>
            <p:cNvSpPr txBox="1"/>
            <p:nvPr/>
          </p:nvSpPr>
          <p:spPr>
            <a:xfrm>
              <a:off x="6894982" y="4643602"/>
              <a:ext cx="437994" cy="249529"/>
            </a:xfrm>
            <a:prstGeom prst="rect">
              <a:avLst/>
            </a:prstGeom>
            <a:noFill/>
          </p:spPr>
          <p:txBody>
            <a:bodyPr wrap="none" rtlCol="0">
              <a:spAutoFit/>
            </a:bodyPr>
            <a:lstStyle/>
            <a:p>
              <a:pPr algn="ctr"/>
              <a:r>
                <a:rPr lang="en-US" sz="1312" b="1" spc="0" baseline="0">
                  <a:ln/>
                  <a:solidFill>
                    <a:srgbClr val="FFFFFF"/>
                  </a:solidFill>
                  <a:latin typeface="Lora" pitchFamily="2" charset="0"/>
                  <a:cs typeface="Arial"/>
                  <a:sym typeface="Arial"/>
                  <a:rtl val="0"/>
                </a:rPr>
                <a:t>22%</a:t>
              </a:r>
            </a:p>
          </p:txBody>
        </p:sp>
        <p:sp>
          <p:nvSpPr>
            <p:cNvPr id="17" name="Freeform: Shape 16">
              <a:extLst>
                <a:ext uri="{FF2B5EF4-FFF2-40B4-BE49-F238E27FC236}">
                  <a16:creationId xmlns:a16="http://schemas.microsoft.com/office/drawing/2014/main" id="{AF3AC783-729D-1DE4-98CB-62C5A3E9FEA6}"/>
                </a:ext>
              </a:extLst>
            </p:cNvPr>
            <p:cNvSpPr/>
            <p:nvPr/>
          </p:nvSpPr>
          <p:spPr>
            <a:xfrm>
              <a:off x="6860983" y="5341807"/>
              <a:ext cx="493831" cy="318869"/>
            </a:xfrm>
            <a:custGeom>
              <a:avLst/>
              <a:gdLst>
                <a:gd name="connsiteX0" fmla="*/ 438480 w 493831"/>
                <a:gd name="connsiteY0" fmla="*/ -80 h 318869"/>
                <a:gd name="connsiteX1" fmla="*/ 91587 w 493831"/>
                <a:gd name="connsiteY1" fmla="*/ -80 h 318869"/>
                <a:gd name="connsiteX2" fmla="*/ 36598 w 493831"/>
                <a:gd name="connsiteY2" fmla="*/ 54908 h 318869"/>
                <a:gd name="connsiteX3" fmla="*/ 36598 w 493831"/>
                <a:gd name="connsiteY3" fmla="*/ 81872 h 318869"/>
                <a:gd name="connsiteX4" fmla="*/ 36598 w 493831"/>
                <a:gd name="connsiteY4" fmla="*/ 85054 h 318869"/>
                <a:gd name="connsiteX5" fmla="*/ 36598 w 493831"/>
                <a:gd name="connsiteY5" fmla="*/ 121712 h 318869"/>
                <a:gd name="connsiteX6" fmla="*/ -363 w 493831"/>
                <a:gd name="connsiteY6" fmla="*/ 157765 h 318869"/>
                <a:gd name="connsiteX7" fmla="*/ 36598 w 493831"/>
                <a:gd name="connsiteY7" fmla="*/ 194878 h 318869"/>
                <a:gd name="connsiteX8" fmla="*/ 36598 w 493831"/>
                <a:gd name="connsiteY8" fmla="*/ 230476 h 318869"/>
                <a:gd name="connsiteX9" fmla="*/ 36598 w 493831"/>
                <a:gd name="connsiteY9" fmla="*/ 233506 h 318869"/>
                <a:gd name="connsiteX10" fmla="*/ 36598 w 493831"/>
                <a:gd name="connsiteY10" fmla="*/ 263802 h 318869"/>
                <a:gd name="connsiteX11" fmla="*/ 91587 w 493831"/>
                <a:gd name="connsiteY11" fmla="*/ 318790 h 318869"/>
                <a:gd name="connsiteX12" fmla="*/ 438480 w 493831"/>
                <a:gd name="connsiteY12" fmla="*/ 318790 h 318869"/>
                <a:gd name="connsiteX13" fmla="*/ 493468 w 493831"/>
                <a:gd name="connsiteY13" fmla="*/ 263802 h 318869"/>
                <a:gd name="connsiteX14" fmla="*/ 493468 w 493831"/>
                <a:gd name="connsiteY14" fmla="*/ 54757 h 318869"/>
                <a:gd name="connsiteX15" fmla="*/ 438480 w 493831"/>
                <a:gd name="connsiteY15" fmla="*/ -80 h 318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93831" h="318869">
                  <a:moveTo>
                    <a:pt x="438480" y="-80"/>
                  </a:moveTo>
                  <a:lnTo>
                    <a:pt x="91587" y="-80"/>
                  </a:lnTo>
                  <a:cubicBezTo>
                    <a:pt x="61245" y="-4"/>
                    <a:pt x="36674" y="24567"/>
                    <a:pt x="36598" y="54908"/>
                  </a:cubicBezTo>
                  <a:lnTo>
                    <a:pt x="36598" y="81872"/>
                  </a:lnTo>
                  <a:cubicBezTo>
                    <a:pt x="36523" y="82933"/>
                    <a:pt x="36523" y="83993"/>
                    <a:pt x="36598" y="85054"/>
                  </a:cubicBezTo>
                  <a:lnTo>
                    <a:pt x="36598" y="121712"/>
                  </a:lnTo>
                  <a:cubicBezTo>
                    <a:pt x="36598" y="121712"/>
                    <a:pt x="-212" y="143223"/>
                    <a:pt x="-363" y="157765"/>
                  </a:cubicBezTo>
                  <a:cubicBezTo>
                    <a:pt x="-514" y="172307"/>
                    <a:pt x="36598" y="194878"/>
                    <a:pt x="36598" y="194878"/>
                  </a:cubicBezTo>
                  <a:lnTo>
                    <a:pt x="36598" y="230476"/>
                  </a:lnTo>
                  <a:cubicBezTo>
                    <a:pt x="36523" y="231491"/>
                    <a:pt x="36523" y="232491"/>
                    <a:pt x="36598" y="233506"/>
                  </a:cubicBezTo>
                  <a:lnTo>
                    <a:pt x="36598" y="263802"/>
                  </a:lnTo>
                  <a:cubicBezTo>
                    <a:pt x="36674" y="294144"/>
                    <a:pt x="61245" y="318714"/>
                    <a:pt x="91587" y="318790"/>
                  </a:cubicBezTo>
                  <a:lnTo>
                    <a:pt x="438480" y="318790"/>
                  </a:lnTo>
                  <a:cubicBezTo>
                    <a:pt x="468807" y="318714"/>
                    <a:pt x="493377" y="294144"/>
                    <a:pt x="493468" y="263802"/>
                  </a:cubicBezTo>
                  <a:lnTo>
                    <a:pt x="493468" y="54757"/>
                  </a:lnTo>
                  <a:cubicBezTo>
                    <a:pt x="493302" y="24476"/>
                    <a:pt x="468762" y="-4"/>
                    <a:pt x="438480" y="-80"/>
                  </a:cubicBezTo>
                  <a:close/>
                </a:path>
              </a:pathLst>
            </a:custGeom>
            <a:solidFill>
              <a:srgbClr val="EA6AA4"/>
            </a:solidFill>
            <a:ln w="15148" cap="flat">
              <a:noFill/>
              <a:prstDash val="solid"/>
              <a:miter/>
            </a:ln>
          </p:spPr>
          <p:txBody>
            <a:bodyPr rtlCol="0" anchor="ctr"/>
            <a:lstStyle/>
            <a:p>
              <a:endParaRPr lang="en-US"/>
            </a:p>
          </p:txBody>
        </p:sp>
        <p:sp>
          <p:nvSpPr>
            <p:cNvPr id="18" name="TextBox 17">
              <a:extLst>
                <a:ext uri="{FF2B5EF4-FFF2-40B4-BE49-F238E27FC236}">
                  <a16:creationId xmlns:a16="http://schemas.microsoft.com/office/drawing/2014/main" id="{CB1E0B8F-D46E-D094-C05D-B54C258A5164}"/>
                </a:ext>
              </a:extLst>
            </p:cNvPr>
            <p:cNvSpPr txBox="1"/>
            <p:nvPr/>
          </p:nvSpPr>
          <p:spPr>
            <a:xfrm>
              <a:off x="6895470" y="5370716"/>
              <a:ext cx="443431" cy="249529"/>
            </a:xfrm>
            <a:prstGeom prst="rect">
              <a:avLst/>
            </a:prstGeom>
            <a:noFill/>
          </p:spPr>
          <p:txBody>
            <a:bodyPr wrap="none" rtlCol="0">
              <a:spAutoFit/>
            </a:bodyPr>
            <a:lstStyle/>
            <a:p>
              <a:pPr algn="ctr"/>
              <a:r>
                <a:rPr lang="en-US" sz="1312" b="1" spc="0" baseline="0" dirty="0">
                  <a:ln/>
                  <a:solidFill>
                    <a:srgbClr val="FFFFFF"/>
                  </a:solidFill>
                  <a:latin typeface="Lora" pitchFamily="2" charset="0"/>
                  <a:cs typeface="Arial"/>
                  <a:sym typeface="Arial"/>
                  <a:rtl val="0"/>
                </a:rPr>
                <a:t>43%</a:t>
              </a:r>
            </a:p>
          </p:txBody>
        </p:sp>
        <p:sp>
          <p:nvSpPr>
            <p:cNvPr id="27" name="Freeform: Shape 26">
              <a:extLst>
                <a:ext uri="{FF2B5EF4-FFF2-40B4-BE49-F238E27FC236}">
                  <a16:creationId xmlns:a16="http://schemas.microsoft.com/office/drawing/2014/main" id="{1646BD30-6279-780E-6F90-17B0605F43F8}"/>
                </a:ext>
              </a:extLst>
            </p:cNvPr>
            <p:cNvSpPr/>
            <p:nvPr/>
          </p:nvSpPr>
          <p:spPr>
            <a:xfrm>
              <a:off x="4840972" y="2577414"/>
              <a:ext cx="1115512" cy="15148"/>
            </a:xfrm>
            <a:custGeom>
              <a:avLst/>
              <a:gdLst>
                <a:gd name="connsiteX0" fmla="*/ 0 w 1115512"/>
                <a:gd name="connsiteY0" fmla="*/ 0 h 15148"/>
                <a:gd name="connsiteX1" fmla="*/ 1115513 w 1115512"/>
                <a:gd name="connsiteY1" fmla="*/ 0 h 15148"/>
              </a:gdLst>
              <a:ahLst/>
              <a:cxnLst>
                <a:cxn ang="0">
                  <a:pos x="connsiteX0" y="connsiteY0"/>
                </a:cxn>
                <a:cxn ang="0">
                  <a:pos x="connsiteX1" y="connsiteY1"/>
                </a:cxn>
              </a:cxnLst>
              <a:rect l="l" t="t" r="r" b="b"/>
              <a:pathLst>
                <a:path w="1115512" h="15148">
                  <a:moveTo>
                    <a:pt x="0" y="0"/>
                  </a:moveTo>
                  <a:lnTo>
                    <a:pt x="1115513" y="0"/>
                  </a:lnTo>
                </a:path>
              </a:pathLst>
            </a:custGeom>
            <a:ln w="7574" cap="flat">
              <a:solidFill>
                <a:srgbClr val="383A3F"/>
              </a:solid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33C9A71-7F86-A7D3-A9AA-AB265795009A}"/>
                </a:ext>
              </a:extLst>
            </p:cNvPr>
            <p:cNvSpPr/>
            <p:nvPr/>
          </p:nvSpPr>
          <p:spPr>
            <a:xfrm>
              <a:off x="4840972" y="3308314"/>
              <a:ext cx="1115512" cy="15148"/>
            </a:xfrm>
            <a:custGeom>
              <a:avLst/>
              <a:gdLst>
                <a:gd name="connsiteX0" fmla="*/ 0 w 1115512"/>
                <a:gd name="connsiteY0" fmla="*/ 0 h 15148"/>
                <a:gd name="connsiteX1" fmla="*/ 1115513 w 1115512"/>
                <a:gd name="connsiteY1" fmla="*/ 0 h 15148"/>
              </a:gdLst>
              <a:ahLst/>
              <a:cxnLst>
                <a:cxn ang="0">
                  <a:pos x="connsiteX0" y="connsiteY0"/>
                </a:cxn>
                <a:cxn ang="0">
                  <a:pos x="connsiteX1" y="connsiteY1"/>
                </a:cxn>
              </a:cxnLst>
              <a:rect l="l" t="t" r="r" b="b"/>
              <a:pathLst>
                <a:path w="1115512" h="15148">
                  <a:moveTo>
                    <a:pt x="0" y="0"/>
                  </a:moveTo>
                  <a:lnTo>
                    <a:pt x="1115513" y="0"/>
                  </a:lnTo>
                </a:path>
              </a:pathLst>
            </a:custGeom>
            <a:ln w="7574" cap="flat">
              <a:solidFill>
                <a:srgbClr val="383A3F"/>
              </a:solid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3A7889A9-CF32-8F7D-DF5A-3F55B6087F94}"/>
                </a:ext>
              </a:extLst>
            </p:cNvPr>
            <p:cNvSpPr/>
            <p:nvPr/>
          </p:nvSpPr>
          <p:spPr>
            <a:xfrm>
              <a:off x="4840972" y="4770266"/>
              <a:ext cx="1115512" cy="15148"/>
            </a:xfrm>
            <a:custGeom>
              <a:avLst/>
              <a:gdLst>
                <a:gd name="connsiteX0" fmla="*/ 0 w 1115512"/>
                <a:gd name="connsiteY0" fmla="*/ 0 h 15148"/>
                <a:gd name="connsiteX1" fmla="*/ 1115513 w 1115512"/>
                <a:gd name="connsiteY1" fmla="*/ 0 h 15148"/>
              </a:gdLst>
              <a:ahLst/>
              <a:cxnLst>
                <a:cxn ang="0">
                  <a:pos x="connsiteX0" y="connsiteY0"/>
                </a:cxn>
                <a:cxn ang="0">
                  <a:pos x="connsiteX1" y="connsiteY1"/>
                </a:cxn>
              </a:cxnLst>
              <a:rect l="l" t="t" r="r" b="b"/>
              <a:pathLst>
                <a:path w="1115512" h="15148">
                  <a:moveTo>
                    <a:pt x="0" y="0"/>
                  </a:moveTo>
                  <a:lnTo>
                    <a:pt x="1115513" y="0"/>
                  </a:lnTo>
                </a:path>
              </a:pathLst>
            </a:custGeom>
            <a:ln w="7574" cap="flat">
              <a:solidFill>
                <a:srgbClr val="383A3F"/>
              </a:solid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5A5C3AD-4F53-FFF7-E07E-2181F995C3C8}"/>
                </a:ext>
              </a:extLst>
            </p:cNvPr>
            <p:cNvSpPr/>
            <p:nvPr/>
          </p:nvSpPr>
          <p:spPr>
            <a:xfrm>
              <a:off x="4840972" y="5501166"/>
              <a:ext cx="1115512" cy="15148"/>
            </a:xfrm>
            <a:custGeom>
              <a:avLst/>
              <a:gdLst>
                <a:gd name="connsiteX0" fmla="*/ 0 w 1115512"/>
                <a:gd name="connsiteY0" fmla="*/ 0 h 15148"/>
                <a:gd name="connsiteX1" fmla="*/ 1115513 w 1115512"/>
                <a:gd name="connsiteY1" fmla="*/ 0 h 15148"/>
              </a:gdLst>
              <a:ahLst/>
              <a:cxnLst>
                <a:cxn ang="0">
                  <a:pos x="connsiteX0" y="connsiteY0"/>
                </a:cxn>
                <a:cxn ang="0">
                  <a:pos x="connsiteX1" y="connsiteY1"/>
                </a:cxn>
              </a:cxnLst>
              <a:rect l="l" t="t" r="r" b="b"/>
              <a:pathLst>
                <a:path w="1115512" h="15148">
                  <a:moveTo>
                    <a:pt x="0" y="0"/>
                  </a:moveTo>
                  <a:lnTo>
                    <a:pt x="1115513" y="0"/>
                  </a:lnTo>
                </a:path>
              </a:pathLst>
            </a:custGeom>
            <a:ln w="7574" cap="flat">
              <a:solidFill>
                <a:srgbClr val="383A3F"/>
              </a:solid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65FCE27D-2E1A-F2EA-85D6-1D86660892C9}"/>
                </a:ext>
              </a:extLst>
            </p:cNvPr>
            <p:cNvSpPr/>
            <p:nvPr/>
          </p:nvSpPr>
          <p:spPr>
            <a:xfrm>
              <a:off x="4840972" y="4039215"/>
              <a:ext cx="1115512" cy="15148"/>
            </a:xfrm>
            <a:custGeom>
              <a:avLst/>
              <a:gdLst>
                <a:gd name="connsiteX0" fmla="*/ 0 w 1115512"/>
                <a:gd name="connsiteY0" fmla="*/ 0 h 15148"/>
                <a:gd name="connsiteX1" fmla="*/ 1115513 w 1115512"/>
                <a:gd name="connsiteY1" fmla="*/ 0 h 15148"/>
              </a:gdLst>
              <a:ahLst/>
              <a:cxnLst>
                <a:cxn ang="0">
                  <a:pos x="connsiteX0" y="connsiteY0"/>
                </a:cxn>
                <a:cxn ang="0">
                  <a:pos x="connsiteX1" y="connsiteY1"/>
                </a:cxn>
              </a:cxnLst>
              <a:rect l="l" t="t" r="r" b="b"/>
              <a:pathLst>
                <a:path w="1115512" h="15148">
                  <a:moveTo>
                    <a:pt x="0" y="0"/>
                  </a:moveTo>
                  <a:lnTo>
                    <a:pt x="1115513" y="0"/>
                  </a:lnTo>
                </a:path>
              </a:pathLst>
            </a:custGeom>
            <a:ln w="7574" cap="flat">
              <a:solidFill>
                <a:srgbClr val="383A3F"/>
              </a:solid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F3DB448B-A8E7-1DB5-1F8B-4E75E2B1AA9D}"/>
                </a:ext>
              </a:extLst>
            </p:cNvPr>
            <p:cNvSpPr/>
            <p:nvPr/>
          </p:nvSpPr>
          <p:spPr>
            <a:xfrm>
              <a:off x="5392509" y="2357557"/>
              <a:ext cx="1417053" cy="3663682"/>
            </a:xfrm>
            <a:custGeom>
              <a:avLst/>
              <a:gdLst>
                <a:gd name="connsiteX0" fmla="*/ 1415548 w 1417053"/>
                <a:gd name="connsiteY0" fmla="*/ 1964698 h 3663682"/>
                <a:gd name="connsiteX1" fmla="*/ 1381312 w 1417053"/>
                <a:gd name="connsiteY1" fmla="*/ 1828364 h 3663682"/>
                <a:gd name="connsiteX2" fmla="*/ 1346169 w 1417053"/>
                <a:gd name="connsiteY2" fmla="*/ 1746867 h 3663682"/>
                <a:gd name="connsiteX3" fmla="*/ 1336625 w 1417053"/>
                <a:gd name="connsiteY3" fmla="*/ 1669459 h 3663682"/>
                <a:gd name="connsiteX4" fmla="*/ 1336625 w 1417053"/>
                <a:gd name="connsiteY4" fmla="*/ 1669459 h 3663682"/>
                <a:gd name="connsiteX5" fmla="*/ 1306329 w 1417053"/>
                <a:gd name="connsiteY5" fmla="*/ 1430270 h 3663682"/>
                <a:gd name="connsiteX6" fmla="*/ 1238920 w 1417053"/>
                <a:gd name="connsiteY6" fmla="*/ 1143969 h 3663682"/>
                <a:gd name="connsiteX7" fmla="*/ 1188476 w 1417053"/>
                <a:gd name="connsiteY7" fmla="*/ 941892 h 3663682"/>
                <a:gd name="connsiteX8" fmla="*/ 1137881 w 1417053"/>
                <a:gd name="connsiteY8" fmla="*/ 773444 h 3663682"/>
                <a:gd name="connsiteX9" fmla="*/ 960798 w 1417053"/>
                <a:gd name="connsiteY9" fmla="*/ 662862 h 3663682"/>
                <a:gd name="connsiteX10" fmla="*/ 817951 w 1417053"/>
                <a:gd name="connsiteY10" fmla="*/ 605148 h 3663682"/>
                <a:gd name="connsiteX11" fmla="*/ 795683 w 1417053"/>
                <a:gd name="connsiteY11" fmla="*/ 537284 h 3663682"/>
                <a:gd name="connsiteX12" fmla="*/ 794774 w 1417053"/>
                <a:gd name="connsiteY12" fmla="*/ 537284 h 3663682"/>
                <a:gd name="connsiteX13" fmla="*/ 796138 w 1417053"/>
                <a:gd name="connsiteY13" fmla="*/ 509259 h 3663682"/>
                <a:gd name="connsiteX14" fmla="*/ 856730 w 1417053"/>
                <a:gd name="connsiteY14" fmla="*/ 473510 h 3663682"/>
                <a:gd name="connsiteX15" fmla="*/ 898388 w 1417053"/>
                <a:gd name="connsiteY15" fmla="*/ 377925 h 3663682"/>
                <a:gd name="connsiteX16" fmla="*/ 940045 w 1417053"/>
                <a:gd name="connsiteY16" fmla="*/ 261587 h 3663682"/>
                <a:gd name="connsiteX17" fmla="*/ 922171 w 1417053"/>
                <a:gd name="connsiteY17" fmla="*/ 248408 h 3663682"/>
                <a:gd name="connsiteX18" fmla="*/ 912779 w 1417053"/>
                <a:gd name="connsiteY18" fmla="*/ 255073 h 3663682"/>
                <a:gd name="connsiteX19" fmla="*/ 897631 w 1417053"/>
                <a:gd name="connsiteY19" fmla="*/ 99501 h 3663682"/>
                <a:gd name="connsiteX20" fmla="*/ 717821 w 1417053"/>
                <a:gd name="connsiteY20" fmla="*/ -23 h 3663682"/>
                <a:gd name="connsiteX21" fmla="*/ 708278 w 1417053"/>
                <a:gd name="connsiteY21" fmla="*/ -23 h 3663682"/>
                <a:gd name="connsiteX22" fmla="*/ 698735 w 1417053"/>
                <a:gd name="connsiteY22" fmla="*/ -23 h 3663682"/>
                <a:gd name="connsiteX23" fmla="*/ 518774 w 1417053"/>
                <a:gd name="connsiteY23" fmla="*/ 99501 h 3663682"/>
                <a:gd name="connsiteX24" fmla="*/ 503626 w 1417053"/>
                <a:gd name="connsiteY24" fmla="*/ 255073 h 3663682"/>
                <a:gd name="connsiteX25" fmla="*/ 494234 w 1417053"/>
                <a:gd name="connsiteY25" fmla="*/ 248408 h 3663682"/>
                <a:gd name="connsiteX26" fmla="*/ 476511 w 1417053"/>
                <a:gd name="connsiteY26" fmla="*/ 261587 h 3663682"/>
                <a:gd name="connsiteX27" fmla="*/ 518168 w 1417053"/>
                <a:gd name="connsiteY27" fmla="*/ 377925 h 3663682"/>
                <a:gd name="connsiteX28" fmla="*/ 559826 w 1417053"/>
                <a:gd name="connsiteY28" fmla="*/ 473510 h 3663682"/>
                <a:gd name="connsiteX29" fmla="*/ 620419 w 1417053"/>
                <a:gd name="connsiteY29" fmla="*/ 509259 h 3663682"/>
                <a:gd name="connsiteX30" fmla="*/ 621631 w 1417053"/>
                <a:gd name="connsiteY30" fmla="*/ 537284 h 3663682"/>
                <a:gd name="connsiteX31" fmla="*/ 620873 w 1417053"/>
                <a:gd name="connsiteY31" fmla="*/ 537284 h 3663682"/>
                <a:gd name="connsiteX32" fmla="*/ 598454 w 1417053"/>
                <a:gd name="connsiteY32" fmla="*/ 605148 h 3663682"/>
                <a:gd name="connsiteX33" fmla="*/ 455606 w 1417053"/>
                <a:gd name="connsiteY33" fmla="*/ 662862 h 3663682"/>
                <a:gd name="connsiteX34" fmla="*/ 278524 w 1417053"/>
                <a:gd name="connsiteY34" fmla="*/ 773444 h 3663682"/>
                <a:gd name="connsiteX35" fmla="*/ 228080 w 1417053"/>
                <a:gd name="connsiteY35" fmla="*/ 941892 h 3663682"/>
                <a:gd name="connsiteX36" fmla="*/ 177485 w 1417053"/>
                <a:gd name="connsiteY36" fmla="*/ 1143969 h 3663682"/>
                <a:gd name="connsiteX37" fmla="*/ 110076 w 1417053"/>
                <a:gd name="connsiteY37" fmla="*/ 1430270 h 3663682"/>
                <a:gd name="connsiteX38" fmla="*/ 79779 w 1417053"/>
                <a:gd name="connsiteY38" fmla="*/ 1669459 h 3663682"/>
                <a:gd name="connsiteX39" fmla="*/ 79779 w 1417053"/>
                <a:gd name="connsiteY39" fmla="*/ 1669459 h 3663682"/>
                <a:gd name="connsiteX40" fmla="*/ 70388 w 1417053"/>
                <a:gd name="connsiteY40" fmla="*/ 1746867 h 3663682"/>
                <a:gd name="connsiteX41" fmla="*/ 35093 w 1417053"/>
                <a:gd name="connsiteY41" fmla="*/ 1828364 h 3663682"/>
                <a:gd name="connsiteX42" fmla="*/ 858 w 1417053"/>
                <a:gd name="connsiteY42" fmla="*/ 1964698 h 3663682"/>
                <a:gd name="connsiteX43" fmla="*/ 34941 w 1417053"/>
                <a:gd name="connsiteY43" fmla="*/ 2035137 h 3663682"/>
                <a:gd name="connsiteX44" fmla="*/ 103411 w 1417053"/>
                <a:gd name="connsiteY44" fmla="*/ 2013020 h 3663682"/>
                <a:gd name="connsiteX45" fmla="*/ 151128 w 1417053"/>
                <a:gd name="connsiteY45" fmla="*/ 1911225 h 3663682"/>
                <a:gd name="connsiteX46" fmla="*/ 162640 w 1417053"/>
                <a:gd name="connsiteY46" fmla="*/ 1946671 h 3663682"/>
                <a:gd name="connsiteX47" fmla="*/ 201117 w 1417053"/>
                <a:gd name="connsiteY47" fmla="*/ 1988026 h 3663682"/>
                <a:gd name="connsiteX48" fmla="*/ 211115 w 1417053"/>
                <a:gd name="connsiteY48" fmla="*/ 1958790 h 3663682"/>
                <a:gd name="connsiteX49" fmla="*/ 203389 w 1417053"/>
                <a:gd name="connsiteY49" fmla="*/ 1855479 h 3663682"/>
                <a:gd name="connsiteX50" fmla="*/ 180060 w 1417053"/>
                <a:gd name="connsiteY50" fmla="*/ 1791705 h 3663682"/>
                <a:gd name="connsiteX51" fmla="*/ 176577 w 1417053"/>
                <a:gd name="connsiteY51" fmla="*/ 1746261 h 3663682"/>
                <a:gd name="connsiteX52" fmla="*/ 248227 w 1417053"/>
                <a:gd name="connsiteY52" fmla="*/ 1565997 h 3663682"/>
                <a:gd name="connsiteX53" fmla="*/ 299125 w 1417053"/>
                <a:gd name="connsiteY53" fmla="*/ 1320445 h 3663682"/>
                <a:gd name="connsiteX54" fmla="*/ 362596 w 1417053"/>
                <a:gd name="connsiteY54" fmla="*/ 1143363 h 3663682"/>
                <a:gd name="connsiteX55" fmla="*/ 396225 w 1417053"/>
                <a:gd name="connsiteY55" fmla="*/ 991881 h 3663682"/>
                <a:gd name="connsiteX56" fmla="*/ 396225 w 1417053"/>
                <a:gd name="connsiteY56" fmla="*/ 1176992 h 3663682"/>
                <a:gd name="connsiteX57" fmla="*/ 446820 w 1417053"/>
                <a:gd name="connsiteY57" fmla="*/ 1496921 h 3663682"/>
                <a:gd name="connsiteX58" fmla="*/ 328967 w 1417053"/>
                <a:gd name="connsiteY58" fmla="*/ 1934856 h 3663682"/>
                <a:gd name="connsiteX59" fmla="*/ 373352 w 1417053"/>
                <a:gd name="connsiteY59" fmla="*/ 2652274 h 3663682"/>
                <a:gd name="connsiteX60" fmla="*/ 380168 w 1417053"/>
                <a:gd name="connsiteY60" fmla="*/ 2716199 h 3663682"/>
                <a:gd name="connsiteX61" fmla="*/ 380168 w 1417053"/>
                <a:gd name="connsiteY61" fmla="*/ 2716199 h 3663682"/>
                <a:gd name="connsiteX62" fmla="*/ 378199 w 1417053"/>
                <a:gd name="connsiteY62" fmla="*/ 2732711 h 3663682"/>
                <a:gd name="connsiteX63" fmla="*/ 372897 w 1417053"/>
                <a:gd name="connsiteY63" fmla="*/ 2789365 h 3663682"/>
                <a:gd name="connsiteX64" fmla="*/ 380168 w 1417053"/>
                <a:gd name="connsiteY64" fmla="*/ 3084603 h 3663682"/>
                <a:gd name="connsiteX65" fmla="*/ 447275 w 1417053"/>
                <a:gd name="connsiteY65" fmla="*/ 3401958 h 3663682"/>
                <a:gd name="connsiteX66" fmla="*/ 399861 w 1417053"/>
                <a:gd name="connsiteY66" fmla="*/ 3518599 h 3663682"/>
                <a:gd name="connsiteX67" fmla="*/ 398800 w 1417053"/>
                <a:gd name="connsiteY67" fmla="*/ 3612366 h 3663682"/>
                <a:gd name="connsiteX68" fmla="*/ 454394 w 1417053"/>
                <a:gd name="connsiteY68" fmla="*/ 3633271 h 3663682"/>
                <a:gd name="connsiteX69" fmla="*/ 523167 w 1417053"/>
                <a:gd name="connsiteY69" fmla="*/ 3663567 h 3663682"/>
                <a:gd name="connsiteX70" fmla="*/ 604210 w 1417053"/>
                <a:gd name="connsiteY70" fmla="*/ 3612215 h 3663682"/>
                <a:gd name="connsiteX71" fmla="*/ 585730 w 1417053"/>
                <a:gd name="connsiteY71" fmla="*/ 3478002 h 3663682"/>
                <a:gd name="connsiteX72" fmla="*/ 627387 w 1417053"/>
                <a:gd name="connsiteY72" fmla="*/ 2961448 h 3663682"/>
                <a:gd name="connsiteX73" fmla="*/ 602544 w 1417053"/>
                <a:gd name="connsiteY73" fmla="*/ 2706959 h 3663682"/>
                <a:gd name="connsiteX74" fmla="*/ 624812 w 1417053"/>
                <a:gd name="connsiteY74" fmla="*/ 2608041 h 3663682"/>
                <a:gd name="connsiteX75" fmla="*/ 675558 w 1417053"/>
                <a:gd name="connsiteY75" fmla="*/ 2191012 h 3663682"/>
                <a:gd name="connsiteX76" fmla="*/ 708127 w 1417053"/>
                <a:gd name="connsiteY76" fmla="*/ 1983936 h 3663682"/>
                <a:gd name="connsiteX77" fmla="*/ 740544 w 1417053"/>
                <a:gd name="connsiteY77" fmla="*/ 2191012 h 3663682"/>
                <a:gd name="connsiteX78" fmla="*/ 791442 w 1417053"/>
                <a:gd name="connsiteY78" fmla="*/ 2608041 h 3663682"/>
                <a:gd name="connsiteX79" fmla="*/ 813710 w 1417053"/>
                <a:gd name="connsiteY79" fmla="*/ 2706959 h 3663682"/>
                <a:gd name="connsiteX80" fmla="*/ 788866 w 1417053"/>
                <a:gd name="connsiteY80" fmla="*/ 2961448 h 3663682"/>
                <a:gd name="connsiteX81" fmla="*/ 830524 w 1417053"/>
                <a:gd name="connsiteY81" fmla="*/ 3478002 h 3663682"/>
                <a:gd name="connsiteX82" fmla="*/ 812043 w 1417053"/>
                <a:gd name="connsiteY82" fmla="*/ 3612215 h 3663682"/>
                <a:gd name="connsiteX83" fmla="*/ 892935 w 1417053"/>
                <a:gd name="connsiteY83" fmla="*/ 3663567 h 3663682"/>
                <a:gd name="connsiteX84" fmla="*/ 961859 w 1417053"/>
                <a:gd name="connsiteY84" fmla="*/ 3633271 h 3663682"/>
                <a:gd name="connsiteX85" fmla="*/ 1017453 w 1417053"/>
                <a:gd name="connsiteY85" fmla="*/ 3612366 h 3663682"/>
                <a:gd name="connsiteX86" fmla="*/ 1016241 w 1417053"/>
                <a:gd name="connsiteY86" fmla="*/ 3518599 h 3663682"/>
                <a:gd name="connsiteX87" fmla="*/ 968827 w 1417053"/>
                <a:gd name="connsiteY87" fmla="*/ 3401958 h 3663682"/>
                <a:gd name="connsiteX88" fmla="*/ 1035933 w 1417053"/>
                <a:gd name="connsiteY88" fmla="*/ 3084603 h 3663682"/>
                <a:gd name="connsiteX89" fmla="*/ 1043205 w 1417053"/>
                <a:gd name="connsiteY89" fmla="*/ 2789365 h 3663682"/>
                <a:gd name="connsiteX90" fmla="*/ 1037903 w 1417053"/>
                <a:gd name="connsiteY90" fmla="*/ 2732711 h 3663682"/>
                <a:gd name="connsiteX91" fmla="*/ 1035933 w 1417053"/>
                <a:gd name="connsiteY91" fmla="*/ 2716199 h 3663682"/>
                <a:gd name="connsiteX92" fmla="*/ 1035933 w 1417053"/>
                <a:gd name="connsiteY92" fmla="*/ 2716199 h 3663682"/>
                <a:gd name="connsiteX93" fmla="*/ 1042902 w 1417053"/>
                <a:gd name="connsiteY93" fmla="*/ 2652274 h 3663682"/>
                <a:gd name="connsiteX94" fmla="*/ 1087286 w 1417053"/>
                <a:gd name="connsiteY94" fmla="*/ 1934856 h 3663682"/>
                <a:gd name="connsiteX95" fmla="*/ 969433 w 1417053"/>
                <a:gd name="connsiteY95" fmla="*/ 1496921 h 3663682"/>
                <a:gd name="connsiteX96" fmla="*/ 1019876 w 1417053"/>
                <a:gd name="connsiteY96" fmla="*/ 1176992 h 3663682"/>
                <a:gd name="connsiteX97" fmla="*/ 1019876 w 1417053"/>
                <a:gd name="connsiteY97" fmla="*/ 991881 h 3663682"/>
                <a:gd name="connsiteX98" fmla="*/ 1053657 w 1417053"/>
                <a:gd name="connsiteY98" fmla="*/ 1143363 h 3663682"/>
                <a:gd name="connsiteX99" fmla="*/ 1117128 w 1417053"/>
                <a:gd name="connsiteY99" fmla="*/ 1320445 h 3663682"/>
                <a:gd name="connsiteX100" fmla="*/ 1168026 w 1417053"/>
                <a:gd name="connsiteY100" fmla="*/ 1565997 h 3663682"/>
                <a:gd name="connsiteX101" fmla="*/ 1239677 w 1417053"/>
                <a:gd name="connsiteY101" fmla="*/ 1746261 h 3663682"/>
                <a:gd name="connsiteX102" fmla="*/ 1236193 w 1417053"/>
                <a:gd name="connsiteY102" fmla="*/ 1791705 h 3663682"/>
                <a:gd name="connsiteX103" fmla="*/ 1213016 w 1417053"/>
                <a:gd name="connsiteY103" fmla="*/ 1855328 h 3663682"/>
                <a:gd name="connsiteX104" fmla="*/ 1205291 w 1417053"/>
                <a:gd name="connsiteY104" fmla="*/ 1958638 h 3663682"/>
                <a:gd name="connsiteX105" fmla="*/ 1215440 w 1417053"/>
                <a:gd name="connsiteY105" fmla="*/ 1987874 h 3663682"/>
                <a:gd name="connsiteX106" fmla="*/ 1253916 w 1417053"/>
                <a:gd name="connsiteY106" fmla="*/ 1946217 h 3663682"/>
                <a:gd name="connsiteX107" fmla="*/ 1265429 w 1417053"/>
                <a:gd name="connsiteY107" fmla="*/ 1910770 h 3663682"/>
                <a:gd name="connsiteX108" fmla="*/ 1312994 w 1417053"/>
                <a:gd name="connsiteY108" fmla="*/ 2012566 h 3663682"/>
                <a:gd name="connsiteX109" fmla="*/ 1381464 w 1417053"/>
                <a:gd name="connsiteY109" fmla="*/ 2034682 h 3663682"/>
                <a:gd name="connsiteX110" fmla="*/ 1415548 w 1417053"/>
                <a:gd name="connsiteY110" fmla="*/ 1964698 h 3663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1417053" h="3663682">
                  <a:moveTo>
                    <a:pt x="1415548" y="1964698"/>
                  </a:moveTo>
                  <a:cubicBezTo>
                    <a:pt x="1408428" y="1926676"/>
                    <a:pt x="1401308" y="1862296"/>
                    <a:pt x="1381312" y="1828364"/>
                  </a:cubicBezTo>
                  <a:cubicBezTo>
                    <a:pt x="1361317" y="1794432"/>
                    <a:pt x="1349653" y="1785495"/>
                    <a:pt x="1346169" y="1746867"/>
                  </a:cubicBezTo>
                  <a:cubicBezTo>
                    <a:pt x="1342684" y="1708239"/>
                    <a:pt x="1336625" y="1669459"/>
                    <a:pt x="1336625" y="1669459"/>
                  </a:cubicBezTo>
                  <a:lnTo>
                    <a:pt x="1336625" y="1669459"/>
                  </a:lnTo>
                  <a:cubicBezTo>
                    <a:pt x="1329657" y="1569027"/>
                    <a:pt x="1323749" y="1467231"/>
                    <a:pt x="1306329" y="1430270"/>
                  </a:cubicBezTo>
                  <a:cubicBezTo>
                    <a:pt x="1285273" y="1384825"/>
                    <a:pt x="1266034" y="1329989"/>
                    <a:pt x="1238920" y="1143969"/>
                  </a:cubicBezTo>
                  <a:cubicBezTo>
                    <a:pt x="1225589" y="1051716"/>
                    <a:pt x="1203321" y="1002181"/>
                    <a:pt x="1188476" y="941892"/>
                  </a:cubicBezTo>
                  <a:cubicBezTo>
                    <a:pt x="1176357" y="884420"/>
                    <a:pt x="1159437" y="828068"/>
                    <a:pt x="1137881" y="773444"/>
                  </a:cubicBezTo>
                  <a:cubicBezTo>
                    <a:pt x="1104252" y="689371"/>
                    <a:pt x="1010182" y="679828"/>
                    <a:pt x="960798" y="662862"/>
                  </a:cubicBezTo>
                  <a:cubicBezTo>
                    <a:pt x="911416" y="645896"/>
                    <a:pt x="833705" y="621962"/>
                    <a:pt x="817951" y="605148"/>
                  </a:cubicBezTo>
                  <a:cubicBezTo>
                    <a:pt x="804181" y="585122"/>
                    <a:pt x="796456" y="561566"/>
                    <a:pt x="795683" y="537284"/>
                  </a:cubicBezTo>
                  <a:lnTo>
                    <a:pt x="794774" y="537284"/>
                  </a:lnTo>
                  <a:cubicBezTo>
                    <a:pt x="794032" y="527922"/>
                    <a:pt x="794486" y="518500"/>
                    <a:pt x="796138" y="509259"/>
                  </a:cubicBezTo>
                  <a:cubicBezTo>
                    <a:pt x="802500" y="502140"/>
                    <a:pt x="841582" y="496838"/>
                    <a:pt x="856730" y="473510"/>
                  </a:cubicBezTo>
                  <a:cubicBezTo>
                    <a:pt x="875272" y="443880"/>
                    <a:pt x="889314" y="411675"/>
                    <a:pt x="898388" y="377925"/>
                  </a:cubicBezTo>
                  <a:cubicBezTo>
                    <a:pt x="928684" y="390649"/>
                    <a:pt x="940652" y="292943"/>
                    <a:pt x="940045" y="261587"/>
                  </a:cubicBezTo>
                  <a:cubicBezTo>
                    <a:pt x="940045" y="250831"/>
                    <a:pt x="931563" y="241894"/>
                    <a:pt x="922171" y="248408"/>
                  </a:cubicBezTo>
                  <a:lnTo>
                    <a:pt x="912779" y="255073"/>
                  </a:lnTo>
                  <a:cubicBezTo>
                    <a:pt x="912779" y="255073"/>
                    <a:pt x="920807" y="151459"/>
                    <a:pt x="897631" y="99501"/>
                  </a:cubicBezTo>
                  <a:cubicBezTo>
                    <a:pt x="874454" y="47543"/>
                    <a:pt x="815527" y="-1992"/>
                    <a:pt x="717821" y="-23"/>
                  </a:cubicBezTo>
                  <a:cubicBezTo>
                    <a:pt x="714489" y="-23"/>
                    <a:pt x="711459" y="-23"/>
                    <a:pt x="708278" y="-23"/>
                  </a:cubicBezTo>
                  <a:cubicBezTo>
                    <a:pt x="705097" y="-23"/>
                    <a:pt x="701916" y="-23"/>
                    <a:pt x="698735" y="-23"/>
                  </a:cubicBezTo>
                  <a:cubicBezTo>
                    <a:pt x="601029" y="-1992"/>
                    <a:pt x="542405" y="47543"/>
                    <a:pt x="518774" y="99501"/>
                  </a:cubicBezTo>
                  <a:cubicBezTo>
                    <a:pt x="495143" y="151459"/>
                    <a:pt x="503626" y="255073"/>
                    <a:pt x="503626" y="255073"/>
                  </a:cubicBezTo>
                  <a:lnTo>
                    <a:pt x="494234" y="248408"/>
                  </a:lnTo>
                  <a:cubicBezTo>
                    <a:pt x="484842" y="241894"/>
                    <a:pt x="476814" y="250831"/>
                    <a:pt x="476511" y="261587"/>
                  </a:cubicBezTo>
                  <a:cubicBezTo>
                    <a:pt x="475753" y="292943"/>
                    <a:pt x="487115" y="390649"/>
                    <a:pt x="518168" y="377925"/>
                  </a:cubicBezTo>
                  <a:cubicBezTo>
                    <a:pt x="527242" y="411675"/>
                    <a:pt x="541284" y="443880"/>
                    <a:pt x="559826" y="473510"/>
                  </a:cubicBezTo>
                  <a:cubicBezTo>
                    <a:pt x="575883" y="496838"/>
                    <a:pt x="614662" y="502140"/>
                    <a:pt x="620419" y="509259"/>
                  </a:cubicBezTo>
                  <a:cubicBezTo>
                    <a:pt x="622009" y="518515"/>
                    <a:pt x="622418" y="527922"/>
                    <a:pt x="621631" y="537284"/>
                  </a:cubicBezTo>
                  <a:lnTo>
                    <a:pt x="620873" y="537284"/>
                  </a:lnTo>
                  <a:cubicBezTo>
                    <a:pt x="620055" y="561581"/>
                    <a:pt x="612284" y="585137"/>
                    <a:pt x="598454" y="605148"/>
                  </a:cubicBezTo>
                  <a:cubicBezTo>
                    <a:pt x="583306" y="621962"/>
                    <a:pt x="504989" y="645896"/>
                    <a:pt x="455606" y="662862"/>
                  </a:cubicBezTo>
                  <a:cubicBezTo>
                    <a:pt x="406223" y="679828"/>
                    <a:pt x="312153" y="689371"/>
                    <a:pt x="278524" y="773444"/>
                  </a:cubicBezTo>
                  <a:cubicBezTo>
                    <a:pt x="257014" y="828083"/>
                    <a:pt x="240138" y="884420"/>
                    <a:pt x="228080" y="941892"/>
                  </a:cubicBezTo>
                  <a:cubicBezTo>
                    <a:pt x="212932" y="1002485"/>
                    <a:pt x="190816" y="1051716"/>
                    <a:pt x="177485" y="1143969"/>
                  </a:cubicBezTo>
                  <a:cubicBezTo>
                    <a:pt x="150522" y="1329989"/>
                    <a:pt x="131284" y="1384976"/>
                    <a:pt x="110076" y="1430270"/>
                  </a:cubicBezTo>
                  <a:cubicBezTo>
                    <a:pt x="92958" y="1467231"/>
                    <a:pt x="87051" y="1569027"/>
                    <a:pt x="79779" y="1669459"/>
                  </a:cubicBezTo>
                  <a:lnTo>
                    <a:pt x="79779" y="1669459"/>
                  </a:lnTo>
                  <a:cubicBezTo>
                    <a:pt x="79779" y="1669459"/>
                    <a:pt x="73872" y="1708239"/>
                    <a:pt x="70388" y="1746867"/>
                  </a:cubicBezTo>
                  <a:cubicBezTo>
                    <a:pt x="66904" y="1785495"/>
                    <a:pt x="55239" y="1794886"/>
                    <a:pt x="35093" y="1828364"/>
                  </a:cubicBezTo>
                  <a:cubicBezTo>
                    <a:pt x="14945" y="1861841"/>
                    <a:pt x="7977" y="1926827"/>
                    <a:pt x="858" y="1964698"/>
                  </a:cubicBezTo>
                  <a:cubicBezTo>
                    <a:pt x="-4717" y="1993146"/>
                    <a:pt x="9174" y="2021852"/>
                    <a:pt x="34941" y="2035137"/>
                  </a:cubicBezTo>
                  <a:cubicBezTo>
                    <a:pt x="65237" y="2054375"/>
                    <a:pt x="91444" y="2042862"/>
                    <a:pt x="103411" y="2013020"/>
                  </a:cubicBezTo>
                  <a:cubicBezTo>
                    <a:pt x="115378" y="1983178"/>
                    <a:pt x="128557" y="1919859"/>
                    <a:pt x="151128" y="1911225"/>
                  </a:cubicBezTo>
                  <a:cubicBezTo>
                    <a:pt x="159156" y="1908043"/>
                    <a:pt x="156884" y="1920919"/>
                    <a:pt x="162640" y="1946671"/>
                  </a:cubicBezTo>
                  <a:cubicBezTo>
                    <a:pt x="167866" y="1965955"/>
                    <a:pt x="182257" y="1981421"/>
                    <a:pt x="201117" y="1988026"/>
                  </a:cubicBezTo>
                  <a:cubicBezTo>
                    <a:pt x="206267" y="1988026"/>
                    <a:pt x="217628" y="1983330"/>
                    <a:pt x="211115" y="1958790"/>
                  </a:cubicBezTo>
                  <a:cubicBezTo>
                    <a:pt x="204601" y="1934250"/>
                    <a:pt x="209297" y="1894561"/>
                    <a:pt x="203389" y="1855479"/>
                  </a:cubicBezTo>
                  <a:cubicBezTo>
                    <a:pt x="201117" y="1832590"/>
                    <a:pt x="193088" y="1810656"/>
                    <a:pt x="180060" y="1791705"/>
                  </a:cubicBezTo>
                  <a:cubicBezTo>
                    <a:pt x="175350" y="1777042"/>
                    <a:pt x="174153" y="1761470"/>
                    <a:pt x="176577" y="1746261"/>
                  </a:cubicBezTo>
                  <a:cubicBezTo>
                    <a:pt x="199753" y="1687334"/>
                    <a:pt x="237169" y="1612502"/>
                    <a:pt x="248227" y="1565997"/>
                  </a:cubicBezTo>
                  <a:cubicBezTo>
                    <a:pt x="273525" y="1464504"/>
                    <a:pt x="268981" y="1411183"/>
                    <a:pt x="299125" y="1320445"/>
                  </a:cubicBezTo>
                  <a:cubicBezTo>
                    <a:pt x="332754" y="1219255"/>
                    <a:pt x="345782" y="1210772"/>
                    <a:pt x="362596" y="1143363"/>
                  </a:cubicBezTo>
                  <a:cubicBezTo>
                    <a:pt x="383349" y="1060048"/>
                    <a:pt x="396225" y="991881"/>
                    <a:pt x="396225" y="991881"/>
                  </a:cubicBezTo>
                  <a:cubicBezTo>
                    <a:pt x="396225" y="991881"/>
                    <a:pt x="380017" y="1119732"/>
                    <a:pt x="396225" y="1176992"/>
                  </a:cubicBezTo>
                  <a:cubicBezTo>
                    <a:pt x="425007" y="1278788"/>
                    <a:pt x="469391" y="1339380"/>
                    <a:pt x="446820" y="1496921"/>
                  </a:cubicBezTo>
                  <a:cubicBezTo>
                    <a:pt x="425461" y="1645677"/>
                    <a:pt x="347297" y="1662643"/>
                    <a:pt x="328967" y="1934856"/>
                  </a:cubicBezTo>
                  <a:cubicBezTo>
                    <a:pt x="298671" y="2389301"/>
                    <a:pt x="387894" y="2561688"/>
                    <a:pt x="373352" y="2652274"/>
                  </a:cubicBezTo>
                  <a:cubicBezTo>
                    <a:pt x="370322" y="2670755"/>
                    <a:pt x="383501" y="2693326"/>
                    <a:pt x="380168" y="2716199"/>
                  </a:cubicBezTo>
                  <a:lnTo>
                    <a:pt x="380168" y="2716199"/>
                  </a:lnTo>
                  <a:cubicBezTo>
                    <a:pt x="380168" y="2716199"/>
                    <a:pt x="379411" y="2722107"/>
                    <a:pt x="378199" y="2732711"/>
                  </a:cubicBezTo>
                  <a:cubicBezTo>
                    <a:pt x="375624" y="2752858"/>
                    <a:pt x="373503" y="2772550"/>
                    <a:pt x="372897" y="2789365"/>
                  </a:cubicBezTo>
                  <a:cubicBezTo>
                    <a:pt x="366383" y="2869802"/>
                    <a:pt x="360627" y="2999168"/>
                    <a:pt x="380168" y="3084603"/>
                  </a:cubicBezTo>
                  <a:cubicBezTo>
                    <a:pt x="410465" y="3216696"/>
                    <a:pt x="451971" y="3342123"/>
                    <a:pt x="447275" y="3401958"/>
                  </a:cubicBezTo>
                  <a:cubicBezTo>
                    <a:pt x="442579" y="3461793"/>
                    <a:pt x="437125" y="3470731"/>
                    <a:pt x="399861" y="3518599"/>
                  </a:cubicBezTo>
                  <a:cubicBezTo>
                    <a:pt x="362596" y="3566467"/>
                    <a:pt x="373200" y="3605550"/>
                    <a:pt x="398800" y="3612366"/>
                  </a:cubicBezTo>
                  <a:cubicBezTo>
                    <a:pt x="418221" y="3616668"/>
                    <a:pt x="436944" y="3623713"/>
                    <a:pt x="454394" y="3633271"/>
                  </a:cubicBezTo>
                  <a:cubicBezTo>
                    <a:pt x="469543" y="3642057"/>
                    <a:pt x="489690" y="3664628"/>
                    <a:pt x="523167" y="3663567"/>
                  </a:cubicBezTo>
                  <a:cubicBezTo>
                    <a:pt x="550586" y="3663567"/>
                    <a:pt x="598908" y="3639784"/>
                    <a:pt x="604210" y="3612215"/>
                  </a:cubicBezTo>
                  <a:cubicBezTo>
                    <a:pt x="610724" y="3580858"/>
                    <a:pt x="600726" y="3543594"/>
                    <a:pt x="585730" y="3478002"/>
                  </a:cubicBezTo>
                  <a:cubicBezTo>
                    <a:pt x="570732" y="3412410"/>
                    <a:pt x="625114" y="3081877"/>
                    <a:pt x="627387" y="2961448"/>
                  </a:cubicBezTo>
                  <a:cubicBezTo>
                    <a:pt x="629205" y="2864046"/>
                    <a:pt x="605270" y="2747859"/>
                    <a:pt x="602544" y="2706959"/>
                  </a:cubicBezTo>
                  <a:cubicBezTo>
                    <a:pt x="606179" y="2690144"/>
                    <a:pt x="614208" y="2655758"/>
                    <a:pt x="624812" y="2608041"/>
                  </a:cubicBezTo>
                  <a:cubicBezTo>
                    <a:pt x="656471" y="2465951"/>
                    <a:pt x="649200" y="2355067"/>
                    <a:pt x="675558" y="2191012"/>
                  </a:cubicBezTo>
                  <a:cubicBezTo>
                    <a:pt x="696463" y="2061495"/>
                    <a:pt x="690706" y="1989389"/>
                    <a:pt x="708127" y="1983936"/>
                  </a:cubicBezTo>
                  <a:cubicBezTo>
                    <a:pt x="725547" y="1989389"/>
                    <a:pt x="719639" y="2061495"/>
                    <a:pt x="740544" y="2191012"/>
                  </a:cubicBezTo>
                  <a:cubicBezTo>
                    <a:pt x="767053" y="2355067"/>
                    <a:pt x="759782" y="2465951"/>
                    <a:pt x="791442" y="2608041"/>
                  </a:cubicBezTo>
                  <a:cubicBezTo>
                    <a:pt x="802046" y="2655758"/>
                    <a:pt x="810074" y="2690144"/>
                    <a:pt x="813710" y="2706959"/>
                  </a:cubicBezTo>
                  <a:cubicBezTo>
                    <a:pt x="810831" y="2747859"/>
                    <a:pt x="786897" y="2864046"/>
                    <a:pt x="788866" y="2961448"/>
                  </a:cubicBezTo>
                  <a:cubicBezTo>
                    <a:pt x="791139" y="3081877"/>
                    <a:pt x="845521" y="3412259"/>
                    <a:pt x="830524" y="3478002"/>
                  </a:cubicBezTo>
                  <a:cubicBezTo>
                    <a:pt x="815527" y="3543745"/>
                    <a:pt x="805378" y="3580858"/>
                    <a:pt x="812043" y="3612215"/>
                  </a:cubicBezTo>
                  <a:cubicBezTo>
                    <a:pt x="817648" y="3639784"/>
                    <a:pt x="865668" y="3663113"/>
                    <a:pt x="892935" y="3663567"/>
                  </a:cubicBezTo>
                  <a:cubicBezTo>
                    <a:pt x="926564" y="3663567"/>
                    <a:pt x="945954" y="3641603"/>
                    <a:pt x="961859" y="3633271"/>
                  </a:cubicBezTo>
                  <a:cubicBezTo>
                    <a:pt x="979310" y="3623713"/>
                    <a:pt x="998033" y="3616668"/>
                    <a:pt x="1017453" y="3612366"/>
                  </a:cubicBezTo>
                  <a:cubicBezTo>
                    <a:pt x="1042902" y="3605550"/>
                    <a:pt x="1052142" y="3564649"/>
                    <a:pt x="1016241" y="3518599"/>
                  </a:cubicBezTo>
                  <a:cubicBezTo>
                    <a:pt x="980340" y="3472549"/>
                    <a:pt x="973523" y="3462248"/>
                    <a:pt x="968827" y="3401958"/>
                  </a:cubicBezTo>
                  <a:cubicBezTo>
                    <a:pt x="964131" y="3341668"/>
                    <a:pt x="1005940" y="3216696"/>
                    <a:pt x="1035933" y="3084603"/>
                  </a:cubicBezTo>
                  <a:cubicBezTo>
                    <a:pt x="1055475" y="2999168"/>
                    <a:pt x="1049718" y="2869802"/>
                    <a:pt x="1043205" y="2789365"/>
                  </a:cubicBezTo>
                  <a:cubicBezTo>
                    <a:pt x="1043205" y="2772550"/>
                    <a:pt x="1040630" y="2752858"/>
                    <a:pt x="1037903" y="2732711"/>
                  </a:cubicBezTo>
                  <a:cubicBezTo>
                    <a:pt x="1036843" y="2722107"/>
                    <a:pt x="1035933" y="2716199"/>
                    <a:pt x="1035933" y="2716199"/>
                  </a:cubicBezTo>
                  <a:lnTo>
                    <a:pt x="1035933" y="2716199"/>
                  </a:lnTo>
                  <a:cubicBezTo>
                    <a:pt x="1032601" y="2693326"/>
                    <a:pt x="1045780" y="2670755"/>
                    <a:pt x="1042902" y="2652274"/>
                  </a:cubicBezTo>
                  <a:cubicBezTo>
                    <a:pt x="1027754" y="2561385"/>
                    <a:pt x="1118643" y="2388847"/>
                    <a:pt x="1087286" y="1934856"/>
                  </a:cubicBezTo>
                  <a:cubicBezTo>
                    <a:pt x="1068805" y="1662188"/>
                    <a:pt x="990640" y="1645677"/>
                    <a:pt x="969433" y="1496921"/>
                  </a:cubicBezTo>
                  <a:cubicBezTo>
                    <a:pt x="946862" y="1339380"/>
                    <a:pt x="991246" y="1278788"/>
                    <a:pt x="1019876" y="1176992"/>
                  </a:cubicBezTo>
                  <a:cubicBezTo>
                    <a:pt x="1036085" y="1119732"/>
                    <a:pt x="1019876" y="991881"/>
                    <a:pt x="1019876" y="991881"/>
                  </a:cubicBezTo>
                  <a:cubicBezTo>
                    <a:pt x="1019876" y="991881"/>
                    <a:pt x="1032752" y="1060048"/>
                    <a:pt x="1053657" y="1143363"/>
                  </a:cubicBezTo>
                  <a:cubicBezTo>
                    <a:pt x="1070472" y="1210772"/>
                    <a:pt x="1083953" y="1219104"/>
                    <a:pt x="1117128" y="1320445"/>
                  </a:cubicBezTo>
                  <a:cubicBezTo>
                    <a:pt x="1147424" y="1411334"/>
                    <a:pt x="1142577" y="1464504"/>
                    <a:pt x="1168026" y="1565997"/>
                  </a:cubicBezTo>
                  <a:cubicBezTo>
                    <a:pt x="1179538" y="1612502"/>
                    <a:pt x="1216500" y="1687183"/>
                    <a:pt x="1239677" y="1746261"/>
                  </a:cubicBezTo>
                  <a:cubicBezTo>
                    <a:pt x="1241949" y="1761485"/>
                    <a:pt x="1240752" y="1777012"/>
                    <a:pt x="1236193" y="1791705"/>
                  </a:cubicBezTo>
                  <a:cubicBezTo>
                    <a:pt x="1223150" y="1810580"/>
                    <a:pt x="1215167" y="1832484"/>
                    <a:pt x="1213016" y="1855328"/>
                  </a:cubicBezTo>
                  <a:cubicBezTo>
                    <a:pt x="1207108" y="1894410"/>
                    <a:pt x="1211804" y="1933947"/>
                    <a:pt x="1205291" y="1958638"/>
                  </a:cubicBezTo>
                  <a:cubicBezTo>
                    <a:pt x="1198776" y="1983330"/>
                    <a:pt x="1210289" y="1987874"/>
                    <a:pt x="1215440" y="1987874"/>
                  </a:cubicBezTo>
                  <a:cubicBezTo>
                    <a:pt x="1234299" y="1981103"/>
                    <a:pt x="1248660" y="1965546"/>
                    <a:pt x="1253916" y="1946217"/>
                  </a:cubicBezTo>
                  <a:cubicBezTo>
                    <a:pt x="1259672" y="1920465"/>
                    <a:pt x="1257249" y="1907589"/>
                    <a:pt x="1265429" y="1910770"/>
                  </a:cubicBezTo>
                  <a:cubicBezTo>
                    <a:pt x="1288000" y="1919404"/>
                    <a:pt x="1300876" y="1982724"/>
                    <a:pt x="1312994" y="2012566"/>
                  </a:cubicBezTo>
                  <a:cubicBezTo>
                    <a:pt x="1325113" y="2042408"/>
                    <a:pt x="1351925" y="2053920"/>
                    <a:pt x="1381464" y="2034682"/>
                  </a:cubicBezTo>
                  <a:cubicBezTo>
                    <a:pt x="1407049" y="2021458"/>
                    <a:pt x="1420910" y="1992994"/>
                    <a:pt x="1415548" y="1964698"/>
                  </a:cubicBezTo>
                  <a:close/>
                </a:path>
              </a:pathLst>
            </a:custGeom>
            <a:solidFill>
              <a:schemeClr val="accent4"/>
            </a:solidFill>
            <a:ln w="15148"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0EB3F220-22CB-AAFF-6C37-CA564EF6BE0C}"/>
                </a:ext>
              </a:extLst>
            </p:cNvPr>
            <p:cNvSpPr/>
            <p:nvPr/>
          </p:nvSpPr>
          <p:spPr>
            <a:xfrm>
              <a:off x="5846393" y="3856527"/>
              <a:ext cx="529200" cy="409001"/>
            </a:xfrm>
            <a:custGeom>
              <a:avLst/>
              <a:gdLst>
                <a:gd name="connsiteX0" fmla="*/ 527971 w 529200"/>
                <a:gd name="connsiteY0" fmla="*/ 100050 h 409001"/>
                <a:gd name="connsiteX1" fmla="*/ 509490 w 529200"/>
                <a:gd name="connsiteY1" fmla="*/ 71723 h 409001"/>
                <a:gd name="connsiteX2" fmla="*/ 442686 w 529200"/>
                <a:gd name="connsiteY2" fmla="*/ 79752 h 409001"/>
                <a:gd name="connsiteX3" fmla="*/ 410723 w 529200"/>
                <a:gd name="connsiteY3" fmla="*/ 90204 h 409001"/>
                <a:gd name="connsiteX4" fmla="*/ 372550 w 529200"/>
                <a:gd name="connsiteY4" fmla="*/ 75055 h 409001"/>
                <a:gd name="connsiteX5" fmla="*/ 339376 w 529200"/>
                <a:gd name="connsiteY5" fmla="*/ 14463 h 409001"/>
                <a:gd name="connsiteX6" fmla="*/ 189257 w 529200"/>
                <a:gd name="connsiteY6" fmla="*/ 14463 h 409001"/>
                <a:gd name="connsiteX7" fmla="*/ 156082 w 529200"/>
                <a:gd name="connsiteY7" fmla="*/ 75055 h 409001"/>
                <a:gd name="connsiteX8" fmla="*/ 117909 w 529200"/>
                <a:gd name="connsiteY8" fmla="*/ 90204 h 409001"/>
                <a:gd name="connsiteX9" fmla="*/ 85946 w 529200"/>
                <a:gd name="connsiteY9" fmla="*/ 79752 h 409001"/>
                <a:gd name="connsiteX10" fmla="*/ 18991 w 529200"/>
                <a:gd name="connsiteY10" fmla="*/ 71723 h 409001"/>
                <a:gd name="connsiteX11" fmla="*/ 662 w 529200"/>
                <a:gd name="connsiteY11" fmla="*/ 100050 h 409001"/>
                <a:gd name="connsiteX12" fmla="*/ 10660 w 529200"/>
                <a:gd name="connsiteY12" fmla="*/ 146555 h 409001"/>
                <a:gd name="connsiteX13" fmla="*/ 27929 w 529200"/>
                <a:gd name="connsiteY13" fmla="*/ 162612 h 409001"/>
                <a:gd name="connsiteX14" fmla="*/ 26414 w 529200"/>
                <a:gd name="connsiteY14" fmla="*/ 172004 h 409001"/>
                <a:gd name="connsiteX15" fmla="*/ 73676 w 529200"/>
                <a:gd name="connsiteY15" fmla="*/ 211541 h 409001"/>
                <a:gd name="connsiteX16" fmla="*/ 120181 w 529200"/>
                <a:gd name="connsiteY16" fmla="*/ 179124 h 409001"/>
                <a:gd name="connsiteX17" fmla="*/ 165626 w 529200"/>
                <a:gd name="connsiteY17" fmla="*/ 163975 h 409001"/>
                <a:gd name="connsiteX18" fmla="*/ 178047 w 529200"/>
                <a:gd name="connsiteY18" fmla="*/ 153978 h 409001"/>
                <a:gd name="connsiteX19" fmla="*/ 183501 w 529200"/>
                <a:gd name="connsiteY19" fmla="*/ 178518 h 409001"/>
                <a:gd name="connsiteX20" fmla="*/ 199406 w 529200"/>
                <a:gd name="connsiteY20" fmla="*/ 237596 h 409001"/>
                <a:gd name="connsiteX21" fmla="*/ 206677 w 529200"/>
                <a:gd name="connsiteY21" fmla="*/ 255773 h 409001"/>
                <a:gd name="connsiteX22" fmla="*/ 212737 w 529200"/>
                <a:gd name="connsiteY22" fmla="*/ 304854 h 409001"/>
                <a:gd name="connsiteX23" fmla="*/ 216978 w 529200"/>
                <a:gd name="connsiteY23" fmla="*/ 343481 h 409001"/>
                <a:gd name="connsiteX24" fmla="*/ 225158 w 529200"/>
                <a:gd name="connsiteY24" fmla="*/ 399833 h 409001"/>
                <a:gd name="connsiteX25" fmla="*/ 234853 w 529200"/>
                <a:gd name="connsiteY25" fmla="*/ 408922 h 409001"/>
                <a:gd name="connsiteX26" fmla="*/ 293628 w 529200"/>
                <a:gd name="connsiteY26" fmla="*/ 408922 h 409001"/>
                <a:gd name="connsiteX27" fmla="*/ 303474 w 529200"/>
                <a:gd name="connsiteY27" fmla="*/ 399833 h 409001"/>
                <a:gd name="connsiteX28" fmla="*/ 311503 w 529200"/>
                <a:gd name="connsiteY28" fmla="*/ 343481 h 409001"/>
                <a:gd name="connsiteX29" fmla="*/ 315896 w 529200"/>
                <a:gd name="connsiteY29" fmla="*/ 304854 h 409001"/>
                <a:gd name="connsiteX30" fmla="*/ 321804 w 529200"/>
                <a:gd name="connsiteY30" fmla="*/ 255773 h 409001"/>
                <a:gd name="connsiteX31" fmla="*/ 329227 w 529200"/>
                <a:gd name="connsiteY31" fmla="*/ 237596 h 409001"/>
                <a:gd name="connsiteX32" fmla="*/ 344375 w 529200"/>
                <a:gd name="connsiteY32" fmla="*/ 178518 h 409001"/>
                <a:gd name="connsiteX33" fmla="*/ 349828 w 529200"/>
                <a:gd name="connsiteY33" fmla="*/ 153978 h 409001"/>
                <a:gd name="connsiteX34" fmla="*/ 362249 w 529200"/>
                <a:gd name="connsiteY34" fmla="*/ 163975 h 409001"/>
                <a:gd name="connsiteX35" fmla="*/ 407694 w 529200"/>
                <a:gd name="connsiteY35" fmla="*/ 179124 h 409001"/>
                <a:gd name="connsiteX36" fmla="*/ 454350 w 529200"/>
                <a:gd name="connsiteY36" fmla="*/ 211541 h 409001"/>
                <a:gd name="connsiteX37" fmla="*/ 502067 w 529200"/>
                <a:gd name="connsiteY37" fmla="*/ 171701 h 409001"/>
                <a:gd name="connsiteX38" fmla="*/ 500553 w 529200"/>
                <a:gd name="connsiteY38" fmla="*/ 162158 h 409001"/>
                <a:gd name="connsiteX39" fmla="*/ 517064 w 529200"/>
                <a:gd name="connsiteY39" fmla="*/ 147009 h 409001"/>
                <a:gd name="connsiteX40" fmla="*/ 527971 w 529200"/>
                <a:gd name="connsiteY40" fmla="*/ 100050 h 409001"/>
                <a:gd name="connsiteX41" fmla="*/ 19900 w 529200"/>
                <a:gd name="connsiteY41" fmla="*/ 103534 h 409001"/>
                <a:gd name="connsiteX42" fmla="*/ 28838 w 529200"/>
                <a:gd name="connsiteY42" fmla="*/ 88386 h 409001"/>
                <a:gd name="connsiteX43" fmla="*/ 79130 w 529200"/>
                <a:gd name="connsiteY43" fmla="*/ 97778 h 409001"/>
                <a:gd name="connsiteX44" fmla="*/ 113365 w 529200"/>
                <a:gd name="connsiteY44" fmla="*/ 108987 h 409001"/>
                <a:gd name="connsiteX45" fmla="*/ 158052 w 529200"/>
                <a:gd name="connsiteY45" fmla="*/ 98535 h 409001"/>
                <a:gd name="connsiteX46" fmla="*/ 169564 w 529200"/>
                <a:gd name="connsiteY46" fmla="*/ 134437 h 409001"/>
                <a:gd name="connsiteX47" fmla="*/ 154416 w 529200"/>
                <a:gd name="connsiteY47" fmla="*/ 147464 h 409001"/>
                <a:gd name="connsiteX48" fmla="*/ 118970 w 529200"/>
                <a:gd name="connsiteY48" fmla="*/ 159280 h 409001"/>
                <a:gd name="connsiteX49" fmla="*/ 73525 w 529200"/>
                <a:gd name="connsiteY49" fmla="*/ 132013 h 409001"/>
                <a:gd name="connsiteX50" fmla="*/ 38078 w 529200"/>
                <a:gd name="connsiteY50" fmla="*/ 145646 h 409001"/>
                <a:gd name="connsiteX51" fmla="*/ 25657 w 529200"/>
                <a:gd name="connsiteY51" fmla="*/ 133831 h 409001"/>
                <a:gd name="connsiteX52" fmla="*/ 19900 w 529200"/>
                <a:gd name="connsiteY52" fmla="*/ 103534 h 409001"/>
                <a:gd name="connsiteX53" fmla="*/ 502673 w 529200"/>
                <a:gd name="connsiteY53" fmla="*/ 133831 h 409001"/>
                <a:gd name="connsiteX54" fmla="*/ 491009 w 529200"/>
                <a:gd name="connsiteY54" fmla="*/ 145192 h 409001"/>
                <a:gd name="connsiteX55" fmla="*/ 455108 w 529200"/>
                <a:gd name="connsiteY55" fmla="*/ 131407 h 409001"/>
                <a:gd name="connsiteX56" fmla="*/ 409663 w 529200"/>
                <a:gd name="connsiteY56" fmla="*/ 159280 h 409001"/>
                <a:gd name="connsiteX57" fmla="*/ 374217 w 529200"/>
                <a:gd name="connsiteY57" fmla="*/ 147464 h 409001"/>
                <a:gd name="connsiteX58" fmla="*/ 359068 w 529200"/>
                <a:gd name="connsiteY58" fmla="*/ 134437 h 409001"/>
                <a:gd name="connsiteX59" fmla="*/ 370581 w 529200"/>
                <a:gd name="connsiteY59" fmla="*/ 98535 h 409001"/>
                <a:gd name="connsiteX60" fmla="*/ 415268 w 529200"/>
                <a:gd name="connsiteY60" fmla="*/ 108987 h 409001"/>
                <a:gd name="connsiteX61" fmla="*/ 449654 w 529200"/>
                <a:gd name="connsiteY61" fmla="*/ 97778 h 409001"/>
                <a:gd name="connsiteX62" fmla="*/ 499795 w 529200"/>
                <a:gd name="connsiteY62" fmla="*/ 88386 h 409001"/>
                <a:gd name="connsiteX63" fmla="*/ 508732 w 529200"/>
                <a:gd name="connsiteY63" fmla="*/ 103534 h 409001"/>
                <a:gd name="connsiteX64" fmla="*/ 502673 w 529200"/>
                <a:gd name="connsiteY64" fmla="*/ 134134 h 40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29200" h="409001">
                  <a:moveTo>
                    <a:pt x="527971" y="100050"/>
                  </a:moveTo>
                  <a:cubicBezTo>
                    <a:pt x="526259" y="88356"/>
                    <a:pt x="519503" y="77994"/>
                    <a:pt x="509490" y="71723"/>
                  </a:cubicBezTo>
                  <a:cubicBezTo>
                    <a:pt x="491918" y="61422"/>
                    <a:pt x="467984" y="70360"/>
                    <a:pt x="442686" y="79752"/>
                  </a:cubicBezTo>
                  <a:cubicBezTo>
                    <a:pt x="432249" y="83872"/>
                    <a:pt x="421585" y="87371"/>
                    <a:pt x="410723" y="90204"/>
                  </a:cubicBezTo>
                  <a:cubicBezTo>
                    <a:pt x="396287" y="91719"/>
                    <a:pt x="382018" y="86068"/>
                    <a:pt x="372550" y="75055"/>
                  </a:cubicBezTo>
                  <a:cubicBezTo>
                    <a:pt x="373611" y="50212"/>
                    <a:pt x="369066" y="27187"/>
                    <a:pt x="339376" y="14463"/>
                  </a:cubicBezTo>
                  <a:cubicBezTo>
                    <a:pt x="291220" y="-4927"/>
                    <a:pt x="237413" y="-4927"/>
                    <a:pt x="189257" y="14463"/>
                  </a:cubicBezTo>
                  <a:cubicBezTo>
                    <a:pt x="158961" y="27793"/>
                    <a:pt x="155022" y="50818"/>
                    <a:pt x="156082" y="75055"/>
                  </a:cubicBezTo>
                  <a:cubicBezTo>
                    <a:pt x="146600" y="86038"/>
                    <a:pt x="132345" y="91704"/>
                    <a:pt x="117909" y="90204"/>
                  </a:cubicBezTo>
                  <a:cubicBezTo>
                    <a:pt x="107048" y="87386"/>
                    <a:pt x="96368" y="83902"/>
                    <a:pt x="85946" y="79752"/>
                  </a:cubicBezTo>
                  <a:cubicBezTo>
                    <a:pt x="60497" y="70360"/>
                    <a:pt x="36714" y="61422"/>
                    <a:pt x="18991" y="71723"/>
                  </a:cubicBezTo>
                  <a:cubicBezTo>
                    <a:pt x="8978" y="77964"/>
                    <a:pt x="2252" y="88356"/>
                    <a:pt x="662" y="100050"/>
                  </a:cubicBezTo>
                  <a:cubicBezTo>
                    <a:pt x="-2322" y="116259"/>
                    <a:pt x="1268" y="132997"/>
                    <a:pt x="10660" y="146555"/>
                  </a:cubicBezTo>
                  <a:cubicBezTo>
                    <a:pt x="15492" y="152826"/>
                    <a:pt x="21324" y="158249"/>
                    <a:pt x="27929" y="162612"/>
                  </a:cubicBezTo>
                  <a:cubicBezTo>
                    <a:pt x="26959" y="165657"/>
                    <a:pt x="26444" y="168823"/>
                    <a:pt x="26414" y="172004"/>
                  </a:cubicBezTo>
                  <a:cubicBezTo>
                    <a:pt x="28732" y="195878"/>
                    <a:pt x="49772" y="213480"/>
                    <a:pt x="73676" y="211541"/>
                  </a:cubicBezTo>
                  <a:cubicBezTo>
                    <a:pt x="94838" y="212919"/>
                    <a:pt x="114152" y="199452"/>
                    <a:pt x="120181" y="179124"/>
                  </a:cubicBezTo>
                  <a:cubicBezTo>
                    <a:pt x="136253" y="177412"/>
                    <a:pt x="151750" y="172246"/>
                    <a:pt x="165626" y="163975"/>
                  </a:cubicBezTo>
                  <a:cubicBezTo>
                    <a:pt x="169943" y="160870"/>
                    <a:pt x="174093" y="157537"/>
                    <a:pt x="178047" y="153978"/>
                  </a:cubicBezTo>
                  <a:cubicBezTo>
                    <a:pt x="180744" y="161946"/>
                    <a:pt x="182562" y="170171"/>
                    <a:pt x="183501" y="178518"/>
                  </a:cubicBezTo>
                  <a:cubicBezTo>
                    <a:pt x="185228" y="198998"/>
                    <a:pt x="190620" y="219009"/>
                    <a:pt x="199406" y="237596"/>
                  </a:cubicBezTo>
                  <a:cubicBezTo>
                    <a:pt x="201830" y="243049"/>
                    <a:pt x="204254" y="248654"/>
                    <a:pt x="206677" y="255773"/>
                  </a:cubicBezTo>
                  <a:cubicBezTo>
                    <a:pt x="210616" y="271846"/>
                    <a:pt x="212646" y="288312"/>
                    <a:pt x="212737" y="304854"/>
                  </a:cubicBezTo>
                  <a:cubicBezTo>
                    <a:pt x="212722" y="317851"/>
                    <a:pt x="214145" y="330803"/>
                    <a:pt x="216978" y="343481"/>
                  </a:cubicBezTo>
                  <a:cubicBezTo>
                    <a:pt x="221235" y="362008"/>
                    <a:pt x="223962" y="380852"/>
                    <a:pt x="225158" y="399833"/>
                  </a:cubicBezTo>
                  <a:cubicBezTo>
                    <a:pt x="225477" y="404953"/>
                    <a:pt x="229733" y="408937"/>
                    <a:pt x="234853" y="408922"/>
                  </a:cubicBezTo>
                  <a:lnTo>
                    <a:pt x="293628" y="408922"/>
                  </a:lnTo>
                  <a:cubicBezTo>
                    <a:pt x="298779" y="408937"/>
                    <a:pt x="303081" y="404968"/>
                    <a:pt x="303474" y="399833"/>
                  </a:cubicBezTo>
                  <a:cubicBezTo>
                    <a:pt x="304535" y="380852"/>
                    <a:pt x="307231" y="362008"/>
                    <a:pt x="311503" y="343481"/>
                  </a:cubicBezTo>
                  <a:cubicBezTo>
                    <a:pt x="314396" y="330803"/>
                    <a:pt x="315866" y="317851"/>
                    <a:pt x="315896" y="304854"/>
                  </a:cubicBezTo>
                  <a:cubicBezTo>
                    <a:pt x="315866" y="288312"/>
                    <a:pt x="317850" y="271831"/>
                    <a:pt x="321804" y="255773"/>
                  </a:cubicBezTo>
                  <a:cubicBezTo>
                    <a:pt x="324227" y="248654"/>
                    <a:pt x="326803" y="243049"/>
                    <a:pt x="329227" y="237596"/>
                  </a:cubicBezTo>
                  <a:cubicBezTo>
                    <a:pt x="337664" y="218933"/>
                    <a:pt x="342784" y="198938"/>
                    <a:pt x="344375" y="178518"/>
                  </a:cubicBezTo>
                  <a:cubicBezTo>
                    <a:pt x="345389" y="170186"/>
                    <a:pt x="347207" y="161961"/>
                    <a:pt x="349828" y="153978"/>
                  </a:cubicBezTo>
                  <a:cubicBezTo>
                    <a:pt x="353312" y="157007"/>
                    <a:pt x="357402" y="160340"/>
                    <a:pt x="362249" y="163975"/>
                  </a:cubicBezTo>
                  <a:cubicBezTo>
                    <a:pt x="376140" y="172216"/>
                    <a:pt x="391637" y="177382"/>
                    <a:pt x="407694" y="179124"/>
                  </a:cubicBezTo>
                  <a:cubicBezTo>
                    <a:pt x="413738" y="199513"/>
                    <a:pt x="433128" y="212980"/>
                    <a:pt x="454350" y="211541"/>
                  </a:cubicBezTo>
                  <a:cubicBezTo>
                    <a:pt x="478451" y="213480"/>
                    <a:pt x="499674" y="195756"/>
                    <a:pt x="502067" y="171701"/>
                  </a:cubicBezTo>
                  <a:cubicBezTo>
                    <a:pt x="502037" y="168459"/>
                    <a:pt x="501522" y="165248"/>
                    <a:pt x="500553" y="162158"/>
                  </a:cubicBezTo>
                  <a:cubicBezTo>
                    <a:pt x="506839" y="158037"/>
                    <a:pt x="512413" y="152917"/>
                    <a:pt x="517064" y="147009"/>
                  </a:cubicBezTo>
                  <a:cubicBezTo>
                    <a:pt x="526804" y="133437"/>
                    <a:pt x="530743" y="116531"/>
                    <a:pt x="527971" y="100050"/>
                  </a:cubicBezTo>
                  <a:close/>
                  <a:moveTo>
                    <a:pt x="19900" y="103534"/>
                  </a:moveTo>
                  <a:cubicBezTo>
                    <a:pt x="20582" y="97445"/>
                    <a:pt x="23839" y="91931"/>
                    <a:pt x="28838" y="88386"/>
                  </a:cubicBezTo>
                  <a:cubicBezTo>
                    <a:pt x="38533" y="82781"/>
                    <a:pt x="59134" y="90355"/>
                    <a:pt x="79130" y="97778"/>
                  </a:cubicBezTo>
                  <a:cubicBezTo>
                    <a:pt x="90279" y="102262"/>
                    <a:pt x="101716" y="106003"/>
                    <a:pt x="113365" y="108987"/>
                  </a:cubicBezTo>
                  <a:cubicBezTo>
                    <a:pt x="129073" y="112123"/>
                    <a:pt x="145373" y="108306"/>
                    <a:pt x="158052" y="98535"/>
                  </a:cubicBezTo>
                  <a:cubicBezTo>
                    <a:pt x="159430" y="111154"/>
                    <a:pt x="163338" y="123363"/>
                    <a:pt x="169564" y="134437"/>
                  </a:cubicBezTo>
                  <a:cubicBezTo>
                    <a:pt x="164884" y="139178"/>
                    <a:pt x="159809" y="143541"/>
                    <a:pt x="154416" y="147464"/>
                  </a:cubicBezTo>
                  <a:cubicBezTo>
                    <a:pt x="143494" y="153705"/>
                    <a:pt x="131452" y="157719"/>
                    <a:pt x="118970" y="159280"/>
                  </a:cubicBezTo>
                  <a:cubicBezTo>
                    <a:pt x="110820" y="141753"/>
                    <a:pt x="92824" y="130952"/>
                    <a:pt x="73525" y="132013"/>
                  </a:cubicBezTo>
                  <a:cubicBezTo>
                    <a:pt x="60391" y="131846"/>
                    <a:pt x="47712" y="136724"/>
                    <a:pt x="38078" y="145646"/>
                  </a:cubicBezTo>
                  <a:cubicBezTo>
                    <a:pt x="33321" y="142405"/>
                    <a:pt x="29126" y="138421"/>
                    <a:pt x="25657" y="133831"/>
                  </a:cubicBezTo>
                  <a:cubicBezTo>
                    <a:pt x="20052" y="124802"/>
                    <a:pt x="17991" y="114002"/>
                    <a:pt x="19900" y="103534"/>
                  </a:cubicBezTo>
                  <a:close/>
                  <a:moveTo>
                    <a:pt x="502673" y="133831"/>
                  </a:moveTo>
                  <a:cubicBezTo>
                    <a:pt x="499356" y="138163"/>
                    <a:pt x="495432" y="141995"/>
                    <a:pt x="491009" y="145192"/>
                  </a:cubicBezTo>
                  <a:cubicBezTo>
                    <a:pt x="481284" y="136103"/>
                    <a:pt x="468408" y="131165"/>
                    <a:pt x="455108" y="131407"/>
                  </a:cubicBezTo>
                  <a:cubicBezTo>
                    <a:pt x="435673" y="130453"/>
                    <a:pt x="417631" y="141511"/>
                    <a:pt x="409663" y="159280"/>
                  </a:cubicBezTo>
                  <a:cubicBezTo>
                    <a:pt x="397181" y="157719"/>
                    <a:pt x="385138" y="153705"/>
                    <a:pt x="374217" y="147464"/>
                  </a:cubicBezTo>
                  <a:cubicBezTo>
                    <a:pt x="368854" y="143495"/>
                    <a:pt x="363794" y="139148"/>
                    <a:pt x="359068" y="134437"/>
                  </a:cubicBezTo>
                  <a:cubicBezTo>
                    <a:pt x="365370" y="123409"/>
                    <a:pt x="369293" y="111169"/>
                    <a:pt x="370581" y="98535"/>
                  </a:cubicBezTo>
                  <a:cubicBezTo>
                    <a:pt x="383290" y="108276"/>
                    <a:pt x="399559" y="112078"/>
                    <a:pt x="415268" y="108987"/>
                  </a:cubicBezTo>
                  <a:cubicBezTo>
                    <a:pt x="426963" y="106003"/>
                    <a:pt x="438445" y="102262"/>
                    <a:pt x="449654" y="97778"/>
                  </a:cubicBezTo>
                  <a:cubicBezTo>
                    <a:pt x="469498" y="90355"/>
                    <a:pt x="490100" y="82630"/>
                    <a:pt x="499795" y="88386"/>
                  </a:cubicBezTo>
                  <a:cubicBezTo>
                    <a:pt x="504900" y="91825"/>
                    <a:pt x="508187" y="97399"/>
                    <a:pt x="508732" y="103534"/>
                  </a:cubicBezTo>
                  <a:cubicBezTo>
                    <a:pt x="510702" y="114138"/>
                    <a:pt x="508535" y="125090"/>
                    <a:pt x="502673" y="134134"/>
                  </a:cubicBezTo>
                  <a:close/>
                </a:path>
              </a:pathLst>
            </a:custGeom>
            <a:solidFill>
              <a:srgbClr val="EF9CC0"/>
            </a:solidFill>
            <a:ln w="15148"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56707DC-0FC5-EC28-8823-8A3CB9EA7A36}"/>
                </a:ext>
              </a:extLst>
            </p:cNvPr>
            <p:cNvSpPr/>
            <p:nvPr/>
          </p:nvSpPr>
          <p:spPr>
            <a:xfrm>
              <a:off x="5775918" y="3326038"/>
              <a:ext cx="318112" cy="318111"/>
            </a:xfrm>
            <a:custGeom>
              <a:avLst/>
              <a:gdLst>
                <a:gd name="connsiteX0" fmla="*/ 318112 w 318112"/>
                <a:gd name="connsiteY0" fmla="*/ 159056 h 318111"/>
                <a:gd name="connsiteX1" fmla="*/ 159056 w 318112"/>
                <a:gd name="connsiteY1" fmla="*/ 318112 h 318111"/>
                <a:gd name="connsiteX2" fmla="*/ 0 w 318112"/>
                <a:gd name="connsiteY2" fmla="*/ 159056 h 318111"/>
                <a:gd name="connsiteX3" fmla="*/ 159056 w 318112"/>
                <a:gd name="connsiteY3" fmla="*/ 0 h 318111"/>
                <a:gd name="connsiteX4" fmla="*/ 318112 w 318112"/>
                <a:gd name="connsiteY4" fmla="*/ 159056 h 318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112" h="318111">
                  <a:moveTo>
                    <a:pt x="318112" y="159056"/>
                  </a:moveTo>
                  <a:cubicBezTo>
                    <a:pt x="318112" y="246900"/>
                    <a:pt x="246900" y="318112"/>
                    <a:pt x="159056" y="318112"/>
                  </a:cubicBezTo>
                  <a:cubicBezTo>
                    <a:pt x="71212" y="318112"/>
                    <a:pt x="0" y="246900"/>
                    <a:pt x="0" y="159056"/>
                  </a:cubicBezTo>
                  <a:cubicBezTo>
                    <a:pt x="0" y="71212"/>
                    <a:pt x="71212" y="0"/>
                    <a:pt x="159056" y="0"/>
                  </a:cubicBezTo>
                  <a:cubicBezTo>
                    <a:pt x="246900" y="0"/>
                    <a:pt x="318112" y="71212"/>
                    <a:pt x="318112" y="159056"/>
                  </a:cubicBezTo>
                  <a:close/>
                </a:path>
              </a:pathLst>
            </a:custGeom>
            <a:solidFill>
              <a:srgbClr val="FBBED4"/>
            </a:solidFill>
            <a:ln w="15148"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6E2AB24-77F8-DA52-7D2D-6E1A71D31A39}"/>
                </a:ext>
              </a:extLst>
            </p:cNvPr>
            <p:cNvSpPr/>
            <p:nvPr/>
          </p:nvSpPr>
          <p:spPr>
            <a:xfrm>
              <a:off x="6109178" y="3326038"/>
              <a:ext cx="318112" cy="318111"/>
            </a:xfrm>
            <a:custGeom>
              <a:avLst/>
              <a:gdLst>
                <a:gd name="connsiteX0" fmla="*/ 318112 w 318112"/>
                <a:gd name="connsiteY0" fmla="*/ 159056 h 318111"/>
                <a:gd name="connsiteX1" fmla="*/ 159056 w 318112"/>
                <a:gd name="connsiteY1" fmla="*/ 318112 h 318111"/>
                <a:gd name="connsiteX2" fmla="*/ 0 w 318112"/>
                <a:gd name="connsiteY2" fmla="*/ 159056 h 318111"/>
                <a:gd name="connsiteX3" fmla="*/ 159056 w 318112"/>
                <a:gd name="connsiteY3" fmla="*/ 0 h 318111"/>
                <a:gd name="connsiteX4" fmla="*/ 318112 w 318112"/>
                <a:gd name="connsiteY4" fmla="*/ 159056 h 318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112" h="318111">
                  <a:moveTo>
                    <a:pt x="318112" y="159056"/>
                  </a:moveTo>
                  <a:cubicBezTo>
                    <a:pt x="318112" y="246900"/>
                    <a:pt x="246900" y="318112"/>
                    <a:pt x="159056" y="318112"/>
                  </a:cubicBezTo>
                  <a:cubicBezTo>
                    <a:pt x="71212" y="318112"/>
                    <a:pt x="0" y="246900"/>
                    <a:pt x="0" y="159056"/>
                  </a:cubicBezTo>
                  <a:cubicBezTo>
                    <a:pt x="0" y="71212"/>
                    <a:pt x="71212" y="0"/>
                    <a:pt x="159056" y="0"/>
                  </a:cubicBezTo>
                  <a:cubicBezTo>
                    <a:pt x="246900" y="0"/>
                    <a:pt x="318112" y="71212"/>
                    <a:pt x="318112" y="159056"/>
                  </a:cubicBezTo>
                  <a:close/>
                </a:path>
              </a:pathLst>
            </a:custGeom>
            <a:solidFill>
              <a:srgbClr val="FBBED4"/>
            </a:solidFill>
            <a:ln w="15148" cap="flat">
              <a:noFill/>
              <a:prstDash val="solid"/>
              <a:miter/>
            </a:ln>
          </p:spPr>
          <p:txBody>
            <a:bodyPr rtlCol="0" anchor="ctr"/>
            <a:lstStyle/>
            <a:p>
              <a:endParaRPr lang="en-US"/>
            </a:p>
          </p:txBody>
        </p:sp>
      </p:grpSp>
      <p:sp>
        <p:nvSpPr>
          <p:cNvPr id="75" name="TextBox 74">
            <a:extLst>
              <a:ext uri="{FF2B5EF4-FFF2-40B4-BE49-F238E27FC236}">
                <a16:creationId xmlns:a16="http://schemas.microsoft.com/office/drawing/2014/main" id="{55926B28-B38A-50AB-B387-DDCC75FD74EA}"/>
              </a:ext>
            </a:extLst>
          </p:cNvPr>
          <p:cNvSpPr txBox="1"/>
          <p:nvPr/>
        </p:nvSpPr>
        <p:spPr>
          <a:xfrm>
            <a:off x="1295401" y="2225374"/>
            <a:ext cx="446003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76" name="TextBox 75">
            <a:extLst>
              <a:ext uri="{FF2B5EF4-FFF2-40B4-BE49-F238E27FC236}">
                <a16:creationId xmlns:a16="http://schemas.microsoft.com/office/drawing/2014/main" id="{F548F010-AA41-2E2A-7DCC-790A7E57E50A}"/>
              </a:ext>
            </a:extLst>
          </p:cNvPr>
          <p:cNvSpPr txBox="1"/>
          <p:nvPr/>
        </p:nvSpPr>
        <p:spPr>
          <a:xfrm>
            <a:off x="1295401" y="3072503"/>
            <a:ext cx="446003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77" name="TextBox 76">
            <a:extLst>
              <a:ext uri="{FF2B5EF4-FFF2-40B4-BE49-F238E27FC236}">
                <a16:creationId xmlns:a16="http://schemas.microsoft.com/office/drawing/2014/main" id="{A6A84995-C189-B832-80F1-F3F8835FCF4E}"/>
              </a:ext>
            </a:extLst>
          </p:cNvPr>
          <p:cNvSpPr txBox="1"/>
          <p:nvPr/>
        </p:nvSpPr>
        <p:spPr>
          <a:xfrm>
            <a:off x="1295401" y="3940087"/>
            <a:ext cx="446003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78" name="TextBox 77">
            <a:extLst>
              <a:ext uri="{FF2B5EF4-FFF2-40B4-BE49-F238E27FC236}">
                <a16:creationId xmlns:a16="http://schemas.microsoft.com/office/drawing/2014/main" id="{33322637-D9F2-FECC-5849-BC75625A15F0}"/>
              </a:ext>
            </a:extLst>
          </p:cNvPr>
          <p:cNvSpPr txBox="1"/>
          <p:nvPr/>
        </p:nvSpPr>
        <p:spPr>
          <a:xfrm>
            <a:off x="1295401" y="4802103"/>
            <a:ext cx="446003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79" name="TextBox 78">
            <a:extLst>
              <a:ext uri="{FF2B5EF4-FFF2-40B4-BE49-F238E27FC236}">
                <a16:creationId xmlns:a16="http://schemas.microsoft.com/office/drawing/2014/main" id="{712054B7-AFC5-608E-E839-F1644DCF2BCA}"/>
              </a:ext>
            </a:extLst>
          </p:cNvPr>
          <p:cNvSpPr txBox="1"/>
          <p:nvPr/>
        </p:nvSpPr>
        <p:spPr>
          <a:xfrm>
            <a:off x="1295401" y="5672506"/>
            <a:ext cx="446003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81" name="Freeform: Shape 80">
            <a:extLst>
              <a:ext uri="{FF2B5EF4-FFF2-40B4-BE49-F238E27FC236}">
                <a16:creationId xmlns:a16="http://schemas.microsoft.com/office/drawing/2014/main" id="{EFFA7F32-4F4D-3923-1CD9-A49477C44408}"/>
              </a:ext>
            </a:extLst>
          </p:cNvPr>
          <p:cNvSpPr/>
          <p:nvPr/>
        </p:nvSpPr>
        <p:spPr>
          <a:xfrm rot="5400000">
            <a:off x="9470524" y="4135627"/>
            <a:ext cx="2952751" cy="2490200"/>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Shape 81">
            <a:extLst>
              <a:ext uri="{FF2B5EF4-FFF2-40B4-BE49-F238E27FC236}">
                <a16:creationId xmlns:a16="http://schemas.microsoft.com/office/drawing/2014/main" id="{E651C455-40A0-5F09-6555-9A561BB75E9C}"/>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6078381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B0C7E0-60FA-6708-F8E9-B217F2A7C035}"/>
              </a:ext>
            </a:extLst>
          </p:cNvPr>
          <p:cNvSpPr txBox="1"/>
          <p:nvPr/>
        </p:nvSpPr>
        <p:spPr>
          <a:xfrm>
            <a:off x="0" y="1111582"/>
            <a:ext cx="12221028" cy="646331"/>
          </a:xfrm>
          <a:prstGeom prst="rect">
            <a:avLst/>
          </a:prstGeom>
          <a:noFill/>
        </p:spPr>
        <p:txBody>
          <a:bodyPr wrap="square">
            <a:spAutoFit/>
          </a:bodyPr>
          <a:lstStyle/>
          <a:p>
            <a:pPr algn="ctr"/>
            <a:r>
              <a:rPr lang="en-US" sz="3600" b="1" dirty="0">
                <a:solidFill>
                  <a:schemeClr val="accent1"/>
                </a:solidFill>
                <a:latin typeface="Lora" pitchFamily="2" charset="0"/>
              </a:rPr>
              <a:t>Breast Cancer Treatment Timeline </a:t>
            </a:r>
          </a:p>
        </p:txBody>
      </p:sp>
      <p:sp>
        <p:nvSpPr>
          <p:cNvPr id="4" name="Freeform: Shape 3">
            <a:extLst>
              <a:ext uri="{FF2B5EF4-FFF2-40B4-BE49-F238E27FC236}">
                <a16:creationId xmlns:a16="http://schemas.microsoft.com/office/drawing/2014/main" id="{E32DF722-1236-AE15-F339-1F653DF6137A}"/>
              </a:ext>
            </a:extLst>
          </p:cNvPr>
          <p:cNvSpPr/>
          <p:nvPr/>
        </p:nvSpPr>
        <p:spPr>
          <a:xfrm rot="5400000">
            <a:off x="10211248" y="4876352"/>
            <a:ext cx="1573903" cy="2387600"/>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2" name="Group 81">
            <a:extLst>
              <a:ext uri="{FF2B5EF4-FFF2-40B4-BE49-F238E27FC236}">
                <a16:creationId xmlns:a16="http://schemas.microsoft.com/office/drawing/2014/main" id="{AD90671C-9966-E39C-75CA-4DC5373B1BCE}"/>
              </a:ext>
            </a:extLst>
          </p:cNvPr>
          <p:cNvGrpSpPr/>
          <p:nvPr/>
        </p:nvGrpSpPr>
        <p:grpSpPr>
          <a:xfrm>
            <a:off x="935687" y="2409439"/>
            <a:ext cx="10320625" cy="3173368"/>
            <a:chOff x="911555" y="2257039"/>
            <a:chExt cx="10320625" cy="3173368"/>
          </a:xfrm>
        </p:grpSpPr>
        <p:grpSp>
          <p:nvGrpSpPr>
            <p:cNvPr id="5" name="Group 4">
              <a:extLst>
                <a:ext uri="{FF2B5EF4-FFF2-40B4-BE49-F238E27FC236}">
                  <a16:creationId xmlns:a16="http://schemas.microsoft.com/office/drawing/2014/main" id="{13236094-1C7B-ABB7-6220-5845FE107129}"/>
                </a:ext>
              </a:extLst>
            </p:cNvPr>
            <p:cNvGrpSpPr/>
            <p:nvPr/>
          </p:nvGrpSpPr>
          <p:grpSpPr>
            <a:xfrm>
              <a:off x="1142993" y="2257039"/>
              <a:ext cx="9855206" cy="2527037"/>
              <a:chOff x="934534" y="1784464"/>
              <a:chExt cx="7274925" cy="1865411"/>
            </a:xfrm>
          </p:grpSpPr>
          <p:grpSp>
            <p:nvGrpSpPr>
              <p:cNvPr id="6" name="Google Shape;3033;p105">
                <a:extLst>
                  <a:ext uri="{FF2B5EF4-FFF2-40B4-BE49-F238E27FC236}">
                    <a16:creationId xmlns:a16="http://schemas.microsoft.com/office/drawing/2014/main" id="{A98E8281-C180-2980-912A-4C8E0A286368}"/>
                  </a:ext>
                </a:extLst>
              </p:cNvPr>
              <p:cNvGrpSpPr/>
              <p:nvPr/>
            </p:nvGrpSpPr>
            <p:grpSpPr>
              <a:xfrm>
                <a:off x="1333571" y="2407884"/>
                <a:ext cx="236875" cy="470937"/>
                <a:chOff x="2002414" y="2438928"/>
                <a:chExt cx="674281" cy="1340554"/>
              </a:xfrm>
            </p:grpSpPr>
            <p:grpSp>
              <p:nvGrpSpPr>
                <p:cNvPr id="73" name="Google Shape;3034;p105">
                  <a:extLst>
                    <a:ext uri="{FF2B5EF4-FFF2-40B4-BE49-F238E27FC236}">
                      <a16:creationId xmlns:a16="http://schemas.microsoft.com/office/drawing/2014/main" id="{9D10D75C-5B91-2C8F-7F88-E9261EE41A68}"/>
                    </a:ext>
                  </a:extLst>
                </p:cNvPr>
                <p:cNvGrpSpPr/>
                <p:nvPr/>
              </p:nvGrpSpPr>
              <p:grpSpPr>
                <a:xfrm>
                  <a:off x="2002414" y="2438933"/>
                  <a:ext cx="674281" cy="1340549"/>
                  <a:chOff x="1190625" y="238125"/>
                  <a:chExt cx="2629800" cy="5228350"/>
                </a:xfrm>
              </p:grpSpPr>
              <p:sp>
                <p:nvSpPr>
                  <p:cNvPr id="75" name="Google Shape;3035;p105">
                    <a:extLst>
                      <a:ext uri="{FF2B5EF4-FFF2-40B4-BE49-F238E27FC236}">
                        <a16:creationId xmlns:a16="http://schemas.microsoft.com/office/drawing/2014/main" id="{8041DD7B-C648-E5D5-FA1F-B8053A5E77C8}"/>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036;p105">
                    <a:extLst>
                      <a:ext uri="{FF2B5EF4-FFF2-40B4-BE49-F238E27FC236}">
                        <a16:creationId xmlns:a16="http://schemas.microsoft.com/office/drawing/2014/main" id="{01139228-B233-7D1D-7A08-6CBBACFA58F4}"/>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037;p105">
                    <a:extLst>
                      <a:ext uri="{FF2B5EF4-FFF2-40B4-BE49-F238E27FC236}">
                        <a16:creationId xmlns:a16="http://schemas.microsoft.com/office/drawing/2014/main" id="{A9FA7760-E269-6346-12DF-7A1043294BCD}"/>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3038;p105">
                  <a:extLst>
                    <a:ext uri="{FF2B5EF4-FFF2-40B4-BE49-F238E27FC236}">
                      <a16:creationId xmlns:a16="http://schemas.microsoft.com/office/drawing/2014/main" id="{0C9DEFC9-3768-D168-B587-65325268C2D3}"/>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3039;p105">
                <a:extLst>
                  <a:ext uri="{FF2B5EF4-FFF2-40B4-BE49-F238E27FC236}">
                    <a16:creationId xmlns:a16="http://schemas.microsoft.com/office/drawing/2014/main" id="{9A8B14EB-6B7F-4D41-4187-CE96E14211DB}"/>
                  </a:ext>
                </a:extLst>
              </p:cNvPr>
              <p:cNvGrpSpPr/>
              <p:nvPr/>
            </p:nvGrpSpPr>
            <p:grpSpPr>
              <a:xfrm>
                <a:off x="1616222" y="2407884"/>
                <a:ext cx="236875" cy="470937"/>
                <a:chOff x="2002414" y="2438928"/>
                <a:chExt cx="674281" cy="1340554"/>
              </a:xfrm>
            </p:grpSpPr>
            <p:grpSp>
              <p:nvGrpSpPr>
                <p:cNvPr id="68" name="Google Shape;3040;p105">
                  <a:extLst>
                    <a:ext uri="{FF2B5EF4-FFF2-40B4-BE49-F238E27FC236}">
                      <a16:creationId xmlns:a16="http://schemas.microsoft.com/office/drawing/2014/main" id="{FC57F3AB-9D84-C1F5-FBCC-0E608D6CDD1C}"/>
                    </a:ext>
                  </a:extLst>
                </p:cNvPr>
                <p:cNvGrpSpPr/>
                <p:nvPr/>
              </p:nvGrpSpPr>
              <p:grpSpPr>
                <a:xfrm>
                  <a:off x="2002414" y="2438933"/>
                  <a:ext cx="674281" cy="1340549"/>
                  <a:chOff x="1190625" y="238125"/>
                  <a:chExt cx="2629800" cy="5228350"/>
                </a:xfrm>
              </p:grpSpPr>
              <p:sp>
                <p:nvSpPr>
                  <p:cNvPr id="70" name="Google Shape;3041;p105">
                    <a:extLst>
                      <a:ext uri="{FF2B5EF4-FFF2-40B4-BE49-F238E27FC236}">
                        <a16:creationId xmlns:a16="http://schemas.microsoft.com/office/drawing/2014/main" id="{F05D93AB-8384-7BFB-2DD8-4A5409569E04}"/>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042;p105">
                    <a:extLst>
                      <a:ext uri="{FF2B5EF4-FFF2-40B4-BE49-F238E27FC236}">
                        <a16:creationId xmlns:a16="http://schemas.microsoft.com/office/drawing/2014/main" id="{B50DF10B-D227-2814-C880-236AFB52E53E}"/>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043;p105">
                    <a:extLst>
                      <a:ext uri="{FF2B5EF4-FFF2-40B4-BE49-F238E27FC236}">
                        <a16:creationId xmlns:a16="http://schemas.microsoft.com/office/drawing/2014/main" id="{D0BDED50-0D17-F2AF-1410-F6D64E400407}"/>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3044;p105">
                  <a:extLst>
                    <a:ext uri="{FF2B5EF4-FFF2-40B4-BE49-F238E27FC236}">
                      <a16:creationId xmlns:a16="http://schemas.microsoft.com/office/drawing/2014/main" id="{B74A5078-1412-F0D6-3EAB-0B91C5925179}"/>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3045;p105">
                <a:extLst>
                  <a:ext uri="{FF2B5EF4-FFF2-40B4-BE49-F238E27FC236}">
                    <a16:creationId xmlns:a16="http://schemas.microsoft.com/office/drawing/2014/main" id="{296CFB91-4AD6-7ABD-EA94-5650EE0A1B54}"/>
                  </a:ext>
                </a:extLst>
              </p:cNvPr>
              <p:cNvGrpSpPr/>
              <p:nvPr/>
            </p:nvGrpSpPr>
            <p:grpSpPr>
              <a:xfrm>
                <a:off x="1898874" y="2407884"/>
                <a:ext cx="236875" cy="470937"/>
                <a:chOff x="2002414" y="2438928"/>
                <a:chExt cx="674281" cy="1340554"/>
              </a:xfrm>
            </p:grpSpPr>
            <p:grpSp>
              <p:nvGrpSpPr>
                <p:cNvPr id="63" name="Google Shape;3046;p105">
                  <a:extLst>
                    <a:ext uri="{FF2B5EF4-FFF2-40B4-BE49-F238E27FC236}">
                      <a16:creationId xmlns:a16="http://schemas.microsoft.com/office/drawing/2014/main" id="{D733E036-C2FD-A764-1CA5-357F2C094278}"/>
                    </a:ext>
                  </a:extLst>
                </p:cNvPr>
                <p:cNvGrpSpPr/>
                <p:nvPr/>
              </p:nvGrpSpPr>
              <p:grpSpPr>
                <a:xfrm>
                  <a:off x="2002414" y="2438933"/>
                  <a:ext cx="674281" cy="1340549"/>
                  <a:chOff x="1190625" y="238125"/>
                  <a:chExt cx="2629800" cy="5228350"/>
                </a:xfrm>
              </p:grpSpPr>
              <p:sp>
                <p:nvSpPr>
                  <p:cNvPr id="65" name="Google Shape;3047;p105">
                    <a:extLst>
                      <a:ext uri="{FF2B5EF4-FFF2-40B4-BE49-F238E27FC236}">
                        <a16:creationId xmlns:a16="http://schemas.microsoft.com/office/drawing/2014/main" id="{DB9E7E0C-E140-011A-39EF-B6CD65F9ABD9}"/>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048;p105">
                    <a:extLst>
                      <a:ext uri="{FF2B5EF4-FFF2-40B4-BE49-F238E27FC236}">
                        <a16:creationId xmlns:a16="http://schemas.microsoft.com/office/drawing/2014/main" id="{64AD7763-CBDF-B32B-9271-D72F13956BD1}"/>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049;p105">
                    <a:extLst>
                      <a:ext uri="{FF2B5EF4-FFF2-40B4-BE49-F238E27FC236}">
                        <a16:creationId xmlns:a16="http://schemas.microsoft.com/office/drawing/2014/main" id="{ECB5D003-802A-DEFF-71A6-8BB6CB00E5BD}"/>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3050;p105">
                  <a:extLst>
                    <a:ext uri="{FF2B5EF4-FFF2-40B4-BE49-F238E27FC236}">
                      <a16:creationId xmlns:a16="http://schemas.microsoft.com/office/drawing/2014/main" id="{23233950-2CF0-D3A7-5731-60D4047B3D84}"/>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3051;p105">
                <a:extLst>
                  <a:ext uri="{FF2B5EF4-FFF2-40B4-BE49-F238E27FC236}">
                    <a16:creationId xmlns:a16="http://schemas.microsoft.com/office/drawing/2014/main" id="{7C3AD4F7-900B-4E34-4129-540A4EDA9620}"/>
                  </a:ext>
                </a:extLst>
              </p:cNvPr>
              <p:cNvGrpSpPr/>
              <p:nvPr/>
            </p:nvGrpSpPr>
            <p:grpSpPr>
              <a:xfrm>
                <a:off x="3163520" y="2407884"/>
                <a:ext cx="236875" cy="470937"/>
                <a:chOff x="2002414" y="2438928"/>
                <a:chExt cx="674281" cy="1340554"/>
              </a:xfrm>
            </p:grpSpPr>
            <p:grpSp>
              <p:nvGrpSpPr>
                <p:cNvPr id="58" name="Google Shape;3052;p105">
                  <a:extLst>
                    <a:ext uri="{FF2B5EF4-FFF2-40B4-BE49-F238E27FC236}">
                      <a16:creationId xmlns:a16="http://schemas.microsoft.com/office/drawing/2014/main" id="{7062B030-6B52-FA63-8BCD-0C55ABD79AE9}"/>
                    </a:ext>
                  </a:extLst>
                </p:cNvPr>
                <p:cNvGrpSpPr/>
                <p:nvPr/>
              </p:nvGrpSpPr>
              <p:grpSpPr>
                <a:xfrm>
                  <a:off x="2002414" y="2438933"/>
                  <a:ext cx="674281" cy="1340549"/>
                  <a:chOff x="1190625" y="238125"/>
                  <a:chExt cx="2629800" cy="5228350"/>
                </a:xfrm>
              </p:grpSpPr>
              <p:sp>
                <p:nvSpPr>
                  <p:cNvPr id="60" name="Google Shape;3053;p105">
                    <a:extLst>
                      <a:ext uri="{FF2B5EF4-FFF2-40B4-BE49-F238E27FC236}">
                        <a16:creationId xmlns:a16="http://schemas.microsoft.com/office/drawing/2014/main" id="{8A7DC33D-36E3-DFF3-BB4E-5D05C11C0F61}"/>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054;p105">
                    <a:extLst>
                      <a:ext uri="{FF2B5EF4-FFF2-40B4-BE49-F238E27FC236}">
                        <a16:creationId xmlns:a16="http://schemas.microsoft.com/office/drawing/2014/main" id="{A1B74632-E470-E88F-89E3-DE27F7789469}"/>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055;p105">
                    <a:extLst>
                      <a:ext uri="{FF2B5EF4-FFF2-40B4-BE49-F238E27FC236}">
                        <a16:creationId xmlns:a16="http://schemas.microsoft.com/office/drawing/2014/main" id="{0955035A-785A-02D2-9744-78A4B3179FD5}"/>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3056;p105">
                  <a:extLst>
                    <a:ext uri="{FF2B5EF4-FFF2-40B4-BE49-F238E27FC236}">
                      <a16:creationId xmlns:a16="http://schemas.microsoft.com/office/drawing/2014/main" id="{14312024-E559-794A-4275-60A7CE57180D}"/>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057;p105">
                <a:extLst>
                  <a:ext uri="{FF2B5EF4-FFF2-40B4-BE49-F238E27FC236}">
                    <a16:creationId xmlns:a16="http://schemas.microsoft.com/office/drawing/2014/main" id="{8C8007B5-3C48-FA4D-9AFD-D4915F70622D}"/>
                  </a:ext>
                </a:extLst>
              </p:cNvPr>
              <p:cNvGrpSpPr/>
              <p:nvPr/>
            </p:nvGrpSpPr>
            <p:grpSpPr>
              <a:xfrm>
                <a:off x="3460667" y="2407884"/>
                <a:ext cx="236875" cy="470937"/>
                <a:chOff x="2002414" y="2438928"/>
                <a:chExt cx="674281" cy="1340554"/>
              </a:xfrm>
            </p:grpSpPr>
            <p:grpSp>
              <p:nvGrpSpPr>
                <p:cNvPr id="53" name="Google Shape;3058;p105">
                  <a:extLst>
                    <a:ext uri="{FF2B5EF4-FFF2-40B4-BE49-F238E27FC236}">
                      <a16:creationId xmlns:a16="http://schemas.microsoft.com/office/drawing/2014/main" id="{1EB192EB-B3A4-1037-19DF-15457D0A13E6}"/>
                    </a:ext>
                  </a:extLst>
                </p:cNvPr>
                <p:cNvGrpSpPr/>
                <p:nvPr/>
              </p:nvGrpSpPr>
              <p:grpSpPr>
                <a:xfrm>
                  <a:off x="2002414" y="2438933"/>
                  <a:ext cx="674281" cy="1340549"/>
                  <a:chOff x="1190625" y="238125"/>
                  <a:chExt cx="2629800" cy="5228350"/>
                </a:xfrm>
              </p:grpSpPr>
              <p:sp>
                <p:nvSpPr>
                  <p:cNvPr id="55" name="Google Shape;3059;p105">
                    <a:extLst>
                      <a:ext uri="{FF2B5EF4-FFF2-40B4-BE49-F238E27FC236}">
                        <a16:creationId xmlns:a16="http://schemas.microsoft.com/office/drawing/2014/main" id="{059AF5EE-3400-A1A5-0E41-7E232F2E5896}"/>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060;p105">
                    <a:extLst>
                      <a:ext uri="{FF2B5EF4-FFF2-40B4-BE49-F238E27FC236}">
                        <a16:creationId xmlns:a16="http://schemas.microsoft.com/office/drawing/2014/main" id="{FCBA378E-624A-3809-6BDB-A954C488D4C6}"/>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061;p105">
                    <a:extLst>
                      <a:ext uri="{FF2B5EF4-FFF2-40B4-BE49-F238E27FC236}">
                        <a16:creationId xmlns:a16="http://schemas.microsoft.com/office/drawing/2014/main" id="{9D6E9C73-9134-A299-AB3D-604DF38522B5}"/>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3062;p105">
                  <a:extLst>
                    <a:ext uri="{FF2B5EF4-FFF2-40B4-BE49-F238E27FC236}">
                      <a16:creationId xmlns:a16="http://schemas.microsoft.com/office/drawing/2014/main" id="{0FF75F66-BAFC-9547-CD55-C3F4F8341119}"/>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3063;p105">
                <a:extLst>
                  <a:ext uri="{FF2B5EF4-FFF2-40B4-BE49-F238E27FC236}">
                    <a16:creationId xmlns:a16="http://schemas.microsoft.com/office/drawing/2014/main" id="{AB54D68E-AF4C-951C-2817-02A254ADF678}"/>
                  </a:ext>
                </a:extLst>
              </p:cNvPr>
              <p:cNvGrpSpPr/>
              <p:nvPr/>
            </p:nvGrpSpPr>
            <p:grpSpPr>
              <a:xfrm>
                <a:off x="1050919" y="2407884"/>
                <a:ext cx="236875" cy="470937"/>
                <a:chOff x="2002414" y="2438928"/>
                <a:chExt cx="674281" cy="1340554"/>
              </a:xfrm>
            </p:grpSpPr>
            <p:grpSp>
              <p:nvGrpSpPr>
                <p:cNvPr id="48" name="Google Shape;3064;p105">
                  <a:extLst>
                    <a:ext uri="{FF2B5EF4-FFF2-40B4-BE49-F238E27FC236}">
                      <a16:creationId xmlns:a16="http://schemas.microsoft.com/office/drawing/2014/main" id="{1CB29B5E-2B16-1F1A-5860-31E4290DA9CE}"/>
                    </a:ext>
                  </a:extLst>
                </p:cNvPr>
                <p:cNvGrpSpPr/>
                <p:nvPr/>
              </p:nvGrpSpPr>
              <p:grpSpPr>
                <a:xfrm>
                  <a:off x="2002414" y="2438933"/>
                  <a:ext cx="674281" cy="1340549"/>
                  <a:chOff x="1190625" y="238125"/>
                  <a:chExt cx="2629800" cy="5228350"/>
                </a:xfrm>
              </p:grpSpPr>
              <p:sp>
                <p:nvSpPr>
                  <p:cNvPr id="50" name="Google Shape;3065;p105">
                    <a:extLst>
                      <a:ext uri="{FF2B5EF4-FFF2-40B4-BE49-F238E27FC236}">
                        <a16:creationId xmlns:a16="http://schemas.microsoft.com/office/drawing/2014/main" id="{3C9F02A7-58B6-3DE5-5068-D902C9EA9A42}"/>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66;p105">
                    <a:extLst>
                      <a:ext uri="{FF2B5EF4-FFF2-40B4-BE49-F238E27FC236}">
                        <a16:creationId xmlns:a16="http://schemas.microsoft.com/office/drawing/2014/main" id="{3D779C32-F483-E619-1E0F-CD5225454E3B}"/>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67;p105">
                    <a:extLst>
                      <a:ext uri="{FF2B5EF4-FFF2-40B4-BE49-F238E27FC236}">
                        <a16:creationId xmlns:a16="http://schemas.microsoft.com/office/drawing/2014/main" id="{1CEC2AC1-88D7-3980-43F3-FFE57D9B8090}"/>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3068;p105">
                  <a:extLst>
                    <a:ext uri="{FF2B5EF4-FFF2-40B4-BE49-F238E27FC236}">
                      <a16:creationId xmlns:a16="http://schemas.microsoft.com/office/drawing/2014/main" id="{C3B7EA22-2169-5555-4635-29A0105F7139}"/>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3069;p105">
                <a:extLst>
                  <a:ext uri="{FF2B5EF4-FFF2-40B4-BE49-F238E27FC236}">
                    <a16:creationId xmlns:a16="http://schemas.microsoft.com/office/drawing/2014/main" id="{B98A4A4D-9F8E-5D3B-B84B-B7D3BAD9E00E}"/>
                  </a:ext>
                </a:extLst>
              </p:cNvPr>
              <p:cNvGrpSpPr/>
              <p:nvPr/>
            </p:nvGrpSpPr>
            <p:grpSpPr>
              <a:xfrm>
                <a:off x="3757813" y="2407884"/>
                <a:ext cx="236875" cy="470937"/>
                <a:chOff x="2002414" y="2438928"/>
                <a:chExt cx="674281" cy="1340554"/>
              </a:xfrm>
            </p:grpSpPr>
            <p:grpSp>
              <p:nvGrpSpPr>
                <p:cNvPr id="43" name="Google Shape;3070;p105">
                  <a:extLst>
                    <a:ext uri="{FF2B5EF4-FFF2-40B4-BE49-F238E27FC236}">
                      <a16:creationId xmlns:a16="http://schemas.microsoft.com/office/drawing/2014/main" id="{547F4D65-1309-BCAF-E0A6-5B71C8DDD5F5}"/>
                    </a:ext>
                  </a:extLst>
                </p:cNvPr>
                <p:cNvGrpSpPr/>
                <p:nvPr/>
              </p:nvGrpSpPr>
              <p:grpSpPr>
                <a:xfrm>
                  <a:off x="2002414" y="2438933"/>
                  <a:ext cx="674281" cy="1340549"/>
                  <a:chOff x="1190625" y="238125"/>
                  <a:chExt cx="2629800" cy="5228350"/>
                </a:xfrm>
              </p:grpSpPr>
              <p:sp>
                <p:nvSpPr>
                  <p:cNvPr id="45" name="Google Shape;3071;p105">
                    <a:extLst>
                      <a:ext uri="{FF2B5EF4-FFF2-40B4-BE49-F238E27FC236}">
                        <a16:creationId xmlns:a16="http://schemas.microsoft.com/office/drawing/2014/main" id="{E1552A8A-BED8-05D2-736A-1670CDA1A7D4}"/>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72;p105">
                    <a:extLst>
                      <a:ext uri="{FF2B5EF4-FFF2-40B4-BE49-F238E27FC236}">
                        <a16:creationId xmlns:a16="http://schemas.microsoft.com/office/drawing/2014/main" id="{0060FC97-0135-3658-72B8-7E22A5CBDBB1}"/>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73;p105">
                    <a:extLst>
                      <a:ext uri="{FF2B5EF4-FFF2-40B4-BE49-F238E27FC236}">
                        <a16:creationId xmlns:a16="http://schemas.microsoft.com/office/drawing/2014/main" id="{B142E215-38F1-FD73-8BFC-03105545E32D}"/>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3074;p105">
                  <a:extLst>
                    <a:ext uri="{FF2B5EF4-FFF2-40B4-BE49-F238E27FC236}">
                      <a16:creationId xmlns:a16="http://schemas.microsoft.com/office/drawing/2014/main" id="{BB2EAD2F-C74A-6B4A-5C77-11B97C0A96E0}"/>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3075;p105">
                <a:extLst>
                  <a:ext uri="{FF2B5EF4-FFF2-40B4-BE49-F238E27FC236}">
                    <a16:creationId xmlns:a16="http://schemas.microsoft.com/office/drawing/2014/main" id="{B001B602-FAAD-6F33-A3A0-16BC499884F4}"/>
                  </a:ext>
                </a:extLst>
              </p:cNvPr>
              <p:cNvGrpSpPr/>
              <p:nvPr/>
            </p:nvGrpSpPr>
            <p:grpSpPr>
              <a:xfrm>
                <a:off x="5276132" y="2407884"/>
                <a:ext cx="236875" cy="470937"/>
                <a:chOff x="2002414" y="2438928"/>
                <a:chExt cx="674281" cy="1340554"/>
              </a:xfrm>
            </p:grpSpPr>
            <p:grpSp>
              <p:nvGrpSpPr>
                <p:cNvPr id="38" name="Google Shape;3076;p105">
                  <a:extLst>
                    <a:ext uri="{FF2B5EF4-FFF2-40B4-BE49-F238E27FC236}">
                      <a16:creationId xmlns:a16="http://schemas.microsoft.com/office/drawing/2014/main" id="{370FFD68-67D2-CE08-C49D-45D4339CB9F9}"/>
                    </a:ext>
                  </a:extLst>
                </p:cNvPr>
                <p:cNvGrpSpPr/>
                <p:nvPr/>
              </p:nvGrpSpPr>
              <p:grpSpPr>
                <a:xfrm>
                  <a:off x="2002414" y="2438933"/>
                  <a:ext cx="674281" cy="1340549"/>
                  <a:chOff x="1190625" y="238125"/>
                  <a:chExt cx="2629800" cy="5228350"/>
                </a:xfrm>
              </p:grpSpPr>
              <p:sp>
                <p:nvSpPr>
                  <p:cNvPr id="40" name="Google Shape;3077;p105">
                    <a:extLst>
                      <a:ext uri="{FF2B5EF4-FFF2-40B4-BE49-F238E27FC236}">
                        <a16:creationId xmlns:a16="http://schemas.microsoft.com/office/drawing/2014/main" id="{B40BA2EB-7B47-0C29-3120-0C41DAFFC53D}"/>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78;p105">
                    <a:extLst>
                      <a:ext uri="{FF2B5EF4-FFF2-40B4-BE49-F238E27FC236}">
                        <a16:creationId xmlns:a16="http://schemas.microsoft.com/office/drawing/2014/main" id="{32FAFF28-CF92-6A07-6211-EA07530F476B}"/>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79;p105">
                    <a:extLst>
                      <a:ext uri="{FF2B5EF4-FFF2-40B4-BE49-F238E27FC236}">
                        <a16:creationId xmlns:a16="http://schemas.microsoft.com/office/drawing/2014/main" id="{028585D2-9119-8A23-2912-2C10074FEA48}"/>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080;p105">
                  <a:extLst>
                    <a:ext uri="{FF2B5EF4-FFF2-40B4-BE49-F238E27FC236}">
                      <a16:creationId xmlns:a16="http://schemas.microsoft.com/office/drawing/2014/main" id="{CAD83895-A2C0-2EEA-6D2A-F14BDF4215F8}"/>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3081;p105">
                <a:extLst>
                  <a:ext uri="{FF2B5EF4-FFF2-40B4-BE49-F238E27FC236}">
                    <a16:creationId xmlns:a16="http://schemas.microsoft.com/office/drawing/2014/main" id="{13826564-02D9-3748-01BB-383D7CCFD5C7}"/>
                  </a:ext>
                </a:extLst>
              </p:cNvPr>
              <p:cNvGrpSpPr/>
              <p:nvPr/>
            </p:nvGrpSpPr>
            <p:grpSpPr>
              <a:xfrm>
                <a:off x="5573279" y="2407884"/>
                <a:ext cx="236875" cy="470937"/>
                <a:chOff x="2002414" y="2438928"/>
                <a:chExt cx="674281" cy="1340554"/>
              </a:xfrm>
            </p:grpSpPr>
            <p:grpSp>
              <p:nvGrpSpPr>
                <p:cNvPr id="33" name="Google Shape;3082;p105">
                  <a:extLst>
                    <a:ext uri="{FF2B5EF4-FFF2-40B4-BE49-F238E27FC236}">
                      <a16:creationId xmlns:a16="http://schemas.microsoft.com/office/drawing/2014/main" id="{0B7B100A-BD56-B4DB-ED5E-71B548A816F0}"/>
                    </a:ext>
                  </a:extLst>
                </p:cNvPr>
                <p:cNvGrpSpPr/>
                <p:nvPr/>
              </p:nvGrpSpPr>
              <p:grpSpPr>
                <a:xfrm>
                  <a:off x="2002414" y="2438933"/>
                  <a:ext cx="674281" cy="1340549"/>
                  <a:chOff x="1190625" y="238125"/>
                  <a:chExt cx="2629800" cy="5228350"/>
                </a:xfrm>
              </p:grpSpPr>
              <p:sp>
                <p:nvSpPr>
                  <p:cNvPr id="35" name="Google Shape;3083;p105">
                    <a:extLst>
                      <a:ext uri="{FF2B5EF4-FFF2-40B4-BE49-F238E27FC236}">
                        <a16:creationId xmlns:a16="http://schemas.microsoft.com/office/drawing/2014/main" id="{CEA1F081-BC73-F3C8-1CF1-327B5F52726C}"/>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84;p105">
                    <a:extLst>
                      <a:ext uri="{FF2B5EF4-FFF2-40B4-BE49-F238E27FC236}">
                        <a16:creationId xmlns:a16="http://schemas.microsoft.com/office/drawing/2014/main" id="{72DE092B-C3C6-5810-78CB-C90442EE636F}"/>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85;p105">
                    <a:extLst>
                      <a:ext uri="{FF2B5EF4-FFF2-40B4-BE49-F238E27FC236}">
                        <a16:creationId xmlns:a16="http://schemas.microsoft.com/office/drawing/2014/main" id="{DEA3304C-3773-55E1-2FEF-DC84DAC6A901}"/>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086;p105">
                  <a:extLst>
                    <a:ext uri="{FF2B5EF4-FFF2-40B4-BE49-F238E27FC236}">
                      <a16:creationId xmlns:a16="http://schemas.microsoft.com/office/drawing/2014/main" id="{E528D314-FD17-B249-E8AE-DCE26EE330FC}"/>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3087;p105">
                <a:extLst>
                  <a:ext uri="{FF2B5EF4-FFF2-40B4-BE49-F238E27FC236}">
                    <a16:creationId xmlns:a16="http://schemas.microsoft.com/office/drawing/2014/main" id="{FA5F5ADC-8BA6-6978-05B0-841F276FDBA2}"/>
                  </a:ext>
                </a:extLst>
              </p:cNvPr>
              <p:cNvGrpSpPr/>
              <p:nvPr/>
            </p:nvGrpSpPr>
            <p:grpSpPr>
              <a:xfrm>
                <a:off x="7432223" y="2407884"/>
                <a:ext cx="236875" cy="470937"/>
                <a:chOff x="2002414" y="2438928"/>
                <a:chExt cx="674281" cy="1340554"/>
              </a:xfrm>
            </p:grpSpPr>
            <p:grpSp>
              <p:nvGrpSpPr>
                <p:cNvPr id="28" name="Google Shape;3088;p105">
                  <a:extLst>
                    <a:ext uri="{FF2B5EF4-FFF2-40B4-BE49-F238E27FC236}">
                      <a16:creationId xmlns:a16="http://schemas.microsoft.com/office/drawing/2014/main" id="{33F8D2A0-1799-7EE5-0A14-C37A52E7BDAF}"/>
                    </a:ext>
                  </a:extLst>
                </p:cNvPr>
                <p:cNvGrpSpPr/>
                <p:nvPr/>
              </p:nvGrpSpPr>
              <p:grpSpPr>
                <a:xfrm>
                  <a:off x="2002414" y="2438933"/>
                  <a:ext cx="674281" cy="1340549"/>
                  <a:chOff x="1190625" y="238125"/>
                  <a:chExt cx="2629800" cy="5228350"/>
                </a:xfrm>
              </p:grpSpPr>
              <p:sp>
                <p:nvSpPr>
                  <p:cNvPr id="30" name="Google Shape;3089;p105">
                    <a:extLst>
                      <a:ext uri="{FF2B5EF4-FFF2-40B4-BE49-F238E27FC236}">
                        <a16:creationId xmlns:a16="http://schemas.microsoft.com/office/drawing/2014/main" id="{11A9A03B-47B6-7152-720C-F19AE1343F1D}"/>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90;p105">
                    <a:extLst>
                      <a:ext uri="{FF2B5EF4-FFF2-40B4-BE49-F238E27FC236}">
                        <a16:creationId xmlns:a16="http://schemas.microsoft.com/office/drawing/2014/main" id="{7269A2BC-A36F-CA4C-CB90-D81AB0288762}"/>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91;p105">
                    <a:extLst>
                      <a:ext uri="{FF2B5EF4-FFF2-40B4-BE49-F238E27FC236}">
                        <a16:creationId xmlns:a16="http://schemas.microsoft.com/office/drawing/2014/main" id="{BD90CBA5-36DE-88F9-CD61-FA206B641334}"/>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3092;p105">
                  <a:extLst>
                    <a:ext uri="{FF2B5EF4-FFF2-40B4-BE49-F238E27FC236}">
                      <a16:creationId xmlns:a16="http://schemas.microsoft.com/office/drawing/2014/main" id="{99C1FE12-4DE3-D23E-E832-010A9F6FC9CD}"/>
                    </a:ext>
                  </a:extLst>
                </p:cNvPr>
                <p:cNvSpPr/>
                <p:nvPr/>
              </p:nvSpPr>
              <p:spPr>
                <a:xfrm rot="10800000" flipH="1">
                  <a:off x="2090699" y="2438928"/>
                  <a:ext cx="585996" cy="670204"/>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3093;p105">
                <a:extLst>
                  <a:ext uri="{FF2B5EF4-FFF2-40B4-BE49-F238E27FC236}">
                    <a16:creationId xmlns:a16="http://schemas.microsoft.com/office/drawing/2014/main" id="{50C82844-6066-6656-2C9E-51E110FD3C43}"/>
                  </a:ext>
                </a:extLst>
              </p:cNvPr>
              <p:cNvSpPr txBox="1"/>
              <p:nvPr/>
            </p:nvSpPr>
            <p:spPr>
              <a:xfrm>
                <a:off x="934534" y="1784464"/>
                <a:ext cx="1317600" cy="35887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Lora" pitchFamily="2" charset="0"/>
                    <a:ea typeface="Merriweather Black"/>
                    <a:cs typeface="Merriweather Black"/>
                    <a:sym typeface="Merriweather Black"/>
                  </a:rPr>
                  <a:t>Week 1</a:t>
                </a:r>
                <a:endParaRPr sz="2000" b="1" dirty="0">
                  <a:solidFill>
                    <a:schemeClr val="accent1"/>
                  </a:solidFill>
                  <a:latin typeface="Lora" pitchFamily="2" charset="0"/>
                  <a:ea typeface="Merriweather Black"/>
                  <a:cs typeface="Merriweather Black"/>
                  <a:sym typeface="Merriweather Black"/>
                </a:endParaRPr>
              </a:p>
            </p:txBody>
          </p:sp>
          <p:sp>
            <p:nvSpPr>
              <p:cNvPr id="17" name="Google Shape;3095;p105">
                <a:extLst>
                  <a:ext uri="{FF2B5EF4-FFF2-40B4-BE49-F238E27FC236}">
                    <a16:creationId xmlns:a16="http://schemas.microsoft.com/office/drawing/2014/main" id="{6B1C759B-D775-6379-ED38-25908A56C3A3}"/>
                  </a:ext>
                </a:extLst>
              </p:cNvPr>
              <p:cNvSpPr txBox="1"/>
              <p:nvPr/>
            </p:nvSpPr>
            <p:spPr>
              <a:xfrm>
                <a:off x="2920308" y="1784475"/>
                <a:ext cx="1317600" cy="35887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1"/>
                    </a:solidFill>
                    <a:latin typeface="Lora" pitchFamily="2" charset="0"/>
                    <a:ea typeface="Merriweather Black"/>
                    <a:cs typeface="Merriweather Black"/>
                    <a:sym typeface="Merriweather Black"/>
                  </a:rPr>
                  <a:t>Week 2</a:t>
                </a:r>
                <a:endParaRPr sz="2000" b="1">
                  <a:solidFill>
                    <a:schemeClr val="accent1"/>
                  </a:solidFill>
                  <a:latin typeface="Lora" pitchFamily="2" charset="0"/>
                  <a:ea typeface="Merriweather Black"/>
                  <a:cs typeface="Merriweather Black"/>
                  <a:sym typeface="Merriweather Black"/>
                </a:endParaRPr>
              </a:p>
            </p:txBody>
          </p:sp>
          <p:sp>
            <p:nvSpPr>
              <p:cNvPr id="18" name="Google Shape;3097;p105">
                <a:extLst>
                  <a:ext uri="{FF2B5EF4-FFF2-40B4-BE49-F238E27FC236}">
                    <a16:creationId xmlns:a16="http://schemas.microsoft.com/office/drawing/2014/main" id="{179A7AA5-31CD-10C7-DB5C-86028269771C}"/>
                  </a:ext>
                </a:extLst>
              </p:cNvPr>
              <p:cNvSpPr txBox="1"/>
              <p:nvPr/>
            </p:nvSpPr>
            <p:spPr>
              <a:xfrm>
                <a:off x="4906071" y="1784467"/>
                <a:ext cx="1317600" cy="35887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1"/>
                    </a:solidFill>
                    <a:latin typeface="Lora" pitchFamily="2" charset="0"/>
                    <a:ea typeface="Merriweather Black"/>
                    <a:cs typeface="Merriweather Black"/>
                    <a:sym typeface="Merriweather Black"/>
                  </a:rPr>
                  <a:t>Week 3</a:t>
                </a:r>
                <a:endParaRPr sz="2000" b="1">
                  <a:solidFill>
                    <a:schemeClr val="accent1"/>
                  </a:solidFill>
                  <a:latin typeface="Lora" pitchFamily="2" charset="0"/>
                  <a:ea typeface="Merriweather Black"/>
                  <a:cs typeface="Merriweather Black"/>
                  <a:sym typeface="Merriweather Black"/>
                </a:endParaRPr>
              </a:p>
            </p:txBody>
          </p:sp>
          <p:sp>
            <p:nvSpPr>
              <p:cNvPr id="19" name="Google Shape;3100;p105">
                <a:extLst>
                  <a:ext uri="{FF2B5EF4-FFF2-40B4-BE49-F238E27FC236}">
                    <a16:creationId xmlns:a16="http://schemas.microsoft.com/office/drawing/2014/main" id="{D50D0DEF-70FD-EC66-6942-2602E1E08FB2}"/>
                  </a:ext>
                </a:extLst>
              </p:cNvPr>
              <p:cNvSpPr txBox="1"/>
              <p:nvPr/>
            </p:nvSpPr>
            <p:spPr>
              <a:xfrm>
                <a:off x="6891846" y="1784471"/>
                <a:ext cx="1317600" cy="35887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accent1"/>
                    </a:solidFill>
                    <a:latin typeface="Lora" pitchFamily="2" charset="0"/>
                    <a:ea typeface="Merriweather Black"/>
                    <a:cs typeface="Merriweather Black"/>
                    <a:sym typeface="Merriweather Black"/>
                  </a:rPr>
                  <a:t>Week 4</a:t>
                </a:r>
                <a:endParaRPr sz="2000" b="1">
                  <a:solidFill>
                    <a:schemeClr val="accent1"/>
                  </a:solidFill>
                  <a:latin typeface="Lora" pitchFamily="2" charset="0"/>
                  <a:ea typeface="Merriweather Black"/>
                  <a:cs typeface="Merriweather Black"/>
                  <a:sym typeface="Merriweather Black"/>
                </a:endParaRPr>
              </a:p>
            </p:txBody>
          </p:sp>
          <p:cxnSp>
            <p:nvCxnSpPr>
              <p:cNvPr id="20" name="Google Shape;3101;p105">
                <a:extLst>
                  <a:ext uri="{FF2B5EF4-FFF2-40B4-BE49-F238E27FC236}">
                    <a16:creationId xmlns:a16="http://schemas.microsoft.com/office/drawing/2014/main" id="{4996A23A-5CF4-2487-5D2B-C62558501BD6}"/>
                  </a:ext>
                </a:extLst>
              </p:cNvPr>
              <p:cNvCxnSpPr/>
              <p:nvPr/>
            </p:nvCxnSpPr>
            <p:spPr>
              <a:xfrm>
                <a:off x="934534" y="3077238"/>
                <a:ext cx="1317600" cy="0"/>
              </a:xfrm>
              <a:prstGeom prst="straightConnector1">
                <a:avLst/>
              </a:prstGeom>
              <a:noFill/>
              <a:ln w="19050" cap="flat" cmpd="sng">
                <a:solidFill>
                  <a:schemeClr val="accent6"/>
                </a:solidFill>
                <a:prstDash val="solid"/>
                <a:round/>
                <a:headEnd type="none" w="med" len="med"/>
                <a:tailEnd type="none" w="med" len="med"/>
              </a:ln>
            </p:spPr>
          </p:cxnSp>
          <p:cxnSp>
            <p:nvCxnSpPr>
              <p:cNvPr id="21" name="Google Shape;3102;p105">
                <a:extLst>
                  <a:ext uri="{FF2B5EF4-FFF2-40B4-BE49-F238E27FC236}">
                    <a16:creationId xmlns:a16="http://schemas.microsoft.com/office/drawing/2014/main" id="{8E865D9D-1941-ABD9-32DB-48A9A5FD6545}"/>
                  </a:ext>
                </a:extLst>
              </p:cNvPr>
              <p:cNvCxnSpPr/>
              <p:nvPr/>
            </p:nvCxnSpPr>
            <p:spPr>
              <a:xfrm>
                <a:off x="2920322" y="3077238"/>
                <a:ext cx="1317600" cy="0"/>
              </a:xfrm>
              <a:prstGeom prst="straightConnector1">
                <a:avLst/>
              </a:prstGeom>
              <a:noFill/>
              <a:ln w="19050" cap="flat" cmpd="sng">
                <a:solidFill>
                  <a:schemeClr val="accent6"/>
                </a:solidFill>
                <a:prstDash val="solid"/>
                <a:round/>
                <a:headEnd type="none" w="med" len="med"/>
                <a:tailEnd type="none" w="med" len="med"/>
              </a:ln>
            </p:spPr>
          </p:cxnSp>
          <p:cxnSp>
            <p:nvCxnSpPr>
              <p:cNvPr id="22" name="Google Shape;3103;p105">
                <a:extLst>
                  <a:ext uri="{FF2B5EF4-FFF2-40B4-BE49-F238E27FC236}">
                    <a16:creationId xmlns:a16="http://schemas.microsoft.com/office/drawing/2014/main" id="{CE9DD794-4AEC-514E-E31D-94CECDAD0A96}"/>
                  </a:ext>
                </a:extLst>
              </p:cNvPr>
              <p:cNvCxnSpPr/>
              <p:nvPr/>
            </p:nvCxnSpPr>
            <p:spPr>
              <a:xfrm>
                <a:off x="4906122" y="3077238"/>
                <a:ext cx="1317600" cy="0"/>
              </a:xfrm>
              <a:prstGeom prst="straightConnector1">
                <a:avLst/>
              </a:prstGeom>
              <a:noFill/>
              <a:ln w="19050" cap="flat" cmpd="sng">
                <a:solidFill>
                  <a:schemeClr val="accent6"/>
                </a:solidFill>
                <a:prstDash val="solid"/>
                <a:round/>
                <a:headEnd type="none" w="med" len="med"/>
                <a:tailEnd type="none" w="med" len="med"/>
              </a:ln>
            </p:spPr>
          </p:cxnSp>
          <p:cxnSp>
            <p:nvCxnSpPr>
              <p:cNvPr id="23" name="Google Shape;3104;p105">
                <a:extLst>
                  <a:ext uri="{FF2B5EF4-FFF2-40B4-BE49-F238E27FC236}">
                    <a16:creationId xmlns:a16="http://schemas.microsoft.com/office/drawing/2014/main" id="{73C52B74-7942-DAF1-25A6-6D015EC1953D}"/>
                  </a:ext>
                </a:extLst>
              </p:cNvPr>
              <p:cNvCxnSpPr/>
              <p:nvPr/>
            </p:nvCxnSpPr>
            <p:spPr>
              <a:xfrm>
                <a:off x="6891859" y="3077238"/>
                <a:ext cx="1317600" cy="0"/>
              </a:xfrm>
              <a:prstGeom prst="straightConnector1">
                <a:avLst/>
              </a:prstGeom>
              <a:noFill/>
              <a:ln w="19050" cap="flat" cmpd="sng">
                <a:solidFill>
                  <a:schemeClr val="accent6"/>
                </a:solidFill>
                <a:prstDash val="solid"/>
                <a:round/>
                <a:headEnd type="none" w="med" len="med"/>
                <a:tailEnd type="none" w="med" len="med"/>
              </a:ln>
            </p:spPr>
          </p:cxnSp>
          <p:cxnSp>
            <p:nvCxnSpPr>
              <p:cNvPr id="24" name="Google Shape;3105;p105">
                <a:extLst>
                  <a:ext uri="{FF2B5EF4-FFF2-40B4-BE49-F238E27FC236}">
                    <a16:creationId xmlns:a16="http://schemas.microsoft.com/office/drawing/2014/main" id="{FEA9736C-1A9D-65BD-0CA7-841DA35DB231}"/>
                  </a:ext>
                </a:extLst>
              </p:cNvPr>
              <p:cNvCxnSpPr/>
              <p:nvPr/>
            </p:nvCxnSpPr>
            <p:spPr>
              <a:xfrm rot="10800000">
                <a:off x="1593325" y="3077175"/>
                <a:ext cx="0" cy="572700"/>
              </a:xfrm>
              <a:prstGeom prst="straightConnector1">
                <a:avLst/>
              </a:prstGeom>
              <a:noFill/>
              <a:ln w="19050" cap="flat" cmpd="sng">
                <a:solidFill>
                  <a:schemeClr val="accent6"/>
                </a:solidFill>
                <a:prstDash val="solid"/>
                <a:round/>
                <a:headEnd type="none" w="med" len="med"/>
                <a:tailEnd type="none" w="med" len="med"/>
              </a:ln>
            </p:spPr>
          </p:cxnSp>
          <p:cxnSp>
            <p:nvCxnSpPr>
              <p:cNvPr id="25" name="Google Shape;3106;p105">
                <a:extLst>
                  <a:ext uri="{FF2B5EF4-FFF2-40B4-BE49-F238E27FC236}">
                    <a16:creationId xmlns:a16="http://schemas.microsoft.com/office/drawing/2014/main" id="{C9F2C612-C105-9F87-DCDF-57FD3EFB2B49}"/>
                  </a:ext>
                </a:extLst>
              </p:cNvPr>
              <p:cNvCxnSpPr/>
              <p:nvPr/>
            </p:nvCxnSpPr>
            <p:spPr>
              <a:xfrm rot="10800000">
                <a:off x="3579112" y="3077175"/>
                <a:ext cx="0" cy="572700"/>
              </a:xfrm>
              <a:prstGeom prst="straightConnector1">
                <a:avLst/>
              </a:prstGeom>
              <a:noFill/>
              <a:ln w="19050" cap="flat" cmpd="sng">
                <a:solidFill>
                  <a:schemeClr val="accent6"/>
                </a:solidFill>
                <a:prstDash val="solid"/>
                <a:round/>
                <a:headEnd type="none" w="med" len="med"/>
                <a:tailEnd type="none" w="med" len="med"/>
              </a:ln>
            </p:spPr>
          </p:cxnSp>
          <p:cxnSp>
            <p:nvCxnSpPr>
              <p:cNvPr id="26" name="Google Shape;3107;p105">
                <a:extLst>
                  <a:ext uri="{FF2B5EF4-FFF2-40B4-BE49-F238E27FC236}">
                    <a16:creationId xmlns:a16="http://schemas.microsoft.com/office/drawing/2014/main" id="{ED5A11B7-DA5D-22A5-4541-D0084B0B110F}"/>
                  </a:ext>
                </a:extLst>
              </p:cNvPr>
              <p:cNvCxnSpPr/>
              <p:nvPr/>
            </p:nvCxnSpPr>
            <p:spPr>
              <a:xfrm rot="10800000">
                <a:off x="5564874" y="3085275"/>
                <a:ext cx="0" cy="564600"/>
              </a:xfrm>
              <a:prstGeom prst="straightConnector1">
                <a:avLst/>
              </a:prstGeom>
              <a:noFill/>
              <a:ln w="19050" cap="flat" cmpd="sng">
                <a:solidFill>
                  <a:schemeClr val="accent6"/>
                </a:solidFill>
                <a:prstDash val="solid"/>
                <a:round/>
                <a:headEnd type="none" w="med" len="med"/>
                <a:tailEnd type="none" w="med" len="med"/>
              </a:ln>
            </p:spPr>
          </p:cxnSp>
          <p:cxnSp>
            <p:nvCxnSpPr>
              <p:cNvPr id="27" name="Google Shape;3108;p105">
                <a:extLst>
                  <a:ext uri="{FF2B5EF4-FFF2-40B4-BE49-F238E27FC236}">
                    <a16:creationId xmlns:a16="http://schemas.microsoft.com/office/drawing/2014/main" id="{23DF9440-FD9B-4B64-D857-19ECA16AA9DA}"/>
                  </a:ext>
                </a:extLst>
              </p:cNvPr>
              <p:cNvCxnSpPr/>
              <p:nvPr/>
            </p:nvCxnSpPr>
            <p:spPr>
              <a:xfrm rot="10800000">
                <a:off x="7550650" y="3085275"/>
                <a:ext cx="0" cy="564600"/>
              </a:xfrm>
              <a:prstGeom prst="straightConnector1">
                <a:avLst/>
              </a:prstGeom>
              <a:noFill/>
              <a:ln w="19050" cap="flat" cmpd="sng">
                <a:solidFill>
                  <a:schemeClr val="accent6"/>
                </a:solidFill>
                <a:prstDash val="solid"/>
                <a:round/>
                <a:headEnd type="none" w="med" len="med"/>
                <a:tailEnd type="none" w="med" len="med"/>
              </a:ln>
            </p:spPr>
          </p:cxnSp>
        </p:grpSp>
        <p:sp>
          <p:nvSpPr>
            <p:cNvPr id="78" name="TextBox 77">
              <a:extLst>
                <a:ext uri="{FF2B5EF4-FFF2-40B4-BE49-F238E27FC236}">
                  <a16:creationId xmlns:a16="http://schemas.microsoft.com/office/drawing/2014/main" id="{829CDD74-161F-EC25-932C-A4FD33C3680F}"/>
                </a:ext>
              </a:extLst>
            </p:cNvPr>
            <p:cNvSpPr txBox="1"/>
            <p:nvPr/>
          </p:nvSpPr>
          <p:spPr>
            <a:xfrm>
              <a:off x="911555" y="4784076"/>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79" name="TextBox 78">
              <a:extLst>
                <a:ext uri="{FF2B5EF4-FFF2-40B4-BE49-F238E27FC236}">
                  <a16:creationId xmlns:a16="http://schemas.microsoft.com/office/drawing/2014/main" id="{7DFDD2FC-5995-F161-FCE4-442178591DD6}"/>
                </a:ext>
              </a:extLst>
            </p:cNvPr>
            <p:cNvSpPr txBox="1"/>
            <p:nvPr/>
          </p:nvSpPr>
          <p:spPr>
            <a:xfrm>
              <a:off x="3595941" y="4784076"/>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80" name="TextBox 79">
              <a:extLst>
                <a:ext uri="{FF2B5EF4-FFF2-40B4-BE49-F238E27FC236}">
                  <a16:creationId xmlns:a16="http://schemas.microsoft.com/office/drawing/2014/main" id="{ABE0064D-EEDD-A244-16F4-57A81DAED909}"/>
                </a:ext>
              </a:extLst>
            </p:cNvPr>
            <p:cNvSpPr txBox="1"/>
            <p:nvPr/>
          </p:nvSpPr>
          <p:spPr>
            <a:xfrm>
              <a:off x="6280327" y="4784076"/>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81" name="TextBox 80">
              <a:extLst>
                <a:ext uri="{FF2B5EF4-FFF2-40B4-BE49-F238E27FC236}">
                  <a16:creationId xmlns:a16="http://schemas.microsoft.com/office/drawing/2014/main" id="{0C89CFEF-E2BE-E1F0-9A47-F5D187B7C395}"/>
                </a:ext>
              </a:extLst>
            </p:cNvPr>
            <p:cNvSpPr txBox="1"/>
            <p:nvPr/>
          </p:nvSpPr>
          <p:spPr>
            <a:xfrm>
              <a:off x="8964714" y="4784076"/>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42571028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Freeform: Shape 35">
            <a:extLst>
              <a:ext uri="{FF2B5EF4-FFF2-40B4-BE49-F238E27FC236}">
                <a16:creationId xmlns:a16="http://schemas.microsoft.com/office/drawing/2014/main" id="{6168CF56-944F-AA47-B819-5858587C6073}"/>
              </a:ext>
            </a:extLst>
          </p:cNvPr>
          <p:cNvSpPr/>
          <p:nvPr/>
        </p:nvSpPr>
        <p:spPr>
          <a:xfrm rot="5400000">
            <a:off x="7530880" y="2195984"/>
            <a:ext cx="4859190" cy="4463050"/>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Google Shape;1584;p79">
            <a:extLst>
              <a:ext uri="{FF2B5EF4-FFF2-40B4-BE49-F238E27FC236}">
                <a16:creationId xmlns:a16="http://schemas.microsoft.com/office/drawing/2014/main" id="{123BF205-AE90-D1F1-86C2-CB2C03467E43}"/>
              </a:ext>
            </a:extLst>
          </p:cNvPr>
          <p:cNvPicPr preferRelativeResize="0"/>
          <p:nvPr/>
        </p:nvPicPr>
        <p:blipFill rotWithShape="1">
          <a:blip r:embed="rId2">
            <a:alphaModFix/>
          </a:blip>
          <a:srcRect t="12583" b="21980"/>
          <a:stretch/>
        </p:blipFill>
        <p:spPr>
          <a:xfrm>
            <a:off x="6941550" y="1345102"/>
            <a:ext cx="4463050" cy="4375046"/>
          </a:xfrm>
          <a:prstGeom prst="ellipse">
            <a:avLst/>
          </a:prstGeom>
          <a:noFill/>
          <a:ln>
            <a:noFill/>
          </a:ln>
        </p:spPr>
      </p:pic>
      <p:sp>
        <p:nvSpPr>
          <p:cNvPr id="5" name="TextBox 4">
            <a:extLst>
              <a:ext uri="{FF2B5EF4-FFF2-40B4-BE49-F238E27FC236}">
                <a16:creationId xmlns:a16="http://schemas.microsoft.com/office/drawing/2014/main" id="{5A26E4CA-96C9-3B60-7139-817BB2AAC1A1}"/>
              </a:ext>
            </a:extLst>
          </p:cNvPr>
          <p:cNvSpPr txBox="1"/>
          <p:nvPr/>
        </p:nvSpPr>
        <p:spPr>
          <a:xfrm>
            <a:off x="0" y="1021936"/>
            <a:ext cx="12192000" cy="646331"/>
          </a:xfrm>
          <a:prstGeom prst="rect">
            <a:avLst/>
          </a:prstGeom>
          <a:noFill/>
        </p:spPr>
        <p:txBody>
          <a:bodyPr wrap="square">
            <a:spAutoFit/>
          </a:bodyPr>
          <a:lstStyle/>
          <a:p>
            <a:pPr algn="ctr"/>
            <a:r>
              <a:rPr lang="en" sz="3600" b="1" dirty="0">
                <a:solidFill>
                  <a:schemeClr val="accent1"/>
                </a:solidFill>
                <a:latin typeface="Lora" pitchFamily="2" charset="0"/>
              </a:rPr>
              <a:t>Findings</a:t>
            </a:r>
            <a:endParaRPr lang="en-US" sz="3600" b="1" dirty="0">
              <a:solidFill>
                <a:schemeClr val="accent1"/>
              </a:solidFill>
              <a:latin typeface="Lora" pitchFamily="2" charset="0"/>
            </a:endParaRPr>
          </a:p>
        </p:txBody>
      </p:sp>
      <p:grpSp>
        <p:nvGrpSpPr>
          <p:cNvPr id="35" name="Group 34">
            <a:extLst>
              <a:ext uri="{FF2B5EF4-FFF2-40B4-BE49-F238E27FC236}">
                <a16:creationId xmlns:a16="http://schemas.microsoft.com/office/drawing/2014/main" id="{A2720C54-DD95-FA1E-B445-420B9898452C}"/>
              </a:ext>
            </a:extLst>
          </p:cNvPr>
          <p:cNvGrpSpPr/>
          <p:nvPr/>
        </p:nvGrpSpPr>
        <p:grpSpPr>
          <a:xfrm>
            <a:off x="556539" y="1997911"/>
            <a:ext cx="5103395" cy="4548924"/>
            <a:chOff x="543839" y="2150311"/>
            <a:chExt cx="5103395" cy="4548924"/>
          </a:xfrm>
        </p:grpSpPr>
        <p:grpSp>
          <p:nvGrpSpPr>
            <p:cNvPr id="33" name="Group 32">
              <a:extLst>
                <a:ext uri="{FF2B5EF4-FFF2-40B4-BE49-F238E27FC236}">
                  <a16:creationId xmlns:a16="http://schemas.microsoft.com/office/drawing/2014/main" id="{8A5379C3-921B-2FD6-99AB-89AA3619EEAB}"/>
                </a:ext>
              </a:extLst>
            </p:cNvPr>
            <p:cNvGrpSpPr/>
            <p:nvPr/>
          </p:nvGrpSpPr>
          <p:grpSpPr>
            <a:xfrm>
              <a:off x="940622" y="2150311"/>
              <a:ext cx="4309828" cy="3927612"/>
              <a:chOff x="940623" y="1807411"/>
              <a:chExt cx="4309828" cy="3927612"/>
            </a:xfrm>
          </p:grpSpPr>
          <p:grpSp>
            <p:nvGrpSpPr>
              <p:cNvPr id="7" name="Group 6">
                <a:extLst>
                  <a:ext uri="{FF2B5EF4-FFF2-40B4-BE49-F238E27FC236}">
                    <a16:creationId xmlns:a16="http://schemas.microsoft.com/office/drawing/2014/main" id="{00648DEA-7C77-7DC2-1957-EA19B723ABBF}"/>
                  </a:ext>
                </a:extLst>
              </p:cNvPr>
              <p:cNvGrpSpPr/>
              <p:nvPr/>
            </p:nvGrpSpPr>
            <p:grpSpPr>
              <a:xfrm>
                <a:off x="940623" y="2534775"/>
                <a:ext cx="4309828" cy="1788450"/>
                <a:chOff x="5169897" y="3022875"/>
                <a:chExt cx="2961900" cy="1229100"/>
              </a:xfrm>
            </p:grpSpPr>
            <p:sp>
              <p:nvSpPr>
                <p:cNvPr id="8" name="Google Shape;1667;p81">
                  <a:extLst>
                    <a:ext uri="{FF2B5EF4-FFF2-40B4-BE49-F238E27FC236}">
                      <a16:creationId xmlns:a16="http://schemas.microsoft.com/office/drawing/2014/main" id="{27E617EF-BC6C-95DE-C893-AF1C6FC1CA95}"/>
                    </a:ext>
                  </a:extLst>
                </p:cNvPr>
                <p:cNvSpPr/>
                <p:nvPr/>
              </p:nvSpPr>
              <p:spPr>
                <a:xfrm>
                  <a:off x="5169897" y="3022875"/>
                  <a:ext cx="1229100" cy="1229100"/>
                </a:xfrm>
                <a:prstGeom prst="donut">
                  <a:avLst>
                    <a:gd name="adj" fmla="val 95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68;p81">
                  <a:extLst>
                    <a:ext uri="{FF2B5EF4-FFF2-40B4-BE49-F238E27FC236}">
                      <a16:creationId xmlns:a16="http://schemas.microsoft.com/office/drawing/2014/main" id="{C72B9E99-8EBC-BAE2-8EB2-6732D5EA26CC}"/>
                    </a:ext>
                  </a:extLst>
                </p:cNvPr>
                <p:cNvSpPr/>
                <p:nvPr/>
              </p:nvSpPr>
              <p:spPr>
                <a:xfrm>
                  <a:off x="5169897" y="3022875"/>
                  <a:ext cx="1229100" cy="1229100"/>
                </a:xfrm>
                <a:prstGeom prst="blockArc">
                  <a:avLst>
                    <a:gd name="adj1" fmla="val 18940664"/>
                    <a:gd name="adj2" fmla="val 140485"/>
                    <a:gd name="adj3" fmla="val 97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69;p81">
                  <a:extLst>
                    <a:ext uri="{FF2B5EF4-FFF2-40B4-BE49-F238E27FC236}">
                      <a16:creationId xmlns:a16="http://schemas.microsoft.com/office/drawing/2014/main" id="{78C0DE89-67B4-D485-FF63-1B67F79FB996}"/>
                    </a:ext>
                  </a:extLst>
                </p:cNvPr>
                <p:cNvSpPr/>
                <p:nvPr/>
              </p:nvSpPr>
              <p:spPr>
                <a:xfrm>
                  <a:off x="6902697" y="3022875"/>
                  <a:ext cx="1229100" cy="1229100"/>
                </a:xfrm>
                <a:prstGeom prst="donut">
                  <a:avLst>
                    <a:gd name="adj" fmla="val 959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70;p81">
                  <a:extLst>
                    <a:ext uri="{FF2B5EF4-FFF2-40B4-BE49-F238E27FC236}">
                      <a16:creationId xmlns:a16="http://schemas.microsoft.com/office/drawing/2014/main" id="{0BA943F0-E639-48C5-0E57-85AC607E5C7C}"/>
                    </a:ext>
                  </a:extLst>
                </p:cNvPr>
                <p:cNvSpPr/>
                <p:nvPr/>
              </p:nvSpPr>
              <p:spPr>
                <a:xfrm>
                  <a:off x="6902697" y="3022875"/>
                  <a:ext cx="1229100" cy="1229100"/>
                </a:xfrm>
                <a:prstGeom prst="blockArc">
                  <a:avLst>
                    <a:gd name="adj1" fmla="val 4672792"/>
                    <a:gd name="adj2" fmla="val 140485"/>
                    <a:gd name="adj3" fmla="val 97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671;p81">
                  <a:extLst>
                    <a:ext uri="{FF2B5EF4-FFF2-40B4-BE49-F238E27FC236}">
                      <a16:creationId xmlns:a16="http://schemas.microsoft.com/office/drawing/2014/main" id="{16D3BB42-2F8C-AAFF-AD0D-923EEB32753F}"/>
                    </a:ext>
                  </a:extLst>
                </p:cNvPr>
                <p:cNvGrpSpPr/>
                <p:nvPr/>
              </p:nvGrpSpPr>
              <p:grpSpPr>
                <a:xfrm>
                  <a:off x="5661806" y="3351065"/>
                  <a:ext cx="245294" cy="572715"/>
                  <a:chOff x="6400828" y="4162270"/>
                  <a:chExt cx="166200" cy="388019"/>
                </a:xfrm>
              </p:grpSpPr>
              <p:sp>
                <p:nvSpPr>
                  <p:cNvPr id="22" name="Google Shape;1672;p81">
                    <a:extLst>
                      <a:ext uri="{FF2B5EF4-FFF2-40B4-BE49-F238E27FC236}">
                        <a16:creationId xmlns:a16="http://schemas.microsoft.com/office/drawing/2014/main" id="{50AD5D47-1C16-4445-A300-1F344D49CBEE}"/>
                      </a:ext>
                    </a:extLst>
                  </p:cNvPr>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73;p81">
                    <a:extLst>
                      <a:ext uri="{FF2B5EF4-FFF2-40B4-BE49-F238E27FC236}">
                        <a16:creationId xmlns:a16="http://schemas.microsoft.com/office/drawing/2014/main" id="{AD2B1290-38C9-B182-8381-BE1756DE86D8}"/>
                      </a:ext>
                    </a:extLst>
                  </p:cNvPr>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74;p81">
                    <a:extLst>
                      <a:ext uri="{FF2B5EF4-FFF2-40B4-BE49-F238E27FC236}">
                        <a16:creationId xmlns:a16="http://schemas.microsoft.com/office/drawing/2014/main" id="{CBFF39AC-23AE-E999-A44C-65FB07972E3E}"/>
                      </a:ext>
                    </a:extLst>
                  </p:cNvPr>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75;p81">
                    <a:extLst>
                      <a:ext uri="{FF2B5EF4-FFF2-40B4-BE49-F238E27FC236}">
                        <a16:creationId xmlns:a16="http://schemas.microsoft.com/office/drawing/2014/main" id="{09B72D87-55F5-DB5E-E5B1-9ED8CDAF9265}"/>
                      </a:ext>
                    </a:extLst>
                  </p:cNvPr>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6;p81">
                    <a:extLst>
                      <a:ext uri="{FF2B5EF4-FFF2-40B4-BE49-F238E27FC236}">
                        <a16:creationId xmlns:a16="http://schemas.microsoft.com/office/drawing/2014/main" id="{78275E39-0D64-D758-1F08-E9DC622335BD}"/>
                      </a:ext>
                    </a:extLst>
                  </p:cNvPr>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77;p81">
                    <a:extLst>
                      <a:ext uri="{FF2B5EF4-FFF2-40B4-BE49-F238E27FC236}">
                        <a16:creationId xmlns:a16="http://schemas.microsoft.com/office/drawing/2014/main" id="{B1B6204C-5FA9-D457-47E5-5D57E2F923C3}"/>
                      </a:ext>
                    </a:extLst>
                  </p:cNvPr>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78;p81">
                    <a:extLst>
                      <a:ext uri="{FF2B5EF4-FFF2-40B4-BE49-F238E27FC236}">
                        <a16:creationId xmlns:a16="http://schemas.microsoft.com/office/drawing/2014/main" id="{9776F25B-BBB6-F622-6BF8-D22F56CCADCB}"/>
                      </a:ext>
                    </a:extLst>
                  </p:cNvPr>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679;p81">
                  <a:extLst>
                    <a:ext uri="{FF2B5EF4-FFF2-40B4-BE49-F238E27FC236}">
                      <a16:creationId xmlns:a16="http://schemas.microsoft.com/office/drawing/2014/main" id="{9F582C46-6CB7-FF23-E04F-B2B94AC772F2}"/>
                    </a:ext>
                  </a:extLst>
                </p:cNvPr>
                <p:cNvGrpSpPr/>
                <p:nvPr/>
              </p:nvGrpSpPr>
              <p:grpSpPr>
                <a:xfrm>
                  <a:off x="7351016" y="3351065"/>
                  <a:ext cx="332462" cy="572715"/>
                  <a:chOff x="6919815" y="4162270"/>
                  <a:chExt cx="225260" cy="388019"/>
                </a:xfrm>
              </p:grpSpPr>
              <p:sp>
                <p:nvSpPr>
                  <p:cNvPr id="14" name="Google Shape;1680;p81">
                    <a:extLst>
                      <a:ext uri="{FF2B5EF4-FFF2-40B4-BE49-F238E27FC236}">
                        <a16:creationId xmlns:a16="http://schemas.microsoft.com/office/drawing/2014/main" id="{641D3387-EA0E-9584-D03D-A3F375A5FBE7}"/>
                      </a:ext>
                    </a:extLst>
                  </p:cNvPr>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81;p81">
                    <a:extLst>
                      <a:ext uri="{FF2B5EF4-FFF2-40B4-BE49-F238E27FC236}">
                        <a16:creationId xmlns:a16="http://schemas.microsoft.com/office/drawing/2014/main" id="{3892E3A1-0D49-66A3-8001-F283E41E89BC}"/>
                      </a:ext>
                    </a:extLst>
                  </p:cNvPr>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82;p81">
                    <a:extLst>
                      <a:ext uri="{FF2B5EF4-FFF2-40B4-BE49-F238E27FC236}">
                        <a16:creationId xmlns:a16="http://schemas.microsoft.com/office/drawing/2014/main" id="{BF7489CC-670B-A739-FE0D-F174A353369C}"/>
                      </a:ext>
                    </a:extLst>
                  </p:cNvPr>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83;p81">
                    <a:extLst>
                      <a:ext uri="{FF2B5EF4-FFF2-40B4-BE49-F238E27FC236}">
                        <a16:creationId xmlns:a16="http://schemas.microsoft.com/office/drawing/2014/main" id="{62656846-8E9C-6941-B6B6-7292460C924C}"/>
                      </a:ext>
                    </a:extLst>
                  </p:cNvPr>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84;p81">
                    <a:extLst>
                      <a:ext uri="{FF2B5EF4-FFF2-40B4-BE49-F238E27FC236}">
                        <a16:creationId xmlns:a16="http://schemas.microsoft.com/office/drawing/2014/main" id="{6E9A54EB-DC7E-61C3-852E-30F305AE850D}"/>
                      </a:ext>
                    </a:extLst>
                  </p:cNvPr>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85;p81">
                    <a:extLst>
                      <a:ext uri="{FF2B5EF4-FFF2-40B4-BE49-F238E27FC236}">
                        <a16:creationId xmlns:a16="http://schemas.microsoft.com/office/drawing/2014/main" id="{BF9691A2-8593-B77B-2B51-F8E89372B877}"/>
                      </a:ext>
                    </a:extLst>
                  </p:cNvPr>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86;p81">
                    <a:extLst>
                      <a:ext uri="{FF2B5EF4-FFF2-40B4-BE49-F238E27FC236}">
                        <a16:creationId xmlns:a16="http://schemas.microsoft.com/office/drawing/2014/main" id="{BC3AE185-F8BD-1358-BF56-BB033D28A01B}"/>
                      </a:ext>
                    </a:extLst>
                  </p:cNvPr>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87;p81">
                    <a:extLst>
                      <a:ext uri="{FF2B5EF4-FFF2-40B4-BE49-F238E27FC236}">
                        <a16:creationId xmlns:a16="http://schemas.microsoft.com/office/drawing/2014/main" id="{D2C05ED2-498F-A9C2-9C13-895396A66594}"/>
                      </a:ext>
                    </a:extLst>
                  </p:cNvPr>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 name="Google Shape;1666;p81">
                <a:extLst>
                  <a:ext uri="{FF2B5EF4-FFF2-40B4-BE49-F238E27FC236}">
                    <a16:creationId xmlns:a16="http://schemas.microsoft.com/office/drawing/2014/main" id="{5BF2A3AA-C6B0-1A81-D93A-60A43244CA2E}"/>
                  </a:ext>
                </a:extLst>
              </p:cNvPr>
              <p:cNvSpPr txBox="1"/>
              <p:nvPr/>
            </p:nvSpPr>
            <p:spPr>
              <a:xfrm>
                <a:off x="1462337" y="4865923"/>
                <a:ext cx="3266400" cy="86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5400" b="1" dirty="0">
                    <a:solidFill>
                      <a:schemeClr val="accent1"/>
                    </a:solidFill>
                    <a:latin typeface="Lora" pitchFamily="2" charset="0"/>
                    <a:ea typeface="Lato Black"/>
                    <a:cs typeface="Lato Black"/>
                    <a:sym typeface="Lato Black"/>
                  </a:rPr>
                  <a:t>85.2%</a:t>
                </a:r>
                <a:endParaRPr sz="5400" b="1" dirty="0">
                  <a:solidFill>
                    <a:schemeClr val="accent1"/>
                  </a:solidFill>
                  <a:latin typeface="Lora" pitchFamily="2" charset="0"/>
                  <a:ea typeface="Lato Black"/>
                  <a:cs typeface="Lato Black"/>
                  <a:sym typeface="Lato Black"/>
                </a:endParaRPr>
              </a:p>
            </p:txBody>
          </p:sp>
          <p:sp>
            <p:nvSpPr>
              <p:cNvPr id="32" name="TextBox 31">
                <a:extLst>
                  <a:ext uri="{FF2B5EF4-FFF2-40B4-BE49-F238E27FC236}">
                    <a16:creationId xmlns:a16="http://schemas.microsoft.com/office/drawing/2014/main" id="{4C017161-428A-BCB8-84F1-156E414B9EF5}"/>
                  </a:ext>
                </a:extLst>
              </p:cNvPr>
              <p:cNvSpPr txBox="1"/>
              <p:nvPr/>
            </p:nvSpPr>
            <p:spPr>
              <a:xfrm>
                <a:off x="1859306" y="1807411"/>
                <a:ext cx="2472463" cy="400110"/>
              </a:xfrm>
              <a:prstGeom prst="rect">
                <a:avLst/>
              </a:prstGeom>
              <a:noFill/>
            </p:spPr>
            <p:txBody>
              <a:bodyPr wrap="square">
                <a:spAutoFit/>
              </a:bodyPr>
              <a:lstStyle/>
              <a:p>
                <a:pPr marL="0" lvl="0" indent="0" algn="ctr" rtl="0">
                  <a:spcBef>
                    <a:spcPts val="0"/>
                  </a:spcBef>
                  <a:spcAft>
                    <a:spcPts val="0"/>
                  </a:spcAft>
                  <a:buNone/>
                </a:pPr>
                <a:r>
                  <a:rPr lang="en-US" sz="2000" b="1" dirty="0">
                    <a:solidFill>
                      <a:schemeClr val="accent1"/>
                    </a:solidFill>
                    <a:latin typeface="Lora" pitchFamily="2" charset="0"/>
                    <a:ea typeface="Merriweather Black"/>
                    <a:cs typeface="Merriweather Black"/>
                    <a:sym typeface="Merriweather Black"/>
                  </a:rPr>
                  <a:t>Prevalence</a:t>
                </a:r>
              </a:p>
            </p:txBody>
          </p:sp>
        </p:grpSp>
        <p:sp>
          <p:nvSpPr>
            <p:cNvPr id="34" name="TextBox 33">
              <a:extLst>
                <a:ext uri="{FF2B5EF4-FFF2-40B4-BE49-F238E27FC236}">
                  <a16:creationId xmlns:a16="http://schemas.microsoft.com/office/drawing/2014/main" id="{7398DA67-F57C-4AD0-6E50-3CA07B3BAF53}"/>
                </a:ext>
              </a:extLst>
            </p:cNvPr>
            <p:cNvSpPr txBox="1"/>
            <p:nvPr/>
          </p:nvSpPr>
          <p:spPr>
            <a:xfrm>
              <a:off x="543839" y="6176015"/>
              <a:ext cx="5103395"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a:t>
              </a:r>
            </a:p>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porttitor purus</a:t>
              </a:r>
              <a:endParaRPr lang="en-US" sz="14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2563132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3" name="Group 292">
            <a:extLst>
              <a:ext uri="{FF2B5EF4-FFF2-40B4-BE49-F238E27FC236}">
                <a16:creationId xmlns:a16="http://schemas.microsoft.com/office/drawing/2014/main" id="{158D1EAF-5A38-409C-8C05-0F2A37F3265E}"/>
              </a:ext>
            </a:extLst>
          </p:cNvPr>
          <p:cNvGrpSpPr/>
          <p:nvPr/>
        </p:nvGrpSpPr>
        <p:grpSpPr>
          <a:xfrm>
            <a:off x="670138" y="1872718"/>
            <a:ext cx="10851723" cy="4385309"/>
            <a:chOff x="721915" y="1987018"/>
            <a:chExt cx="10851723" cy="4385309"/>
          </a:xfrm>
        </p:grpSpPr>
        <p:sp>
          <p:nvSpPr>
            <p:cNvPr id="288" name="TextBox 287">
              <a:extLst>
                <a:ext uri="{FF2B5EF4-FFF2-40B4-BE49-F238E27FC236}">
                  <a16:creationId xmlns:a16="http://schemas.microsoft.com/office/drawing/2014/main" id="{6EF843AF-0DFF-5403-3802-7CF9E0243DB3}"/>
                </a:ext>
              </a:extLst>
            </p:cNvPr>
            <p:cNvSpPr txBox="1"/>
            <p:nvPr/>
          </p:nvSpPr>
          <p:spPr>
            <a:xfrm>
              <a:off x="3099776" y="1987018"/>
              <a:ext cx="6096000" cy="461665"/>
            </a:xfrm>
            <a:prstGeom prst="rect">
              <a:avLst/>
            </a:prstGeom>
            <a:noFill/>
          </p:spPr>
          <p:txBody>
            <a:bodyPr wrap="square">
              <a:spAutoFit/>
            </a:bodyPr>
            <a:lstStyle/>
            <a:p>
              <a:pPr marL="0" lvl="0" indent="0" algn="ctr" rtl="0">
                <a:spcBef>
                  <a:spcPts val="0"/>
                </a:spcBef>
                <a:spcAft>
                  <a:spcPts val="0"/>
                </a:spcAft>
                <a:buNone/>
              </a:pPr>
              <a:r>
                <a:rPr lang="en-US" sz="2400" b="1" dirty="0">
                  <a:solidFill>
                    <a:schemeClr val="accent1"/>
                  </a:solidFill>
                  <a:latin typeface="Lora" pitchFamily="2" charset="0"/>
                  <a:ea typeface="Merriweather Black"/>
                  <a:cs typeface="Merriweather Black"/>
                  <a:sym typeface="Merriweather Black"/>
                </a:rPr>
                <a:t>Expansion</a:t>
              </a:r>
            </a:p>
          </p:txBody>
        </p:sp>
        <p:grpSp>
          <p:nvGrpSpPr>
            <p:cNvPr id="291" name="Group 290">
              <a:extLst>
                <a:ext uri="{FF2B5EF4-FFF2-40B4-BE49-F238E27FC236}">
                  <a16:creationId xmlns:a16="http://schemas.microsoft.com/office/drawing/2014/main" id="{E8D68AE0-2549-0B8A-E28B-8DCA05261207}"/>
                </a:ext>
              </a:extLst>
            </p:cNvPr>
            <p:cNvGrpSpPr/>
            <p:nvPr/>
          </p:nvGrpSpPr>
          <p:grpSpPr>
            <a:xfrm>
              <a:off x="721915" y="2401286"/>
              <a:ext cx="10851723" cy="3971041"/>
              <a:chOff x="721915" y="2401286"/>
              <a:chExt cx="10851723" cy="3971041"/>
            </a:xfrm>
          </p:grpSpPr>
          <p:sp>
            <p:nvSpPr>
              <p:cNvPr id="6" name="Google Shape;1724;p83">
                <a:extLst>
                  <a:ext uri="{FF2B5EF4-FFF2-40B4-BE49-F238E27FC236}">
                    <a16:creationId xmlns:a16="http://schemas.microsoft.com/office/drawing/2014/main" id="{75F828CA-49C0-4143-E7F6-A41875E63788}"/>
                  </a:ext>
                </a:extLst>
              </p:cNvPr>
              <p:cNvSpPr txBox="1"/>
              <p:nvPr/>
            </p:nvSpPr>
            <p:spPr>
              <a:xfrm>
                <a:off x="6556615" y="2401286"/>
                <a:ext cx="4913470" cy="130734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5000" b="1" dirty="0">
                    <a:solidFill>
                      <a:schemeClr val="accent1"/>
                    </a:solidFill>
                    <a:latin typeface="Lora" pitchFamily="2" charset="0"/>
                    <a:ea typeface="Lato Black"/>
                    <a:cs typeface="Lato Black"/>
                    <a:sym typeface="Lato Black"/>
                  </a:rPr>
                  <a:t>3.3M</a:t>
                </a:r>
                <a:endParaRPr sz="5000" b="1" dirty="0">
                  <a:solidFill>
                    <a:schemeClr val="accent1"/>
                  </a:solidFill>
                  <a:latin typeface="Lora" pitchFamily="2" charset="0"/>
                  <a:ea typeface="Lato Black"/>
                  <a:cs typeface="Lato Black"/>
                  <a:sym typeface="Lato Black"/>
                </a:endParaRPr>
              </a:p>
            </p:txBody>
          </p:sp>
          <p:sp>
            <p:nvSpPr>
              <p:cNvPr id="8" name="Google Shape;1726;p83">
                <a:extLst>
                  <a:ext uri="{FF2B5EF4-FFF2-40B4-BE49-F238E27FC236}">
                    <a16:creationId xmlns:a16="http://schemas.microsoft.com/office/drawing/2014/main" id="{5CF50FB2-6F63-03D7-009C-7FD7A161930D}"/>
                  </a:ext>
                </a:extLst>
              </p:cNvPr>
              <p:cNvSpPr txBox="1"/>
              <p:nvPr/>
            </p:nvSpPr>
            <p:spPr>
              <a:xfrm>
                <a:off x="6556615" y="4629075"/>
                <a:ext cx="4913470" cy="130734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5000" b="1" dirty="0">
                    <a:solidFill>
                      <a:schemeClr val="accent1"/>
                    </a:solidFill>
                    <a:latin typeface="Lora" pitchFamily="2" charset="0"/>
                    <a:ea typeface="Lato Black"/>
                    <a:cs typeface="Lato Black"/>
                    <a:sym typeface="Lato Black"/>
                  </a:rPr>
                  <a:t>22.5K</a:t>
                </a:r>
                <a:endParaRPr sz="5000" b="1" dirty="0">
                  <a:solidFill>
                    <a:schemeClr val="accent1"/>
                  </a:solidFill>
                  <a:latin typeface="Lora" pitchFamily="2" charset="0"/>
                  <a:ea typeface="Lato Black"/>
                  <a:cs typeface="Lato Black"/>
                  <a:sym typeface="Lato Black"/>
                </a:endParaRPr>
              </a:p>
            </p:txBody>
          </p:sp>
          <p:grpSp>
            <p:nvGrpSpPr>
              <p:cNvPr id="10" name="Google Shape;1728;p83">
                <a:extLst>
                  <a:ext uri="{FF2B5EF4-FFF2-40B4-BE49-F238E27FC236}">
                    <a16:creationId xmlns:a16="http://schemas.microsoft.com/office/drawing/2014/main" id="{C5C2875E-B487-3D89-D038-0B79E16105A1}"/>
                  </a:ext>
                </a:extLst>
              </p:cNvPr>
              <p:cNvGrpSpPr/>
              <p:nvPr/>
            </p:nvGrpSpPr>
            <p:grpSpPr>
              <a:xfrm>
                <a:off x="4252471" y="4338566"/>
                <a:ext cx="102918" cy="97645"/>
                <a:chOff x="4293400" y="2574725"/>
                <a:chExt cx="84425" cy="80100"/>
              </a:xfrm>
            </p:grpSpPr>
            <p:sp>
              <p:nvSpPr>
                <p:cNvPr id="285" name="Google Shape;1729;p83">
                  <a:extLst>
                    <a:ext uri="{FF2B5EF4-FFF2-40B4-BE49-F238E27FC236}">
                      <a16:creationId xmlns:a16="http://schemas.microsoft.com/office/drawing/2014/main" id="{D8199C7C-2FB7-EEAF-6E88-07E5A9120A99}"/>
                    </a:ext>
                  </a:extLst>
                </p:cNvPr>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F9CAE3"/>
                </a:solidFill>
                <a:ln w="9525" cap="flat" cmpd="sng">
                  <a:solidFill>
                    <a:srgbClr val="F9CAE3"/>
                  </a:solidFill>
                  <a:prstDash val="solid"/>
                  <a:round/>
                  <a:headEnd type="none" w="med" len="med"/>
                  <a:tailEnd type="none" w="med" len="med"/>
                </a:ln>
              </p:spPr>
            </p:sp>
            <p:sp>
              <p:nvSpPr>
                <p:cNvPr id="286" name="Google Shape;1730;p83">
                  <a:extLst>
                    <a:ext uri="{FF2B5EF4-FFF2-40B4-BE49-F238E27FC236}">
                      <a16:creationId xmlns:a16="http://schemas.microsoft.com/office/drawing/2014/main" id="{B4E6C58A-6360-E503-121C-FF757CD059FE}"/>
                    </a:ext>
                  </a:extLst>
                </p:cNvPr>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731;p83">
                <a:extLst>
                  <a:ext uri="{FF2B5EF4-FFF2-40B4-BE49-F238E27FC236}">
                    <a16:creationId xmlns:a16="http://schemas.microsoft.com/office/drawing/2014/main" id="{99E65F86-3D30-4104-A0C1-F3A5F2BC8013}"/>
                  </a:ext>
                </a:extLst>
              </p:cNvPr>
              <p:cNvGrpSpPr/>
              <p:nvPr/>
            </p:nvGrpSpPr>
            <p:grpSpPr>
              <a:xfrm>
                <a:off x="3895017" y="2982932"/>
                <a:ext cx="2337238" cy="1390774"/>
                <a:chOff x="4000175" y="1462675"/>
                <a:chExt cx="1917275" cy="1140875"/>
              </a:xfrm>
            </p:grpSpPr>
            <p:sp>
              <p:nvSpPr>
                <p:cNvPr id="277" name="Google Shape;1732;p83">
                  <a:extLst>
                    <a:ext uri="{FF2B5EF4-FFF2-40B4-BE49-F238E27FC236}">
                      <a16:creationId xmlns:a16="http://schemas.microsoft.com/office/drawing/2014/main" id="{4CDEE80D-563D-C2A1-5C02-DD0435FE7CA7}"/>
                    </a:ext>
                  </a:extLst>
                </p:cNvPr>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F9CAE3"/>
                </a:solidFill>
                <a:ln w="9525" cap="flat" cmpd="sng">
                  <a:solidFill>
                    <a:srgbClr val="F9CAE3"/>
                  </a:solidFill>
                  <a:prstDash val="solid"/>
                  <a:round/>
                  <a:headEnd type="none" w="med" len="med"/>
                  <a:tailEnd type="none" w="med" len="med"/>
                </a:ln>
              </p:spPr>
            </p:sp>
            <p:grpSp>
              <p:nvGrpSpPr>
                <p:cNvPr id="278" name="Google Shape;1733;p83">
                  <a:extLst>
                    <a:ext uri="{FF2B5EF4-FFF2-40B4-BE49-F238E27FC236}">
                      <a16:creationId xmlns:a16="http://schemas.microsoft.com/office/drawing/2014/main" id="{C0C0089C-123A-885F-29ED-E718A26BC58E}"/>
                    </a:ext>
                  </a:extLst>
                </p:cNvPr>
                <p:cNvGrpSpPr/>
                <p:nvPr/>
              </p:nvGrpSpPr>
              <p:grpSpPr>
                <a:xfrm>
                  <a:off x="4000175" y="1462675"/>
                  <a:ext cx="1917275" cy="1140875"/>
                  <a:chOff x="4000175" y="1462675"/>
                  <a:chExt cx="1917275" cy="1140875"/>
                </a:xfrm>
              </p:grpSpPr>
              <p:sp>
                <p:nvSpPr>
                  <p:cNvPr id="279" name="Google Shape;1734;p83">
                    <a:extLst>
                      <a:ext uri="{FF2B5EF4-FFF2-40B4-BE49-F238E27FC236}">
                        <a16:creationId xmlns:a16="http://schemas.microsoft.com/office/drawing/2014/main" id="{82043558-E95A-0757-348C-3EB1FF5B3043}"/>
                      </a:ext>
                    </a:extLst>
                  </p:cNvPr>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F9CAE3"/>
                  </a:solidFill>
                  <a:ln w="9525" cap="flat" cmpd="sng">
                    <a:solidFill>
                      <a:srgbClr val="F9CAE3"/>
                    </a:solidFill>
                    <a:prstDash val="solid"/>
                    <a:round/>
                    <a:headEnd type="none" w="med" len="med"/>
                    <a:tailEnd type="none" w="med" len="med"/>
                  </a:ln>
                </p:spPr>
              </p:sp>
              <p:sp>
                <p:nvSpPr>
                  <p:cNvPr id="280" name="Google Shape;1735;p83">
                    <a:extLst>
                      <a:ext uri="{FF2B5EF4-FFF2-40B4-BE49-F238E27FC236}">
                        <a16:creationId xmlns:a16="http://schemas.microsoft.com/office/drawing/2014/main" id="{BE655AC0-F918-6387-68BA-1A83769EEC27}"/>
                      </a:ext>
                    </a:extLst>
                  </p:cNvPr>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736;p83">
                    <a:extLst>
                      <a:ext uri="{FF2B5EF4-FFF2-40B4-BE49-F238E27FC236}">
                        <a16:creationId xmlns:a16="http://schemas.microsoft.com/office/drawing/2014/main" id="{B39244E0-27F2-B373-0D0E-3A5E5973174A}"/>
                      </a:ext>
                    </a:extLst>
                  </p:cNvPr>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737;p83">
                    <a:extLst>
                      <a:ext uri="{FF2B5EF4-FFF2-40B4-BE49-F238E27FC236}">
                        <a16:creationId xmlns:a16="http://schemas.microsoft.com/office/drawing/2014/main" id="{864E0B6A-1D84-93EC-E341-C5D4920C7666}"/>
                      </a:ext>
                    </a:extLst>
                  </p:cNvPr>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738;p83">
                    <a:extLst>
                      <a:ext uri="{FF2B5EF4-FFF2-40B4-BE49-F238E27FC236}">
                        <a16:creationId xmlns:a16="http://schemas.microsoft.com/office/drawing/2014/main" id="{335413DD-8A82-179B-746A-0842225E9DCA}"/>
                      </a:ext>
                    </a:extLst>
                  </p:cNvPr>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739;p83">
                    <a:extLst>
                      <a:ext uri="{FF2B5EF4-FFF2-40B4-BE49-F238E27FC236}">
                        <a16:creationId xmlns:a16="http://schemas.microsoft.com/office/drawing/2014/main" id="{CBC6417D-43BB-BD3F-841C-58658151B2EA}"/>
                      </a:ext>
                    </a:extLst>
                  </p:cNvPr>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 name="Google Shape;1740;p83">
                <a:extLst>
                  <a:ext uri="{FF2B5EF4-FFF2-40B4-BE49-F238E27FC236}">
                    <a16:creationId xmlns:a16="http://schemas.microsoft.com/office/drawing/2014/main" id="{BBB2B7AF-BED8-CC48-9601-A35D84D35FD6}"/>
                  </a:ext>
                </a:extLst>
              </p:cNvPr>
              <p:cNvGrpSpPr/>
              <p:nvPr/>
            </p:nvGrpSpPr>
            <p:grpSpPr>
              <a:xfrm>
                <a:off x="3846804" y="4354537"/>
                <a:ext cx="114651" cy="126933"/>
                <a:chOff x="3960625" y="2587825"/>
                <a:chExt cx="94050" cy="104125"/>
              </a:xfrm>
            </p:grpSpPr>
            <p:sp>
              <p:nvSpPr>
                <p:cNvPr id="275" name="Google Shape;1741;p83">
                  <a:extLst>
                    <a:ext uri="{FF2B5EF4-FFF2-40B4-BE49-F238E27FC236}">
                      <a16:creationId xmlns:a16="http://schemas.microsoft.com/office/drawing/2014/main" id="{BA72CF86-BDC8-9165-D3AD-AA64BF910B29}"/>
                    </a:ext>
                  </a:extLst>
                </p:cNvPr>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F9CAE3"/>
                </a:solidFill>
                <a:ln w="9525" cap="flat" cmpd="sng">
                  <a:solidFill>
                    <a:srgbClr val="F9CAE3"/>
                  </a:solidFill>
                  <a:prstDash val="solid"/>
                  <a:round/>
                  <a:headEnd type="none" w="med" len="med"/>
                  <a:tailEnd type="none" w="med" len="med"/>
                </a:ln>
              </p:spPr>
            </p:sp>
            <p:sp>
              <p:nvSpPr>
                <p:cNvPr id="276" name="Google Shape;1742;p83">
                  <a:extLst>
                    <a:ext uri="{FF2B5EF4-FFF2-40B4-BE49-F238E27FC236}">
                      <a16:creationId xmlns:a16="http://schemas.microsoft.com/office/drawing/2014/main" id="{0A0F1B42-DE87-F240-4415-0358E92A3609}"/>
                    </a:ext>
                  </a:extLst>
                </p:cNvPr>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743;p83">
                <a:extLst>
                  <a:ext uri="{FF2B5EF4-FFF2-40B4-BE49-F238E27FC236}">
                    <a16:creationId xmlns:a16="http://schemas.microsoft.com/office/drawing/2014/main" id="{7872C209-4F29-C4D8-F868-CEE2948E4DD6}"/>
                  </a:ext>
                </a:extLst>
              </p:cNvPr>
              <p:cNvGrpSpPr/>
              <p:nvPr/>
            </p:nvGrpSpPr>
            <p:grpSpPr>
              <a:xfrm>
                <a:off x="3608756" y="4248571"/>
                <a:ext cx="211625" cy="229088"/>
                <a:chOff x="3765350" y="2500900"/>
                <a:chExt cx="173600" cy="187925"/>
              </a:xfrm>
            </p:grpSpPr>
            <p:sp>
              <p:nvSpPr>
                <p:cNvPr id="269" name="Google Shape;1744;p83">
                  <a:extLst>
                    <a:ext uri="{FF2B5EF4-FFF2-40B4-BE49-F238E27FC236}">
                      <a16:creationId xmlns:a16="http://schemas.microsoft.com/office/drawing/2014/main" id="{02761DA9-731E-9E9C-E244-B79047317BF9}"/>
                    </a:ext>
                  </a:extLst>
                </p:cNvPr>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F9CAE3"/>
                </a:solidFill>
                <a:ln w="9525" cap="flat" cmpd="sng">
                  <a:solidFill>
                    <a:srgbClr val="F9CAE3"/>
                  </a:solidFill>
                  <a:prstDash val="solid"/>
                  <a:round/>
                  <a:headEnd type="none" w="med" len="med"/>
                  <a:tailEnd type="none" w="med" len="med"/>
                </a:ln>
              </p:spPr>
            </p:sp>
            <p:sp>
              <p:nvSpPr>
                <p:cNvPr id="270" name="Google Shape;1745;p83">
                  <a:extLst>
                    <a:ext uri="{FF2B5EF4-FFF2-40B4-BE49-F238E27FC236}">
                      <a16:creationId xmlns:a16="http://schemas.microsoft.com/office/drawing/2014/main" id="{80ABB2D5-1543-30CD-CC2B-E78593355AE3}"/>
                    </a:ext>
                  </a:extLst>
                </p:cNvPr>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746;p83">
                  <a:extLst>
                    <a:ext uri="{FF2B5EF4-FFF2-40B4-BE49-F238E27FC236}">
                      <a16:creationId xmlns:a16="http://schemas.microsoft.com/office/drawing/2014/main" id="{7BCAFF03-1754-0CB5-FCC5-6773C2F77C86}"/>
                    </a:ext>
                  </a:extLst>
                </p:cNvPr>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747;p83">
                  <a:extLst>
                    <a:ext uri="{FF2B5EF4-FFF2-40B4-BE49-F238E27FC236}">
                      <a16:creationId xmlns:a16="http://schemas.microsoft.com/office/drawing/2014/main" id="{9DB3871F-F1AF-E36C-0704-E715BF24A21C}"/>
                    </a:ext>
                  </a:extLst>
                </p:cNvPr>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748;p83">
                  <a:extLst>
                    <a:ext uri="{FF2B5EF4-FFF2-40B4-BE49-F238E27FC236}">
                      <a16:creationId xmlns:a16="http://schemas.microsoft.com/office/drawing/2014/main" id="{F46A652D-D61F-B73F-BBE2-D59CBF6A2B36}"/>
                    </a:ext>
                  </a:extLst>
                </p:cNvPr>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749;p83">
                  <a:extLst>
                    <a:ext uri="{FF2B5EF4-FFF2-40B4-BE49-F238E27FC236}">
                      <a16:creationId xmlns:a16="http://schemas.microsoft.com/office/drawing/2014/main" id="{7E2B0834-A223-3D13-6574-A7A8ABD92C08}"/>
                    </a:ext>
                  </a:extLst>
                </p:cNvPr>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50;p83">
                <a:extLst>
                  <a:ext uri="{FF2B5EF4-FFF2-40B4-BE49-F238E27FC236}">
                    <a16:creationId xmlns:a16="http://schemas.microsoft.com/office/drawing/2014/main" id="{961BAD39-A00B-FCD2-1825-7AA33926375A}"/>
                  </a:ext>
                </a:extLst>
              </p:cNvPr>
              <p:cNvGrpSpPr/>
              <p:nvPr/>
            </p:nvGrpSpPr>
            <p:grpSpPr>
              <a:xfrm>
                <a:off x="3590624" y="4225349"/>
                <a:ext cx="103770" cy="63147"/>
                <a:chOff x="3750475" y="2481850"/>
                <a:chExt cx="85125" cy="51800"/>
              </a:xfrm>
            </p:grpSpPr>
            <p:sp>
              <p:nvSpPr>
                <p:cNvPr id="267" name="Google Shape;1751;p83">
                  <a:extLst>
                    <a:ext uri="{FF2B5EF4-FFF2-40B4-BE49-F238E27FC236}">
                      <a16:creationId xmlns:a16="http://schemas.microsoft.com/office/drawing/2014/main" id="{77782F79-E75F-EC1D-A5CC-3685B5F8E759}"/>
                    </a:ext>
                  </a:extLst>
                </p:cNvPr>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52;p83">
                  <a:extLst>
                    <a:ext uri="{FF2B5EF4-FFF2-40B4-BE49-F238E27FC236}">
                      <a16:creationId xmlns:a16="http://schemas.microsoft.com/office/drawing/2014/main" id="{CC2F4734-B85E-B393-57F5-FF4EABAAB1EB}"/>
                    </a:ext>
                  </a:extLst>
                </p:cNvPr>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F9CAE3"/>
                </a:solidFill>
                <a:ln w="9525" cap="flat" cmpd="sng">
                  <a:solidFill>
                    <a:srgbClr val="F9CAE3"/>
                  </a:solidFill>
                  <a:prstDash val="solid"/>
                  <a:round/>
                  <a:headEnd type="none" w="med" len="med"/>
                  <a:tailEnd type="none" w="med" len="med"/>
                </a:ln>
              </p:spPr>
            </p:sp>
          </p:grpSp>
          <p:grpSp>
            <p:nvGrpSpPr>
              <p:cNvPr id="15" name="Google Shape;1753;p83">
                <a:extLst>
                  <a:ext uri="{FF2B5EF4-FFF2-40B4-BE49-F238E27FC236}">
                    <a16:creationId xmlns:a16="http://schemas.microsoft.com/office/drawing/2014/main" id="{CED0858F-D2FB-F520-D764-1711981A756A}"/>
                  </a:ext>
                </a:extLst>
              </p:cNvPr>
              <p:cNvGrpSpPr/>
              <p:nvPr/>
            </p:nvGrpSpPr>
            <p:grpSpPr>
              <a:xfrm>
                <a:off x="3440315" y="4165128"/>
                <a:ext cx="209797" cy="206109"/>
                <a:chOff x="3627175" y="2432450"/>
                <a:chExt cx="172100" cy="169075"/>
              </a:xfrm>
            </p:grpSpPr>
            <p:sp>
              <p:nvSpPr>
                <p:cNvPr id="264" name="Google Shape;1754;p83">
                  <a:extLst>
                    <a:ext uri="{FF2B5EF4-FFF2-40B4-BE49-F238E27FC236}">
                      <a16:creationId xmlns:a16="http://schemas.microsoft.com/office/drawing/2014/main" id="{F7F7DA0E-D640-5E09-6F38-E007EE0157F6}"/>
                    </a:ext>
                  </a:extLst>
                </p:cNvPr>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755;p83">
                  <a:extLst>
                    <a:ext uri="{FF2B5EF4-FFF2-40B4-BE49-F238E27FC236}">
                      <a16:creationId xmlns:a16="http://schemas.microsoft.com/office/drawing/2014/main" id="{9C676C47-A7A7-C99D-8CDC-6CB922BE9487}"/>
                    </a:ext>
                  </a:extLst>
                </p:cNvPr>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F9CAE3"/>
                </a:solidFill>
                <a:ln w="9525" cap="flat" cmpd="sng">
                  <a:solidFill>
                    <a:srgbClr val="F9CAE3"/>
                  </a:solidFill>
                  <a:prstDash val="solid"/>
                  <a:round/>
                  <a:headEnd type="none" w="med" len="med"/>
                  <a:tailEnd type="none" w="med" len="med"/>
                </a:ln>
              </p:spPr>
            </p:sp>
            <p:sp>
              <p:nvSpPr>
                <p:cNvPr id="266" name="Google Shape;1756;p83">
                  <a:extLst>
                    <a:ext uri="{FF2B5EF4-FFF2-40B4-BE49-F238E27FC236}">
                      <a16:creationId xmlns:a16="http://schemas.microsoft.com/office/drawing/2014/main" id="{DE70273A-272A-1161-377A-71F86C5C4426}"/>
                    </a:ext>
                  </a:extLst>
                </p:cNvPr>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F9CAE3"/>
                </a:solidFill>
                <a:ln w="9525" cap="flat" cmpd="sng">
                  <a:solidFill>
                    <a:srgbClr val="F9CAE3"/>
                  </a:solidFill>
                  <a:prstDash val="solid"/>
                  <a:round/>
                  <a:headEnd type="none" w="med" len="med"/>
                  <a:tailEnd type="none" w="med" len="med"/>
                </a:ln>
              </p:spPr>
            </p:sp>
          </p:grpSp>
          <p:grpSp>
            <p:nvGrpSpPr>
              <p:cNvPr id="16" name="Google Shape;1757;p83">
                <a:extLst>
                  <a:ext uri="{FF2B5EF4-FFF2-40B4-BE49-F238E27FC236}">
                    <a16:creationId xmlns:a16="http://schemas.microsoft.com/office/drawing/2014/main" id="{368EEF5D-4FA2-92A9-320E-DFB3FDCCC97A}"/>
                  </a:ext>
                </a:extLst>
              </p:cNvPr>
              <p:cNvGrpSpPr/>
              <p:nvPr/>
            </p:nvGrpSpPr>
            <p:grpSpPr>
              <a:xfrm>
                <a:off x="3360300" y="4351641"/>
                <a:ext cx="75018" cy="120740"/>
                <a:chOff x="3561536" y="2585450"/>
                <a:chExt cx="61539" cy="99045"/>
              </a:xfrm>
            </p:grpSpPr>
            <p:sp>
              <p:nvSpPr>
                <p:cNvPr id="262" name="Google Shape;1758;p83">
                  <a:extLst>
                    <a:ext uri="{FF2B5EF4-FFF2-40B4-BE49-F238E27FC236}">
                      <a16:creationId xmlns:a16="http://schemas.microsoft.com/office/drawing/2014/main" id="{01961527-7040-C1DF-2AA2-3EC5D0F4452F}"/>
                    </a:ext>
                  </a:extLst>
                </p:cNvPr>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759;p83">
                  <a:extLst>
                    <a:ext uri="{FF2B5EF4-FFF2-40B4-BE49-F238E27FC236}">
                      <a16:creationId xmlns:a16="http://schemas.microsoft.com/office/drawing/2014/main" id="{C9173BCA-9270-4D13-405F-20287F29D608}"/>
                    </a:ext>
                  </a:extLst>
                </p:cNvPr>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F9CAE3"/>
                </a:solidFill>
                <a:ln w="9525" cap="flat" cmpd="sng">
                  <a:solidFill>
                    <a:srgbClr val="F9CAE3"/>
                  </a:solidFill>
                  <a:prstDash val="solid"/>
                  <a:round/>
                  <a:headEnd type="none" w="med" len="med"/>
                  <a:tailEnd type="none" w="med" len="med"/>
                </a:ln>
              </p:spPr>
            </p:sp>
          </p:grpSp>
          <p:grpSp>
            <p:nvGrpSpPr>
              <p:cNvPr id="17" name="Google Shape;1760;p83">
                <a:extLst>
                  <a:ext uri="{FF2B5EF4-FFF2-40B4-BE49-F238E27FC236}">
                    <a16:creationId xmlns:a16="http://schemas.microsoft.com/office/drawing/2014/main" id="{F1953CAD-BB61-1D00-AAFF-4E4FE8295A5D}"/>
                  </a:ext>
                </a:extLst>
              </p:cNvPr>
              <p:cNvGrpSpPr/>
              <p:nvPr/>
            </p:nvGrpSpPr>
            <p:grpSpPr>
              <a:xfrm>
                <a:off x="3780610" y="3619058"/>
                <a:ext cx="190262" cy="320394"/>
                <a:chOff x="3906325" y="1984500"/>
                <a:chExt cx="156075" cy="262825"/>
              </a:xfrm>
            </p:grpSpPr>
            <p:sp>
              <p:nvSpPr>
                <p:cNvPr id="260" name="Google Shape;1761;p83">
                  <a:extLst>
                    <a:ext uri="{FF2B5EF4-FFF2-40B4-BE49-F238E27FC236}">
                      <a16:creationId xmlns:a16="http://schemas.microsoft.com/office/drawing/2014/main" id="{357EF057-4870-20D1-EA02-A06F4B921903}"/>
                    </a:ext>
                  </a:extLst>
                </p:cNvPr>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F9CAE3"/>
                </a:solidFill>
                <a:ln w="9525" cap="flat" cmpd="sng">
                  <a:solidFill>
                    <a:srgbClr val="F9CAE3"/>
                  </a:solidFill>
                  <a:prstDash val="solid"/>
                  <a:round/>
                  <a:headEnd type="none" w="med" len="med"/>
                  <a:tailEnd type="none" w="med" len="med"/>
                </a:ln>
              </p:spPr>
            </p:sp>
            <p:sp>
              <p:nvSpPr>
                <p:cNvPr id="261" name="Google Shape;1762;p83">
                  <a:extLst>
                    <a:ext uri="{FF2B5EF4-FFF2-40B4-BE49-F238E27FC236}">
                      <a16:creationId xmlns:a16="http://schemas.microsoft.com/office/drawing/2014/main" id="{E3FA15A5-6ED0-2411-5F49-984B44268D93}"/>
                    </a:ext>
                  </a:extLst>
                </p:cNvPr>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763;p83">
                <a:extLst>
                  <a:ext uri="{FF2B5EF4-FFF2-40B4-BE49-F238E27FC236}">
                    <a16:creationId xmlns:a16="http://schemas.microsoft.com/office/drawing/2014/main" id="{CA55F590-E9CF-F07E-FD14-B362133C10E5}"/>
                  </a:ext>
                </a:extLst>
              </p:cNvPr>
              <p:cNvGrpSpPr/>
              <p:nvPr/>
            </p:nvGrpSpPr>
            <p:grpSpPr>
              <a:xfrm>
                <a:off x="721915" y="3195898"/>
                <a:ext cx="1708577" cy="1497288"/>
                <a:chOff x="1397225" y="1637375"/>
                <a:chExt cx="1401575" cy="1228250"/>
              </a:xfrm>
            </p:grpSpPr>
            <p:sp>
              <p:nvSpPr>
                <p:cNvPr id="256" name="Google Shape;1764;p83">
                  <a:extLst>
                    <a:ext uri="{FF2B5EF4-FFF2-40B4-BE49-F238E27FC236}">
                      <a16:creationId xmlns:a16="http://schemas.microsoft.com/office/drawing/2014/main" id="{F03FD405-FCE7-42DF-E680-57D3A90DDB07}"/>
                    </a:ext>
                  </a:extLst>
                </p:cNvPr>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F9CAE3"/>
                </a:solidFill>
                <a:ln w="9525" cap="flat" cmpd="sng">
                  <a:solidFill>
                    <a:srgbClr val="F9CAE3"/>
                  </a:solidFill>
                  <a:prstDash val="solid"/>
                  <a:round/>
                  <a:headEnd type="none" w="med" len="med"/>
                  <a:tailEnd type="none" w="med" len="med"/>
                </a:ln>
              </p:spPr>
            </p:sp>
            <p:grpSp>
              <p:nvGrpSpPr>
                <p:cNvPr id="257" name="Google Shape;1765;p83">
                  <a:extLst>
                    <a:ext uri="{FF2B5EF4-FFF2-40B4-BE49-F238E27FC236}">
                      <a16:creationId xmlns:a16="http://schemas.microsoft.com/office/drawing/2014/main" id="{59807276-9F11-C1D1-29DA-2FEE5D33A771}"/>
                    </a:ext>
                  </a:extLst>
                </p:cNvPr>
                <p:cNvGrpSpPr/>
                <p:nvPr/>
              </p:nvGrpSpPr>
              <p:grpSpPr>
                <a:xfrm>
                  <a:off x="1397225" y="1637375"/>
                  <a:ext cx="1398775" cy="1228250"/>
                  <a:chOff x="1397225" y="1637375"/>
                  <a:chExt cx="1398775" cy="1228250"/>
                </a:xfrm>
              </p:grpSpPr>
              <p:sp>
                <p:nvSpPr>
                  <p:cNvPr id="258" name="Google Shape;1766;p83">
                    <a:extLst>
                      <a:ext uri="{FF2B5EF4-FFF2-40B4-BE49-F238E27FC236}">
                        <a16:creationId xmlns:a16="http://schemas.microsoft.com/office/drawing/2014/main" id="{E42D1B8A-5E06-3FBA-EB1E-1B0C874E6E2D}"/>
                      </a:ext>
                    </a:extLst>
                  </p:cNvPr>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767;p83">
                    <a:extLst>
                      <a:ext uri="{FF2B5EF4-FFF2-40B4-BE49-F238E27FC236}">
                        <a16:creationId xmlns:a16="http://schemas.microsoft.com/office/drawing/2014/main" id="{F1A41981-F2DD-1EBD-7B7F-24A3AD7CF5C0}"/>
                      </a:ext>
                    </a:extLst>
                  </p:cNvPr>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oogle Shape;1768;p83">
                <a:extLst>
                  <a:ext uri="{FF2B5EF4-FFF2-40B4-BE49-F238E27FC236}">
                    <a16:creationId xmlns:a16="http://schemas.microsoft.com/office/drawing/2014/main" id="{2AE5E18C-904D-FF0F-2E39-AFF0D49113CE}"/>
                  </a:ext>
                </a:extLst>
              </p:cNvPr>
              <p:cNvGrpSpPr/>
              <p:nvPr/>
            </p:nvGrpSpPr>
            <p:grpSpPr>
              <a:xfrm>
                <a:off x="2195096" y="5043325"/>
                <a:ext cx="724263" cy="751234"/>
                <a:chOff x="2605700" y="3152850"/>
                <a:chExt cx="594125" cy="616250"/>
              </a:xfrm>
            </p:grpSpPr>
            <p:sp>
              <p:nvSpPr>
                <p:cNvPr id="254" name="Google Shape;1769;p83">
                  <a:extLst>
                    <a:ext uri="{FF2B5EF4-FFF2-40B4-BE49-F238E27FC236}">
                      <a16:creationId xmlns:a16="http://schemas.microsoft.com/office/drawing/2014/main" id="{2F756E8C-A063-B54C-7C9A-2A31C3BD0938}"/>
                    </a:ext>
                  </a:extLst>
                </p:cNvPr>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F9CAE3"/>
                </a:solidFill>
                <a:ln w="9525" cap="flat" cmpd="sng">
                  <a:solidFill>
                    <a:srgbClr val="F9CAE3"/>
                  </a:solidFill>
                  <a:prstDash val="solid"/>
                  <a:round/>
                  <a:headEnd type="none" w="med" len="med"/>
                  <a:tailEnd type="none" w="med" len="med"/>
                </a:ln>
              </p:spPr>
            </p:sp>
            <p:sp>
              <p:nvSpPr>
                <p:cNvPr id="255" name="Google Shape;1770;p83">
                  <a:extLst>
                    <a:ext uri="{FF2B5EF4-FFF2-40B4-BE49-F238E27FC236}">
                      <a16:creationId xmlns:a16="http://schemas.microsoft.com/office/drawing/2014/main" id="{546A1AA8-9B35-CE7A-DCE2-F5D609755CA9}"/>
                    </a:ext>
                  </a:extLst>
                </p:cNvPr>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1771;p83">
                <a:extLst>
                  <a:ext uri="{FF2B5EF4-FFF2-40B4-BE49-F238E27FC236}">
                    <a16:creationId xmlns:a16="http://schemas.microsoft.com/office/drawing/2014/main" id="{9F4FAEEE-7202-8ED7-E0ED-D865F01ABC0A}"/>
                  </a:ext>
                </a:extLst>
              </p:cNvPr>
              <p:cNvGrpSpPr/>
              <p:nvPr/>
            </p:nvGrpSpPr>
            <p:grpSpPr>
              <a:xfrm>
                <a:off x="2286128" y="5373624"/>
                <a:ext cx="223054" cy="927751"/>
                <a:chOff x="2680375" y="3423800"/>
                <a:chExt cx="182975" cy="761050"/>
              </a:xfrm>
            </p:grpSpPr>
            <p:sp>
              <p:nvSpPr>
                <p:cNvPr id="252" name="Google Shape;1772;p83">
                  <a:extLst>
                    <a:ext uri="{FF2B5EF4-FFF2-40B4-BE49-F238E27FC236}">
                      <a16:creationId xmlns:a16="http://schemas.microsoft.com/office/drawing/2014/main" id="{7D9DE512-68FC-A1DF-7596-B020997A7A83}"/>
                    </a:ext>
                  </a:extLst>
                </p:cNvPr>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F9CAE3"/>
                </a:solidFill>
                <a:ln w="9525" cap="flat" cmpd="sng">
                  <a:solidFill>
                    <a:srgbClr val="F9CAE3"/>
                  </a:solidFill>
                  <a:prstDash val="solid"/>
                  <a:round/>
                  <a:headEnd type="none" w="med" len="med"/>
                  <a:tailEnd type="none" w="med" len="med"/>
                </a:ln>
              </p:spPr>
            </p:sp>
            <p:sp>
              <p:nvSpPr>
                <p:cNvPr id="253" name="Google Shape;1773;p83">
                  <a:extLst>
                    <a:ext uri="{FF2B5EF4-FFF2-40B4-BE49-F238E27FC236}">
                      <a16:creationId xmlns:a16="http://schemas.microsoft.com/office/drawing/2014/main" id="{B4E6473F-E8B8-26A3-B1BE-E11A8C8F413C}"/>
                    </a:ext>
                  </a:extLst>
                </p:cNvPr>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774;p83">
                <a:extLst>
                  <a:ext uri="{FF2B5EF4-FFF2-40B4-BE49-F238E27FC236}">
                    <a16:creationId xmlns:a16="http://schemas.microsoft.com/office/drawing/2014/main" id="{0163DAB1-D2FC-5550-4F6B-23A1C8D4C516}"/>
                  </a:ext>
                </a:extLst>
              </p:cNvPr>
              <p:cNvGrpSpPr/>
              <p:nvPr/>
            </p:nvGrpSpPr>
            <p:grpSpPr>
              <a:xfrm>
                <a:off x="3794843" y="5541974"/>
                <a:ext cx="287968" cy="252464"/>
                <a:chOff x="3918000" y="3561900"/>
                <a:chExt cx="236225" cy="207100"/>
              </a:xfrm>
            </p:grpSpPr>
            <p:sp>
              <p:nvSpPr>
                <p:cNvPr id="250" name="Google Shape;1775;p83">
                  <a:extLst>
                    <a:ext uri="{FF2B5EF4-FFF2-40B4-BE49-F238E27FC236}">
                      <a16:creationId xmlns:a16="http://schemas.microsoft.com/office/drawing/2014/main" id="{7985C90D-6C50-C9B3-C19B-D833D698F845}"/>
                    </a:ext>
                  </a:extLst>
                </p:cNvPr>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F9CAE3"/>
                </a:solidFill>
                <a:ln w="9525" cap="flat" cmpd="sng">
                  <a:solidFill>
                    <a:srgbClr val="F9CAE3"/>
                  </a:solidFill>
                  <a:prstDash val="solid"/>
                  <a:round/>
                  <a:headEnd type="none" w="med" len="med"/>
                  <a:tailEnd type="none" w="med" len="med"/>
                </a:ln>
              </p:spPr>
            </p:sp>
            <p:sp>
              <p:nvSpPr>
                <p:cNvPr id="251" name="Google Shape;1776;p83">
                  <a:extLst>
                    <a:ext uri="{FF2B5EF4-FFF2-40B4-BE49-F238E27FC236}">
                      <a16:creationId xmlns:a16="http://schemas.microsoft.com/office/drawing/2014/main" id="{3E297182-4BC4-B551-A53A-A23E6D8E2033}"/>
                    </a:ext>
                  </a:extLst>
                </p:cNvPr>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1777;p83">
                <a:extLst>
                  <a:ext uri="{FF2B5EF4-FFF2-40B4-BE49-F238E27FC236}">
                    <a16:creationId xmlns:a16="http://schemas.microsoft.com/office/drawing/2014/main" id="{87FA396D-0869-47E9-A704-5CA742869A50}"/>
                  </a:ext>
                </a:extLst>
              </p:cNvPr>
              <p:cNvSpPr/>
              <p:nvPr/>
            </p:nvSpPr>
            <p:spPr>
              <a:xfrm>
                <a:off x="2354364" y="4820057"/>
                <a:ext cx="47847" cy="14689"/>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78;p83">
                <a:extLst>
                  <a:ext uri="{FF2B5EF4-FFF2-40B4-BE49-F238E27FC236}">
                    <a16:creationId xmlns:a16="http://schemas.microsoft.com/office/drawing/2014/main" id="{E14B9BBB-30BB-3DE1-E3AF-F8A6243245B8}"/>
                  </a:ext>
                </a:extLst>
              </p:cNvPr>
              <p:cNvSpPr/>
              <p:nvPr/>
            </p:nvSpPr>
            <p:spPr>
              <a:xfrm>
                <a:off x="2271468" y="4793909"/>
                <a:ext cx="67626" cy="44648"/>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79;p83">
                <a:extLst>
                  <a:ext uri="{FF2B5EF4-FFF2-40B4-BE49-F238E27FC236}">
                    <a16:creationId xmlns:a16="http://schemas.microsoft.com/office/drawing/2014/main" id="{395074FF-1593-02B1-11DD-858726BADA39}"/>
                  </a:ext>
                </a:extLst>
              </p:cNvPr>
              <p:cNvSpPr/>
              <p:nvPr/>
            </p:nvSpPr>
            <p:spPr>
              <a:xfrm>
                <a:off x="2651505" y="2969523"/>
                <a:ext cx="741634" cy="949542"/>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780;p83">
                <a:extLst>
                  <a:ext uri="{FF2B5EF4-FFF2-40B4-BE49-F238E27FC236}">
                    <a16:creationId xmlns:a16="http://schemas.microsoft.com/office/drawing/2014/main" id="{20C8404C-276C-03CD-9A36-B0F018944E8B}"/>
                  </a:ext>
                </a:extLst>
              </p:cNvPr>
              <p:cNvGrpSpPr/>
              <p:nvPr/>
            </p:nvGrpSpPr>
            <p:grpSpPr>
              <a:xfrm>
                <a:off x="1362795" y="2919146"/>
                <a:ext cx="1527245" cy="1417593"/>
                <a:chOff x="1922950" y="1410350"/>
                <a:chExt cx="1252825" cy="1162875"/>
              </a:xfrm>
            </p:grpSpPr>
            <p:sp>
              <p:nvSpPr>
                <p:cNvPr id="234" name="Google Shape;1781;p83">
                  <a:extLst>
                    <a:ext uri="{FF2B5EF4-FFF2-40B4-BE49-F238E27FC236}">
                      <a16:creationId xmlns:a16="http://schemas.microsoft.com/office/drawing/2014/main" id="{1795E5AB-1596-3110-BF7D-998B03118D47}"/>
                    </a:ext>
                  </a:extLst>
                </p:cNvPr>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782;p83">
                  <a:extLst>
                    <a:ext uri="{FF2B5EF4-FFF2-40B4-BE49-F238E27FC236}">
                      <a16:creationId xmlns:a16="http://schemas.microsoft.com/office/drawing/2014/main" id="{25141CBF-3D73-9E4F-9A26-07352F6EE565}"/>
                    </a:ext>
                  </a:extLst>
                </p:cNvPr>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783;p83">
                  <a:extLst>
                    <a:ext uri="{FF2B5EF4-FFF2-40B4-BE49-F238E27FC236}">
                      <a16:creationId xmlns:a16="http://schemas.microsoft.com/office/drawing/2014/main" id="{7D7149B4-F1DF-39EF-DA1D-632DBFE527FA}"/>
                    </a:ext>
                  </a:extLst>
                </p:cNvPr>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784;p83">
                  <a:extLst>
                    <a:ext uri="{FF2B5EF4-FFF2-40B4-BE49-F238E27FC236}">
                      <a16:creationId xmlns:a16="http://schemas.microsoft.com/office/drawing/2014/main" id="{B3F0C71E-F3E7-4599-FB6A-AAAFD915DA15}"/>
                    </a:ext>
                  </a:extLst>
                </p:cNvPr>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785;p83">
                  <a:extLst>
                    <a:ext uri="{FF2B5EF4-FFF2-40B4-BE49-F238E27FC236}">
                      <a16:creationId xmlns:a16="http://schemas.microsoft.com/office/drawing/2014/main" id="{C1A3F52B-8665-4B19-738E-063D1DB5CA13}"/>
                    </a:ext>
                  </a:extLst>
                </p:cNvPr>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786;p83">
                  <a:extLst>
                    <a:ext uri="{FF2B5EF4-FFF2-40B4-BE49-F238E27FC236}">
                      <a16:creationId xmlns:a16="http://schemas.microsoft.com/office/drawing/2014/main" id="{82A82D78-932F-E83D-0A87-4929661BAFF6}"/>
                    </a:ext>
                  </a:extLst>
                </p:cNvPr>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787;p83">
                  <a:extLst>
                    <a:ext uri="{FF2B5EF4-FFF2-40B4-BE49-F238E27FC236}">
                      <a16:creationId xmlns:a16="http://schemas.microsoft.com/office/drawing/2014/main" id="{B1D2EA1C-8F3D-99A7-E175-8AD1CE33EA14}"/>
                    </a:ext>
                  </a:extLst>
                </p:cNvPr>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788;p83">
                  <a:extLst>
                    <a:ext uri="{FF2B5EF4-FFF2-40B4-BE49-F238E27FC236}">
                      <a16:creationId xmlns:a16="http://schemas.microsoft.com/office/drawing/2014/main" id="{1B842695-F0BC-8D36-335C-BB5D134FB4EC}"/>
                    </a:ext>
                  </a:extLst>
                </p:cNvPr>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789;p83">
                  <a:extLst>
                    <a:ext uri="{FF2B5EF4-FFF2-40B4-BE49-F238E27FC236}">
                      <a16:creationId xmlns:a16="http://schemas.microsoft.com/office/drawing/2014/main" id="{CD4BD555-7AD2-4ECC-5114-7DC52DD1D102}"/>
                    </a:ext>
                  </a:extLst>
                </p:cNvPr>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790;p83">
                  <a:extLst>
                    <a:ext uri="{FF2B5EF4-FFF2-40B4-BE49-F238E27FC236}">
                      <a16:creationId xmlns:a16="http://schemas.microsoft.com/office/drawing/2014/main" id="{69FDAA95-F4A3-9F01-3D74-61B9D5B8382D}"/>
                    </a:ext>
                  </a:extLst>
                </p:cNvPr>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791;p83">
                  <a:extLst>
                    <a:ext uri="{FF2B5EF4-FFF2-40B4-BE49-F238E27FC236}">
                      <a16:creationId xmlns:a16="http://schemas.microsoft.com/office/drawing/2014/main" id="{10E75C50-EF3B-D2C0-2A99-EB6D16BA7F49}"/>
                    </a:ext>
                  </a:extLst>
                </p:cNvPr>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792;p83">
                  <a:extLst>
                    <a:ext uri="{FF2B5EF4-FFF2-40B4-BE49-F238E27FC236}">
                      <a16:creationId xmlns:a16="http://schemas.microsoft.com/office/drawing/2014/main" id="{E13734C5-93A9-9DB7-2D90-DA451E5392ED}"/>
                    </a:ext>
                  </a:extLst>
                </p:cNvPr>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793;p83">
                  <a:extLst>
                    <a:ext uri="{FF2B5EF4-FFF2-40B4-BE49-F238E27FC236}">
                      <a16:creationId xmlns:a16="http://schemas.microsoft.com/office/drawing/2014/main" id="{91F738AA-5801-3E0F-3934-AE9F5778FE7A}"/>
                    </a:ext>
                  </a:extLst>
                </p:cNvPr>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794;p83">
                  <a:extLst>
                    <a:ext uri="{FF2B5EF4-FFF2-40B4-BE49-F238E27FC236}">
                      <a16:creationId xmlns:a16="http://schemas.microsoft.com/office/drawing/2014/main" id="{229E2614-F39B-22DA-861A-0491450BEACD}"/>
                    </a:ext>
                  </a:extLst>
                </p:cNvPr>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795;p83">
                  <a:extLst>
                    <a:ext uri="{FF2B5EF4-FFF2-40B4-BE49-F238E27FC236}">
                      <a16:creationId xmlns:a16="http://schemas.microsoft.com/office/drawing/2014/main" id="{D1D99B8B-7AD7-DEA2-40FE-65DB8E132FFC}"/>
                    </a:ext>
                  </a:extLst>
                </p:cNvPr>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796;p83">
                  <a:extLst>
                    <a:ext uri="{FF2B5EF4-FFF2-40B4-BE49-F238E27FC236}">
                      <a16:creationId xmlns:a16="http://schemas.microsoft.com/office/drawing/2014/main" id="{C0AFFCAB-DAA1-A7DA-195D-1F65BCED2C00}"/>
                    </a:ext>
                  </a:extLst>
                </p:cNvPr>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797;p83">
                <a:extLst>
                  <a:ext uri="{FF2B5EF4-FFF2-40B4-BE49-F238E27FC236}">
                    <a16:creationId xmlns:a16="http://schemas.microsoft.com/office/drawing/2014/main" id="{47E21AF8-8992-1E0D-62FA-40CE143363E8}"/>
                  </a:ext>
                </a:extLst>
              </p:cNvPr>
              <p:cNvSpPr/>
              <p:nvPr/>
            </p:nvSpPr>
            <p:spPr>
              <a:xfrm>
                <a:off x="2160505" y="4820698"/>
                <a:ext cx="39557" cy="1596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98;p83">
                <a:extLst>
                  <a:ext uri="{FF2B5EF4-FFF2-40B4-BE49-F238E27FC236}">
                    <a16:creationId xmlns:a16="http://schemas.microsoft.com/office/drawing/2014/main" id="{C0F6DADC-C329-A311-5205-5BC49853E068}"/>
                  </a:ext>
                </a:extLst>
              </p:cNvPr>
              <p:cNvSpPr/>
              <p:nvPr/>
            </p:nvSpPr>
            <p:spPr>
              <a:xfrm>
                <a:off x="2227461" y="4793270"/>
                <a:ext cx="50407" cy="35748"/>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99;p83">
                <a:extLst>
                  <a:ext uri="{FF2B5EF4-FFF2-40B4-BE49-F238E27FC236}">
                    <a16:creationId xmlns:a16="http://schemas.microsoft.com/office/drawing/2014/main" id="{69C5DA09-DD99-F5DB-59E5-D213580FEE17}"/>
                  </a:ext>
                </a:extLst>
              </p:cNvPr>
              <p:cNvSpPr/>
              <p:nvPr/>
            </p:nvSpPr>
            <p:spPr>
              <a:xfrm>
                <a:off x="2048902" y="4730123"/>
                <a:ext cx="187519" cy="66986"/>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00;p83">
                <a:extLst>
                  <a:ext uri="{FF2B5EF4-FFF2-40B4-BE49-F238E27FC236}">
                    <a16:creationId xmlns:a16="http://schemas.microsoft.com/office/drawing/2014/main" id="{177171F6-8F0C-B65F-C9B0-51F2381C0BA7}"/>
                  </a:ext>
                </a:extLst>
              </p:cNvPr>
              <p:cNvSpPr/>
              <p:nvPr/>
            </p:nvSpPr>
            <p:spPr>
              <a:xfrm>
                <a:off x="2555230" y="6177642"/>
                <a:ext cx="47847" cy="27459"/>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01;p83">
                <a:extLst>
                  <a:ext uri="{FF2B5EF4-FFF2-40B4-BE49-F238E27FC236}">
                    <a16:creationId xmlns:a16="http://schemas.microsoft.com/office/drawing/2014/main" id="{95F7D441-0CFB-E1AD-1ACB-A50F080A2E09}"/>
                  </a:ext>
                </a:extLst>
              </p:cNvPr>
              <p:cNvSpPr/>
              <p:nvPr/>
            </p:nvSpPr>
            <p:spPr>
              <a:xfrm>
                <a:off x="2074410" y="4982007"/>
                <a:ext cx="97615" cy="44678"/>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02;p83">
                <a:extLst>
                  <a:ext uri="{FF2B5EF4-FFF2-40B4-BE49-F238E27FC236}">
                    <a16:creationId xmlns:a16="http://schemas.microsoft.com/office/drawing/2014/main" id="{D258D349-4B58-0B5E-D67A-AF47461BDD3A}"/>
                  </a:ext>
                </a:extLst>
              </p:cNvPr>
              <p:cNvSpPr/>
              <p:nvPr/>
            </p:nvSpPr>
            <p:spPr>
              <a:xfrm>
                <a:off x="2022784" y="4954609"/>
                <a:ext cx="59306" cy="55496"/>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03;p83">
                <a:extLst>
                  <a:ext uri="{FF2B5EF4-FFF2-40B4-BE49-F238E27FC236}">
                    <a16:creationId xmlns:a16="http://schemas.microsoft.com/office/drawing/2014/main" id="{C6C01528-2097-5218-791C-194B2614E70B}"/>
                  </a:ext>
                </a:extLst>
              </p:cNvPr>
              <p:cNvSpPr/>
              <p:nvPr/>
            </p:nvSpPr>
            <p:spPr>
              <a:xfrm>
                <a:off x="1991515" y="4881894"/>
                <a:ext cx="82285" cy="81646"/>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04;p83">
                <a:extLst>
                  <a:ext uri="{FF2B5EF4-FFF2-40B4-BE49-F238E27FC236}">
                    <a16:creationId xmlns:a16="http://schemas.microsoft.com/office/drawing/2014/main" id="{1BEA319B-678E-CBBA-81DD-7D919627658F}"/>
                  </a:ext>
                </a:extLst>
              </p:cNvPr>
              <p:cNvSpPr/>
              <p:nvPr/>
            </p:nvSpPr>
            <p:spPr>
              <a:xfrm>
                <a:off x="1964728" y="4865314"/>
                <a:ext cx="111633" cy="56137"/>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05;p83">
                <a:extLst>
                  <a:ext uri="{FF2B5EF4-FFF2-40B4-BE49-F238E27FC236}">
                    <a16:creationId xmlns:a16="http://schemas.microsoft.com/office/drawing/2014/main" id="{DC09FFEF-8214-C1B6-01DD-5C813A0BD7C8}"/>
                  </a:ext>
                </a:extLst>
              </p:cNvPr>
              <p:cNvSpPr/>
              <p:nvPr/>
            </p:nvSpPr>
            <p:spPr>
              <a:xfrm>
                <a:off x="1949428" y="4895943"/>
                <a:ext cx="44038" cy="2550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06;p83">
                <a:extLst>
                  <a:ext uri="{FF2B5EF4-FFF2-40B4-BE49-F238E27FC236}">
                    <a16:creationId xmlns:a16="http://schemas.microsoft.com/office/drawing/2014/main" id="{DCDC375F-7FAA-99CB-3902-C36DD2757214}"/>
                  </a:ext>
                </a:extLst>
              </p:cNvPr>
              <p:cNvSpPr/>
              <p:nvPr/>
            </p:nvSpPr>
            <p:spPr>
              <a:xfrm>
                <a:off x="1969207" y="4823867"/>
                <a:ext cx="20419" cy="44678"/>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07;p83">
                <a:extLst>
                  <a:ext uri="{FF2B5EF4-FFF2-40B4-BE49-F238E27FC236}">
                    <a16:creationId xmlns:a16="http://schemas.microsoft.com/office/drawing/2014/main" id="{1F1F3CE1-90CF-8FC0-F1C7-E1A465FABE36}"/>
                  </a:ext>
                </a:extLst>
              </p:cNvPr>
              <p:cNvSpPr/>
              <p:nvPr/>
            </p:nvSpPr>
            <p:spPr>
              <a:xfrm>
                <a:off x="1913741" y="4834077"/>
                <a:ext cx="72715" cy="76556"/>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08;p83">
                <a:extLst>
                  <a:ext uri="{FF2B5EF4-FFF2-40B4-BE49-F238E27FC236}">
                    <a16:creationId xmlns:a16="http://schemas.microsoft.com/office/drawing/2014/main" id="{543364E8-59BE-C5F5-7103-A4CAE53615B5}"/>
                  </a:ext>
                </a:extLst>
              </p:cNvPr>
              <p:cNvSpPr/>
              <p:nvPr/>
            </p:nvSpPr>
            <p:spPr>
              <a:xfrm>
                <a:off x="1517735" y="4522245"/>
                <a:ext cx="502519" cy="372447"/>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09;p83">
                <a:extLst>
                  <a:ext uri="{FF2B5EF4-FFF2-40B4-BE49-F238E27FC236}">
                    <a16:creationId xmlns:a16="http://schemas.microsoft.com/office/drawing/2014/main" id="{8E696862-2F24-B2AA-7987-06594A3DF558}"/>
                  </a:ext>
                </a:extLst>
              </p:cNvPr>
              <p:cNvSpPr/>
              <p:nvPr/>
            </p:nvSpPr>
            <p:spPr>
              <a:xfrm>
                <a:off x="2574339" y="5054083"/>
                <a:ext cx="49768" cy="71435"/>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10;p83">
                <a:extLst>
                  <a:ext uri="{FF2B5EF4-FFF2-40B4-BE49-F238E27FC236}">
                    <a16:creationId xmlns:a16="http://schemas.microsoft.com/office/drawing/2014/main" id="{6CE368CD-1EDE-71DB-5EDF-300A8D65662F}"/>
                  </a:ext>
                </a:extLst>
              </p:cNvPr>
              <p:cNvSpPr/>
              <p:nvPr/>
            </p:nvSpPr>
            <p:spPr>
              <a:xfrm>
                <a:off x="2512503" y="5047043"/>
                <a:ext cx="70796" cy="77196"/>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11;p83">
                <a:extLst>
                  <a:ext uri="{FF2B5EF4-FFF2-40B4-BE49-F238E27FC236}">
                    <a16:creationId xmlns:a16="http://schemas.microsoft.com/office/drawing/2014/main" id="{EFD5FB4F-9353-D993-76DD-F47FB9A68814}"/>
                  </a:ext>
                </a:extLst>
              </p:cNvPr>
              <p:cNvSpPr/>
              <p:nvPr/>
            </p:nvSpPr>
            <p:spPr>
              <a:xfrm>
                <a:off x="2452556" y="5003067"/>
                <a:ext cx="88654" cy="133302"/>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12;p83">
                <a:extLst>
                  <a:ext uri="{FF2B5EF4-FFF2-40B4-BE49-F238E27FC236}">
                    <a16:creationId xmlns:a16="http://schemas.microsoft.com/office/drawing/2014/main" id="{8D3822BB-08B3-5BD5-A49E-DABE22AD81A9}"/>
                  </a:ext>
                </a:extLst>
              </p:cNvPr>
              <p:cNvSpPr/>
              <p:nvPr/>
            </p:nvSpPr>
            <p:spPr>
              <a:xfrm>
                <a:off x="2245319" y="4935470"/>
                <a:ext cx="234056" cy="21046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13;p83">
                <a:extLst>
                  <a:ext uri="{FF2B5EF4-FFF2-40B4-BE49-F238E27FC236}">
                    <a16:creationId xmlns:a16="http://schemas.microsoft.com/office/drawing/2014/main" id="{13EF8EB1-C950-2520-96C3-B459643DFC04}"/>
                  </a:ext>
                </a:extLst>
              </p:cNvPr>
              <p:cNvSpPr/>
              <p:nvPr/>
            </p:nvSpPr>
            <p:spPr>
              <a:xfrm>
                <a:off x="2141367" y="4930991"/>
                <a:ext cx="211747" cy="301651"/>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14;p83">
                <a:extLst>
                  <a:ext uri="{FF2B5EF4-FFF2-40B4-BE49-F238E27FC236}">
                    <a16:creationId xmlns:a16="http://schemas.microsoft.com/office/drawing/2014/main" id="{E66AF936-D222-8D02-4A7E-E8C7CE0E9B6E}"/>
                  </a:ext>
                </a:extLst>
              </p:cNvPr>
              <p:cNvSpPr/>
              <p:nvPr/>
            </p:nvSpPr>
            <p:spPr>
              <a:xfrm>
                <a:off x="2105039" y="5131218"/>
                <a:ext cx="104593" cy="114834"/>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15;p83">
                <a:extLst>
                  <a:ext uri="{FF2B5EF4-FFF2-40B4-BE49-F238E27FC236}">
                    <a16:creationId xmlns:a16="http://schemas.microsoft.com/office/drawing/2014/main" id="{9F440F8E-4DDC-D407-C7AB-EADF857EAE3D}"/>
                  </a:ext>
                </a:extLst>
              </p:cNvPr>
              <p:cNvSpPr/>
              <p:nvPr/>
            </p:nvSpPr>
            <p:spPr>
              <a:xfrm>
                <a:off x="2099278" y="5157366"/>
                <a:ext cx="227046" cy="334809"/>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16;p83">
                <a:extLst>
                  <a:ext uri="{FF2B5EF4-FFF2-40B4-BE49-F238E27FC236}">
                    <a16:creationId xmlns:a16="http://schemas.microsoft.com/office/drawing/2014/main" id="{E938D034-95F7-4E0F-BD3D-ABAEB802E8DB}"/>
                  </a:ext>
                </a:extLst>
              </p:cNvPr>
              <p:cNvSpPr/>
              <p:nvPr/>
            </p:nvSpPr>
            <p:spPr>
              <a:xfrm>
                <a:off x="2310355" y="5331445"/>
                <a:ext cx="219397" cy="24490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17;p83">
                <a:extLst>
                  <a:ext uri="{FF2B5EF4-FFF2-40B4-BE49-F238E27FC236}">
                    <a16:creationId xmlns:a16="http://schemas.microsoft.com/office/drawing/2014/main" id="{38CD943A-433A-D75F-37A9-4957508283A1}"/>
                  </a:ext>
                </a:extLst>
              </p:cNvPr>
              <p:cNvSpPr/>
              <p:nvPr/>
            </p:nvSpPr>
            <p:spPr>
              <a:xfrm>
                <a:off x="2442988" y="5504915"/>
                <a:ext cx="150521" cy="15881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18;p83">
                <a:extLst>
                  <a:ext uri="{FF2B5EF4-FFF2-40B4-BE49-F238E27FC236}">
                    <a16:creationId xmlns:a16="http://schemas.microsoft.com/office/drawing/2014/main" id="{82785771-6A87-26F8-1C99-A505C9C84562}"/>
                  </a:ext>
                </a:extLst>
              </p:cNvPr>
              <p:cNvSpPr/>
              <p:nvPr/>
            </p:nvSpPr>
            <p:spPr>
              <a:xfrm>
                <a:off x="2534811" y="5710872"/>
                <a:ext cx="89295" cy="101424"/>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1819;p83">
                <a:extLst>
                  <a:ext uri="{FF2B5EF4-FFF2-40B4-BE49-F238E27FC236}">
                    <a16:creationId xmlns:a16="http://schemas.microsoft.com/office/drawing/2014/main" id="{A53E9087-300B-C667-BADA-3187EF41422E}"/>
                  </a:ext>
                </a:extLst>
              </p:cNvPr>
              <p:cNvGrpSpPr/>
              <p:nvPr/>
            </p:nvGrpSpPr>
            <p:grpSpPr>
              <a:xfrm>
                <a:off x="2324375" y="5554651"/>
                <a:ext cx="281264" cy="729505"/>
                <a:chOff x="2711750" y="3572300"/>
                <a:chExt cx="230725" cy="598425"/>
              </a:xfrm>
            </p:grpSpPr>
            <p:sp>
              <p:nvSpPr>
                <p:cNvPr id="232" name="Google Shape;1820;p83">
                  <a:extLst>
                    <a:ext uri="{FF2B5EF4-FFF2-40B4-BE49-F238E27FC236}">
                      <a16:creationId xmlns:a16="http://schemas.microsoft.com/office/drawing/2014/main" id="{10B4D426-8F60-F841-E94A-61E5CC8F28A0}"/>
                    </a:ext>
                  </a:extLst>
                </p:cNvPr>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821;p83">
                  <a:extLst>
                    <a:ext uri="{FF2B5EF4-FFF2-40B4-BE49-F238E27FC236}">
                      <a16:creationId xmlns:a16="http://schemas.microsoft.com/office/drawing/2014/main" id="{EC8ECD68-17E0-8278-076A-0F0BB7460185}"/>
                    </a:ext>
                  </a:extLst>
                </p:cNvPr>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1822;p83">
                <a:extLst>
                  <a:ext uri="{FF2B5EF4-FFF2-40B4-BE49-F238E27FC236}">
                    <a16:creationId xmlns:a16="http://schemas.microsoft.com/office/drawing/2014/main" id="{1B5EEA87-BD53-1799-6C8F-53EE863B98DD}"/>
                  </a:ext>
                </a:extLst>
              </p:cNvPr>
              <p:cNvSpPr/>
              <p:nvPr/>
            </p:nvSpPr>
            <p:spPr>
              <a:xfrm>
                <a:off x="5606460" y="4670816"/>
                <a:ext cx="31908" cy="74666"/>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1823;p83">
                <a:extLst>
                  <a:ext uri="{FF2B5EF4-FFF2-40B4-BE49-F238E27FC236}">
                    <a16:creationId xmlns:a16="http://schemas.microsoft.com/office/drawing/2014/main" id="{E477996B-21C1-95FD-9977-B61C7D9C1F27}"/>
                  </a:ext>
                </a:extLst>
              </p:cNvPr>
              <p:cNvGrpSpPr/>
              <p:nvPr/>
            </p:nvGrpSpPr>
            <p:grpSpPr>
              <a:xfrm>
                <a:off x="3628413" y="3180599"/>
                <a:ext cx="186879" cy="202818"/>
                <a:chOff x="3781475" y="1624825"/>
                <a:chExt cx="153300" cy="166375"/>
              </a:xfrm>
            </p:grpSpPr>
            <p:sp>
              <p:nvSpPr>
                <p:cNvPr id="228" name="Google Shape;1824;p83">
                  <a:extLst>
                    <a:ext uri="{FF2B5EF4-FFF2-40B4-BE49-F238E27FC236}">
                      <a16:creationId xmlns:a16="http://schemas.microsoft.com/office/drawing/2014/main" id="{79241F00-6543-138F-5524-96935AB2C350}"/>
                    </a:ext>
                  </a:extLst>
                </p:cNvPr>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825;p83">
                  <a:extLst>
                    <a:ext uri="{FF2B5EF4-FFF2-40B4-BE49-F238E27FC236}">
                      <a16:creationId xmlns:a16="http://schemas.microsoft.com/office/drawing/2014/main" id="{00A91C00-042F-B42A-1E31-DCE5D69FA5B7}"/>
                    </a:ext>
                  </a:extLst>
                </p:cNvPr>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826;p83">
                  <a:extLst>
                    <a:ext uri="{FF2B5EF4-FFF2-40B4-BE49-F238E27FC236}">
                      <a16:creationId xmlns:a16="http://schemas.microsoft.com/office/drawing/2014/main" id="{7A80911C-86DC-C7D1-E16A-72B0B20EA463}"/>
                    </a:ext>
                  </a:extLst>
                </p:cNvPr>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827;p83">
                  <a:extLst>
                    <a:ext uri="{FF2B5EF4-FFF2-40B4-BE49-F238E27FC236}">
                      <a16:creationId xmlns:a16="http://schemas.microsoft.com/office/drawing/2014/main" id="{297E37B7-DCBB-C8BB-7DB0-0398952B524B}"/>
                    </a:ext>
                  </a:extLst>
                </p:cNvPr>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1828;p83">
                <a:extLst>
                  <a:ext uri="{FF2B5EF4-FFF2-40B4-BE49-F238E27FC236}">
                    <a16:creationId xmlns:a16="http://schemas.microsoft.com/office/drawing/2014/main" id="{BCA91C1C-49A5-49BD-564F-22A73F56FA52}"/>
                  </a:ext>
                </a:extLst>
              </p:cNvPr>
              <p:cNvSpPr/>
              <p:nvPr/>
            </p:nvSpPr>
            <p:spPr>
              <a:xfrm>
                <a:off x="5737203" y="4170247"/>
                <a:ext cx="213638" cy="374368"/>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29;p83">
                <a:extLst>
                  <a:ext uri="{FF2B5EF4-FFF2-40B4-BE49-F238E27FC236}">
                    <a16:creationId xmlns:a16="http://schemas.microsoft.com/office/drawing/2014/main" id="{AC4BB42D-F3E7-7E7D-119D-9AE77F74217B}"/>
                  </a:ext>
                </a:extLst>
              </p:cNvPr>
              <p:cNvSpPr/>
              <p:nvPr/>
            </p:nvSpPr>
            <p:spPr>
              <a:xfrm>
                <a:off x="5650468" y="4366026"/>
                <a:ext cx="73356" cy="10206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30;p83">
                <a:extLst>
                  <a:ext uri="{FF2B5EF4-FFF2-40B4-BE49-F238E27FC236}">
                    <a16:creationId xmlns:a16="http://schemas.microsoft.com/office/drawing/2014/main" id="{FAFA90A3-B92B-D82E-A8EE-0E1D98351E42}"/>
                  </a:ext>
                </a:extLst>
              </p:cNvPr>
              <p:cNvSpPr/>
              <p:nvPr/>
            </p:nvSpPr>
            <p:spPr>
              <a:xfrm>
                <a:off x="5614750" y="4248693"/>
                <a:ext cx="83565" cy="143511"/>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31;p83">
                <a:extLst>
                  <a:ext uri="{FF2B5EF4-FFF2-40B4-BE49-F238E27FC236}">
                    <a16:creationId xmlns:a16="http://schemas.microsoft.com/office/drawing/2014/main" id="{BDC94E8F-A6F0-6389-022D-E763EFC9E0C8}"/>
                  </a:ext>
                </a:extLst>
              </p:cNvPr>
              <p:cNvSpPr/>
              <p:nvPr/>
            </p:nvSpPr>
            <p:spPr>
              <a:xfrm>
                <a:off x="4937542" y="4062484"/>
                <a:ext cx="542046" cy="255755"/>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32;p83">
                <a:extLst>
                  <a:ext uri="{FF2B5EF4-FFF2-40B4-BE49-F238E27FC236}">
                    <a16:creationId xmlns:a16="http://schemas.microsoft.com/office/drawing/2014/main" id="{4AEF7183-EF8A-3641-A66E-C37C1DFD854A}"/>
                  </a:ext>
                </a:extLst>
              </p:cNvPr>
              <p:cNvSpPr/>
              <p:nvPr/>
            </p:nvSpPr>
            <p:spPr>
              <a:xfrm>
                <a:off x="6003746" y="5207744"/>
                <a:ext cx="172190" cy="147351"/>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33;p83">
                <a:extLst>
                  <a:ext uri="{FF2B5EF4-FFF2-40B4-BE49-F238E27FC236}">
                    <a16:creationId xmlns:a16="http://schemas.microsoft.com/office/drawing/2014/main" id="{73F9EA56-604E-8C8C-EB3E-9E8917D99CB5}"/>
                  </a:ext>
                </a:extLst>
              </p:cNvPr>
              <p:cNvSpPr/>
              <p:nvPr/>
            </p:nvSpPr>
            <p:spPr>
              <a:xfrm>
                <a:off x="5617949" y="4809848"/>
                <a:ext cx="140312" cy="244905"/>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34;p83">
                <a:extLst>
                  <a:ext uri="{FF2B5EF4-FFF2-40B4-BE49-F238E27FC236}">
                    <a16:creationId xmlns:a16="http://schemas.microsoft.com/office/drawing/2014/main" id="{FA41D48B-5F50-C040-828E-07E2DD5BD32A}"/>
                  </a:ext>
                </a:extLst>
              </p:cNvPr>
              <p:cNvSpPr/>
              <p:nvPr/>
            </p:nvSpPr>
            <p:spPr>
              <a:xfrm>
                <a:off x="5689995" y="5314867"/>
                <a:ext cx="68266" cy="35748"/>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1835;p83">
                <a:extLst>
                  <a:ext uri="{FF2B5EF4-FFF2-40B4-BE49-F238E27FC236}">
                    <a16:creationId xmlns:a16="http://schemas.microsoft.com/office/drawing/2014/main" id="{79389992-A193-96C7-1A7A-54288ADB7E03}"/>
                  </a:ext>
                </a:extLst>
              </p:cNvPr>
              <p:cNvGrpSpPr/>
              <p:nvPr/>
            </p:nvGrpSpPr>
            <p:grpSpPr>
              <a:xfrm>
                <a:off x="5197076" y="5054083"/>
                <a:ext cx="810510" cy="271664"/>
                <a:chOff x="5068275" y="3161675"/>
                <a:chExt cx="664875" cy="222850"/>
              </a:xfrm>
            </p:grpSpPr>
            <p:sp>
              <p:nvSpPr>
                <p:cNvPr id="224" name="Google Shape;1836;p83">
                  <a:extLst>
                    <a:ext uri="{FF2B5EF4-FFF2-40B4-BE49-F238E27FC236}">
                      <a16:creationId xmlns:a16="http://schemas.microsoft.com/office/drawing/2014/main" id="{E9E8381A-E04B-E23F-F749-1F2F24EAE84B}"/>
                    </a:ext>
                  </a:extLst>
                </p:cNvPr>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837;p83">
                  <a:extLst>
                    <a:ext uri="{FF2B5EF4-FFF2-40B4-BE49-F238E27FC236}">
                      <a16:creationId xmlns:a16="http://schemas.microsoft.com/office/drawing/2014/main" id="{782B395D-98EC-EEA8-D960-61CA65875EF6}"/>
                    </a:ext>
                  </a:extLst>
                </p:cNvPr>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838;p83">
                  <a:extLst>
                    <a:ext uri="{FF2B5EF4-FFF2-40B4-BE49-F238E27FC236}">
                      <a16:creationId xmlns:a16="http://schemas.microsoft.com/office/drawing/2014/main" id="{207DDE3E-B7FB-C019-EB49-38FADDC60CBF}"/>
                    </a:ext>
                  </a:extLst>
                </p:cNvPr>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839;p83">
                  <a:extLst>
                    <a:ext uri="{FF2B5EF4-FFF2-40B4-BE49-F238E27FC236}">
                      <a16:creationId xmlns:a16="http://schemas.microsoft.com/office/drawing/2014/main" id="{BCE1AD36-3791-765A-03D4-5D8A80DEAFB7}"/>
                    </a:ext>
                  </a:extLst>
                </p:cNvPr>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1840;p83">
                <a:extLst>
                  <a:ext uri="{FF2B5EF4-FFF2-40B4-BE49-F238E27FC236}">
                    <a16:creationId xmlns:a16="http://schemas.microsoft.com/office/drawing/2014/main" id="{DF255DA4-4B33-9C4C-A660-B9C9874EDE4A}"/>
                  </a:ext>
                </a:extLst>
              </p:cNvPr>
              <p:cNvSpPr/>
              <p:nvPr/>
            </p:nvSpPr>
            <p:spPr>
              <a:xfrm>
                <a:off x="5283811" y="5034943"/>
                <a:ext cx="76556" cy="100144"/>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841;p83">
                <a:extLst>
                  <a:ext uri="{FF2B5EF4-FFF2-40B4-BE49-F238E27FC236}">
                    <a16:creationId xmlns:a16="http://schemas.microsoft.com/office/drawing/2014/main" id="{4DF505B1-0121-5468-72CB-6135C62496AB}"/>
                  </a:ext>
                </a:extLst>
              </p:cNvPr>
              <p:cNvSpPr/>
              <p:nvPr/>
            </p:nvSpPr>
            <p:spPr>
              <a:xfrm>
                <a:off x="5454049" y="5031104"/>
                <a:ext cx="167101" cy="112913"/>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842;p83">
                <a:extLst>
                  <a:ext uri="{FF2B5EF4-FFF2-40B4-BE49-F238E27FC236}">
                    <a16:creationId xmlns:a16="http://schemas.microsoft.com/office/drawing/2014/main" id="{E9675231-B1A3-D7ED-6FFB-CC9CEA27BB79}"/>
                  </a:ext>
                </a:extLst>
              </p:cNvPr>
              <p:cNvSpPr/>
              <p:nvPr/>
            </p:nvSpPr>
            <p:spPr>
              <a:xfrm>
                <a:off x="5297829" y="4719944"/>
                <a:ext cx="145432" cy="281232"/>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43;p83">
                <a:extLst>
                  <a:ext uri="{FF2B5EF4-FFF2-40B4-BE49-F238E27FC236}">
                    <a16:creationId xmlns:a16="http://schemas.microsoft.com/office/drawing/2014/main" id="{5D687948-0D6D-DB07-6184-A26195894180}"/>
                  </a:ext>
                </a:extLst>
              </p:cNvPr>
              <p:cNvSpPr/>
              <p:nvPr/>
            </p:nvSpPr>
            <p:spPr>
              <a:xfrm>
                <a:off x="5316969" y="4887653"/>
                <a:ext cx="92495" cy="79725"/>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44;p83">
                <a:extLst>
                  <a:ext uri="{FF2B5EF4-FFF2-40B4-BE49-F238E27FC236}">
                    <a16:creationId xmlns:a16="http://schemas.microsoft.com/office/drawing/2014/main" id="{A374DD14-99B0-CA3B-1552-68D9C4BA1E26}"/>
                  </a:ext>
                </a:extLst>
              </p:cNvPr>
              <p:cNvSpPr/>
              <p:nvPr/>
            </p:nvSpPr>
            <p:spPr>
              <a:xfrm>
                <a:off x="5264671" y="4739052"/>
                <a:ext cx="142872" cy="16521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845;p83">
                <a:extLst>
                  <a:ext uri="{FF2B5EF4-FFF2-40B4-BE49-F238E27FC236}">
                    <a16:creationId xmlns:a16="http://schemas.microsoft.com/office/drawing/2014/main" id="{1AC03C47-BB76-6113-472D-750705BD4B16}"/>
                  </a:ext>
                </a:extLst>
              </p:cNvPr>
              <p:cNvSpPr/>
              <p:nvPr/>
            </p:nvSpPr>
            <p:spPr>
              <a:xfrm>
                <a:off x="5222584" y="4777331"/>
                <a:ext cx="148601" cy="276783"/>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846;p83">
                <a:extLst>
                  <a:ext uri="{FF2B5EF4-FFF2-40B4-BE49-F238E27FC236}">
                    <a16:creationId xmlns:a16="http://schemas.microsoft.com/office/drawing/2014/main" id="{DD40C479-A529-D120-314B-76E74338857F}"/>
                  </a:ext>
                </a:extLst>
              </p:cNvPr>
              <p:cNvSpPr/>
              <p:nvPr/>
            </p:nvSpPr>
            <p:spPr>
              <a:xfrm>
                <a:off x="5125671" y="4626199"/>
                <a:ext cx="156251" cy="351389"/>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847;p83">
                <a:extLst>
                  <a:ext uri="{FF2B5EF4-FFF2-40B4-BE49-F238E27FC236}">
                    <a16:creationId xmlns:a16="http://schemas.microsoft.com/office/drawing/2014/main" id="{86309771-BB32-9558-312F-48B38BA98C7F}"/>
                  </a:ext>
                </a:extLst>
              </p:cNvPr>
              <p:cNvSpPr/>
              <p:nvPr/>
            </p:nvSpPr>
            <p:spPr>
              <a:xfrm>
                <a:off x="5042775" y="4658077"/>
                <a:ext cx="90575" cy="116723"/>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848;p83">
                <a:extLst>
                  <a:ext uri="{FF2B5EF4-FFF2-40B4-BE49-F238E27FC236}">
                    <a16:creationId xmlns:a16="http://schemas.microsoft.com/office/drawing/2014/main" id="{C8DB8943-984C-11F0-2A07-8D947E793570}"/>
                  </a:ext>
                </a:extLst>
              </p:cNvPr>
              <p:cNvSpPr/>
              <p:nvPr/>
            </p:nvSpPr>
            <p:spPr>
              <a:xfrm>
                <a:off x="3635423" y="3996168"/>
                <a:ext cx="67626" cy="829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849;p83">
                <a:extLst>
                  <a:ext uri="{FF2B5EF4-FFF2-40B4-BE49-F238E27FC236}">
                    <a16:creationId xmlns:a16="http://schemas.microsoft.com/office/drawing/2014/main" id="{1F4511D2-6D41-F019-6385-38B522B1397A}"/>
                  </a:ext>
                </a:extLst>
              </p:cNvPr>
              <p:cNvSpPr/>
              <p:nvPr/>
            </p:nvSpPr>
            <p:spPr>
              <a:xfrm>
                <a:off x="3581877" y="3586784"/>
                <a:ext cx="353918" cy="41133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850;p83">
                <a:extLst>
                  <a:ext uri="{FF2B5EF4-FFF2-40B4-BE49-F238E27FC236}">
                    <a16:creationId xmlns:a16="http://schemas.microsoft.com/office/drawing/2014/main" id="{04599B14-5670-F9C1-01BC-CF31F40EC31F}"/>
                  </a:ext>
                </a:extLst>
              </p:cNvPr>
              <p:cNvSpPr/>
              <p:nvPr/>
            </p:nvSpPr>
            <p:spPr>
              <a:xfrm>
                <a:off x="3679430" y="3664590"/>
                <a:ext cx="175389" cy="39603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851;p83">
                <a:extLst>
                  <a:ext uri="{FF2B5EF4-FFF2-40B4-BE49-F238E27FC236}">
                    <a16:creationId xmlns:a16="http://schemas.microsoft.com/office/drawing/2014/main" id="{861920B0-C162-C73A-0582-D530FD17527C}"/>
                  </a:ext>
                </a:extLst>
              </p:cNvPr>
              <p:cNvSpPr/>
              <p:nvPr/>
            </p:nvSpPr>
            <p:spPr>
              <a:xfrm>
                <a:off x="3865639" y="3943901"/>
                <a:ext cx="70157" cy="63786"/>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852;p83">
                <a:extLst>
                  <a:ext uri="{FF2B5EF4-FFF2-40B4-BE49-F238E27FC236}">
                    <a16:creationId xmlns:a16="http://schemas.microsoft.com/office/drawing/2014/main" id="{2160B999-B7B0-2745-C5D7-1B4B30933C45}"/>
                  </a:ext>
                </a:extLst>
              </p:cNvPr>
              <p:cNvSpPr/>
              <p:nvPr/>
            </p:nvSpPr>
            <p:spPr>
              <a:xfrm>
                <a:off x="3833120" y="3989799"/>
                <a:ext cx="111603" cy="60617"/>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853;p83">
                <a:extLst>
                  <a:ext uri="{FF2B5EF4-FFF2-40B4-BE49-F238E27FC236}">
                    <a16:creationId xmlns:a16="http://schemas.microsoft.com/office/drawing/2014/main" id="{0FD62B19-D004-3443-B315-B579659756E2}"/>
                  </a:ext>
                </a:extLst>
              </p:cNvPr>
              <p:cNvSpPr/>
              <p:nvPr/>
            </p:nvSpPr>
            <p:spPr>
              <a:xfrm>
                <a:off x="3836931" y="4031247"/>
                <a:ext cx="86765" cy="63786"/>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854;p83">
                <a:extLst>
                  <a:ext uri="{FF2B5EF4-FFF2-40B4-BE49-F238E27FC236}">
                    <a16:creationId xmlns:a16="http://schemas.microsoft.com/office/drawing/2014/main" id="{65955470-30EB-A57D-60E4-41FCF52A980D}"/>
                  </a:ext>
                </a:extLst>
              </p:cNvPr>
              <p:cNvSpPr/>
              <p:nvPr/>
            </p:nvSpPr>
            <p:spPr>
              <a:xfrm>
                <a:off x="3878379" y="4035727"/>
                <a:ext cx="147351" cy="114163"/>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855;p83">
                <a:extLst>
                  <a:ext uri="{FF2B5EF4-FFF2-40B4-BE49-F238E27FC236}">
                    <a16:creationId xmlns:a16="http://schemas.microsoft.com/office/drawing/2014/main" id="{90C93AF1-28DA-8ECA-F4AF-E0DB2539CF8D}"/>
                  </a:ext>
                </a:extLst>
              </p:cNvPr>
              <p:cNvSpPr/>
              <p:nvPr/>
            </p:nvSpPr>
            <p:spPr>
              <a:xfrm>
                <a:off x="3776983" y="4221265"/>
                <a:ext cx="101424" cy="65707"/>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856;p83">
                <a:extLst>
                  <a:ext uri="{FF2B5EF4-FFF2-40B4-BE49-F238E27FC236}">
                    <a16:creationId xmlns:a16="http://schemas.microsoft.com/office/drawing/2014/main" id="{19C80FE0-122D-39FD-7095-5FB83BBF62D3}"/>
                  </a:ext>
                </a:extLst>
              </p:cNvPr>
              <p:cNvSpPr/>
              <p:nvPr/>
            </p:nvSpPr>
            <p:spPr>
              <a:xfrm>
                <a:off x="3785273" y="4202156"/>
                <a:ext cx="87406" cy="38279"/>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857;p83">
                <a:extLst>
                  <a:ext uri="{FF2B5EF4-FFF2-40B4-BE49-F238E27FC236}">
                    <a16:creationId xmlns:a16="http://schemas.microsoft.com/office/drawing/2014/main" id="{C63B0F71-CC94-200A-6FAB-C8D5784AD7D4}"/>
                  </a:ext>
                </a:extLst>
              </p:cNvPr>
              <p:cNvSpPr/>
              <p:nvPr/>
            </p:nvSpPr>
            <p:spPr>
              <a:xfrm>
                <a:off x="3831201" y="4352006"/>
                <a:ext cx="33188" cy="63786"/>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858;p83">
                <a:extLst>
                  <a:ext uri="{FF2B5EF4-FFF2-40B4-BE49-F238E27FC236}">
                    <a16:creationId xmlns:a16="http://schemas.microsoft.com/office/drawing/2014/main" id="{78019DB7-94B4-92F0-19FC-CC62D97E98A0}"/>
                  </a:ext>
                </a:extLst>
              </p:cNvPr>
              <p:cNvSpPr/>
              <p:nvPr/>
            </p:nvSpPr>
            <p:spPr>
              <a:xfrm>
                <a:off x="3815262" y="4328418"/>
                <a:ext cx="31908" cy="40198"/>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859;p83">
                <a:extLst>
                  <a:ext uri="{FF2B5EF4-FFF2-40B4-BE49-F238E27FC236}">
                    <a16:creationId xmlns:a16="http://schemas.microsoft.com/office/drawing/2014/main" id="{C6B9FFE9-AE8C-9EBA-9567-EB6421ECA952}"/>
                  </a:ext>
                </a:extLst>
              </p:cNvPr>
              <p:cNvSpPr/>
              <p:nvPr/>
            </p:nvSpPr>
            <p:spPr>
              <a:xfrm>
                <a:off x="3767445" y="4294621"/>
                <a:ext cx="66346" cy="58056"/>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860;p83">
                <a:extLst>
                  <a:ext uri="{FF2B5EF4-FFF2-40B4-BE49-F238E27FC236}">
                    <a16:creationId xmlns:a16="http://schemas.microsoft.com/office/drawing/2014/main" id="{B58BE5EE-8234-60FB-3F6F-F5FF8BCE381D}"/>
                  </a:ext>
                </a:extLst>
              </p:cNvPr>
              <p:cNvSpPr/>
              <p:nvPr/>
            </p:nvSpPr>
            <p:spPr>
              <a:xfrm>
                <a:off x="3731087" y="4260822"/>
                <a:ext cx="51687" cy="32549"/>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861;p83">
                <a:extLst>
                  <a:ext uri="{FF2B5EF4-FFF2-40B4-BE49-F238E27FC236}">
                    <a16:creationId xmlns:a16="http://schemas.microsoft.com/office/drawing/2014/main" id="{DFB7309E-F300-DF3D-2A75-CF0367202917}"/>
                  </a:ext>
                </a:extLst>
              </p:cNvPr>
              <p:cNvSpPr/>
              <p:nvPr/>
            </p:nvSpPr>
            <p:spPr>
              <a:xfrm>
                <a:off x="3664771" y="4211695"/>
                <a:ext cx="121812" cy="58697"/>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862;p83">
                <a:extLst>
                  <a:ext uri="{FF2B5EF4-FFF2-40B4-BE49-F238E27FC236}">
                    <a16:creationId xmlns:a16="http://schemas.microsoft.com/office/drawing/2014/main" id="{B4162830-BD38-0558-5F8E-FD64B60F62EC}"/>
                  </a:ext>
                </a:extLst>
              </p:cNvPr>
              <p:cNvSpPr/>
              <p:nvPr/>
            </p:nvSpPr>
            <p:spPr>
              <a:xfrm>
                <a:off x="3733648" y="4071413"/>
                <a:ext cx="161339" cy="135862"/>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863;p83">
                <a:extLst>
                  <a:ext uri="{FF2B5EF4-FFF2-40B4-BE49-F238E27FC236}">
                    <a16:creationId xmlns:a16="http://schemas.microsoft.com/office/drawing/2014/main" id="{A4207106-DE50-7191-D95C-1F41E0D05705}"/>
                  </a:ext>
                </a:extLst>
              </p:cNvPr>
              <p:cNvSpPr/>
              <p:nvPr/>
            </p:nvSpPr>
            <p:spPr>
              <a:xfrm>
                <a:off x="3701739" y="4165158"/>
                <a:ext cx="128852" cy="56137"/>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864;p83">
                <a:extLst>
                  <a:ext uri="{FF2B5EF4-FFF2-40B4-BE49-F238E27FC236}">
                    <a16:creationId xmlns:a16="http://schemas.microsoft.com/office/drawing/2014/main" id="{B155A198-F2C4-FA4E-8BAA-269215F42955}"/>
                  </a:ext>
                </a:extLst>
              </p:cNvPr>
              <p:cNvSpPr/>
              <p:nvPr/>
            </p:nvSpPr>
            <p:spPr>
              <a:xfrm>
                <a:off x="3601624" y="4072054"/>
                <a:ext cx="146712" cy="17538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865;p83">
                <a:extLst>
                  <a:ext uri="{FF2B5EF4-FFF2-40B4-BE49-F238E27FC236}">
                    <a16:creationId xmlns:a16="http://schemas.microsoft.com/office/drawing/2014/main" id="{5ED23E5A-AF72-1360-B78D-D4A368327181}"/>
                  </a:ext>
                </a:extLst>
              </p:cNvPr>
              <p:cNvSpPr/>
              <p:nvPr/>
            </p:nvSpPr>
            <p:spPr>
              <a:xfrm>
                <a:off x="3562738" y="4110331"/>
                <a:ext cx="63147" cy="57417"/>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866;p83">
                <a:extLst>
                  <a:ext uri="{FF2B5EF4-FFF2-40B4-BE49-F238E27FC236}">
                    <a16:creationId xmlns:a16="http://schemas.microsoft.com/office/drawing/2014/main" id="{CA4D37A7-18F8-860D-4F1B-32CACD4A82EA}"/>
                  </a:ext>
                </a:extLst>
              </p:cNvPr>
              <p:cNvSpPr/>
              <p:nvPr/>
            </p:nvSpPr>
            <p:spPr>
              <a:xfrm>
                <a:off x="3557008" y="4157509"/>
                <a:ext cx="49768" cy="42758"/>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867;p83">
                <a:extLst>
                  <a:ext uri="{FF2B5EF4-FFF2-40B4-BE49-F238E27FC236}">
                    <a16:creationId xmlns:a16="http://schemas.microsoft.com/office/drawing/2014/main" id="{2EF2F31E-D366-D9BC-6EB0-A104F4268E92}"/>
                  </a:ext>
                </a:extLst>
              </p:cNvPr>
              <p:cNvSpPr/>
              <p:nvPr/>
            </p:nvSpPr>
            <p:spPr>
              <a:xfrm>
                <a:off x="3600376" y="4186217"/>
                <a:ext cx="12129" cy="17219"/>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868;p83">
                <a:extLst>
                  <a:ext uri="{FF2B5EF4-FFF2-40B4-BE49-F238E27FC236}">
                    <a16:creationId xmlns:a16="http://schemas.microsoft.com/office/drawing/2014/main" id="{C5CE27D4-F30F-A674-9BF1-1A3A9A33946B}"/>
                  </a:ext>
                </a:extLst>
              </p:cNvPr>
              <p:cNvSpPr/>
              <p:nvPr/>
            </p:nvSpPr>
            <p:spPr>
              <a:xfrm>
                <a:off x="3349131" y="4060595"/>
                <a:ext cx="70796" cy="93745"/>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1869;p83">
                <a:extLst>
                  <a:ext uri="{FF2B5EF4-FFF2-40B4-BE49-F238E27FC236}">
                    <a16:creationId xmlns:a16="http://schemas.microsoft.com/office/drawing/2014/main" id="{7F036BF3-3A55-69ED-7418-814C4FB8DC9C}"/>
                  </a:ext>
                </a:extLst>
              </p:cNvPr>
              <p:cNvGrpSpPr/>
              <p:nvPr/>
            </p:nvGrpSpPr>
            <p:grpSpPr>
              <a:xfrm>
                <a:off x="3390579" y="3980870"/>
                <a:ext cx="152410" cy="213668"/>
                <a:chOff x="3586375" y="2281300"/>
                <a:chExt cx="125025" cy="175275"/>
              </a:xfrm>
            </p:grpSpPr>
            <p:sp>
              <p:nvSpPr>
                <p:cNvPr id="222" name="Google Shape;1870;p83">
                  <a:extLst>
                    <a:ext uri="{FF2B5EF4-FFF2-40B4-BE49-F238E27FC236}">
                      <a16:creationId xmlns:a16="http://schemas.microsoft.com/office/drawing/2014/main" id="{BC1ED5F7-72E6-4A5F-9D58-6FA279607461}"/>
                    </a:ext>
                  </a:extLst>
                </p:cNvPr>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871;p83">
                  <a:extLst>
                    <a:ext uri="{FF2B5EF4-FFF2-40B4-BE49-F238E27FC236}">
                      <a16:creationId xmlns:a16="http://schemas.microsoft.com/office/drawing/2014/main" id="{751CA47E-D46C-6044-04DA-88A6D7D5D81A}"/>
                    </a:ext>
                  </a:extLst>
                </p:cNvPr>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1872;p83">
                <a:extLst>
                  <a:ext uri="{FF2B5EF4-FFF2-40B4-BE49-F238E27FC236}">
                    <a16:creationId xmlns:a16="http://schemas.microsoft.com/office/drawing/2014/main" id="{6E1B72FE-A79B-AEB5-96A6-CFF1C871690A}"/>
                  </a:ext>
                </a:extLst>
              </p:cNvPr>
              <p:cNvSpPr/>
              <p:nvPr/>
            </p:nvSpPr>
            <p:spPr>
              <a:xfrm>
                <a:off x="4261614" y="5367803"/>
                <a:ext cx="133943" cy="250635"/>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1873;p83">
                <a:extLst>
                  <a:ext uri="{FF2B5EF4-FFF2-40B4-BE49-F238E27FC236}">
                    <a16:creationId xmlns:a16="http://schemas.microsoft.com/office/drawing/2014/main" id="{FFAB9C72-A498-5398-F318-5EACEFCEEA0B}"/>
                  </a:ext>
                </a:extLst>
              </p:cNvPr>
              <p:cNvGrpSpPr/>
              <p:nvPr/>
            </p:nvGrpSpPr>
            <p:grpSpPr>
              <a:xfrm>
                <a:off x="5478308" y="5359513"/>
                <a:ext cx="702716" cy="751204"/>
                <a:chOff x="5298975" y="3412225"/>
                <a:chExt cx="576450" cy="616225"/>
              </a:xfrm>
            </p:grpSpPr>
            <p:sp>
              <p:nvSpPr>
                <p:cNvPr id="220" name="Google Shape;1874;p83">
                  <a:extLst>
                    <a:ext uri="{FF2B5EF4-FFF2-40B4-BE49-F238E27FC236}">
                      <a16:creationId xmlns:a16="http://schemas.microsoft.com/office/drawing/2014/main" id="{8234D7C7-CAB6-8D6C-EB1B-673E76052D65}"/>
                    </a:ext>
                  </a:extLst>
                </p:cNvPr>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875;p83">
                  <a:extLst>
                    <a:ext uri="{FF2B5EF4-FFF2-40B4-BE49-F238E27FC236}">
                      <a16:creationId xmlns:a16="http://schemas.microsoft.com/office/drawing/2014/main" id="{56E4D43F-29E2-5B32-B752-64ED3D7D9580}"/>
                    </a:ext>
                  </a:extLst>
                </p:cNvPr>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1876;p83">
                <a:extLst>
                  <a:ext uri="{FF2B5EF4-FFF2-40B4-BE49-F238E27FC236}">
                    <a16:creationId xmlns:a16="http://schemas.microsoft.com/office/drawing/2014/main" id="{050005A6-E3F0-BDD1-50C0-92EC0D9A3E05}"/>
                  </a:ext>
                </a:extLst>
              </p:cNvPr>
              <p:cNvGrpSpPr/>
              <p:nvPr/>
            </p:nvGrpSpPr>
            <p:grpSpPr>
              <a:xfrm>
                <a:off x="6274739" y="5895801"/>
                <a:ext cx="281873" cy="350109"/>
                <a:chOff x="5952300" y="3852150"/>
                <a:chExt cx="231225" cy="287200"/>
              </a:xfrm>
            </p:grpSpPr>
            <p:sp>
              <p:nvSpPr>
                <p:cNvPr id="218" name="Google Shape;1877;p83">
                  <a:extLst>
                    <a:ext uri="{FF2B5EF4-FFF2-40B4-BE49-F238E27FC236}">
                      <a16:creationId xmlns:a16="http://schemas.microsoft.com/office/drawing/2014/main" id="{019AFE45-C739-3542-A15D-978CC4114225}"/>
                    </a:ext>
                  </a:extLst>
                </p:cNvPr>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878;p83">
                  <a:extLst>
                    <a:ext uri="{FF2B5EF4-FFF2-40B4-BE49-F238E27FC236}">
                      <a16:creationId xmlns:a16="http://schemas.microsoft.com/office/drawing/2014/main" id="{002EE3C7-D119-B08F-E48F-FE12D70A92A4}"/>
                    </a:ext>
                  </a:extLst>
                </p:cNvPr>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1879;p83">
                <a:extLst>
                  <a:ext uri="{FF2B5EF4-FFF2-40B4-BE49-F238E27FC236}">
                    <a16:creationId xmlns:a16="http://schemas.microsoft.com/office/drawing/2014/main" id="{378DE72E-57BF-F987-6E1A-39FFB12ED779}"/>
                  </a:ext>
                </a:extLst>
              </p:cNvPr>
              <p:cNvSpPr/>
              <p:nvPr/>
            </p:nvSpPr>
            <p:spPr>
              <a:xfrm>
                <a:off x="3162923" y="3746204"/>
                <a:ext cx="154970" cy="94414"/>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880;p83">
                <a:extLst>
                  <a:ext uri="{FF2B5EF4-FFF2-40B4-BE49-F238E27FC236}">
                    <a16:creationId xmlns:a16="http://schemas.microsoft.com/office/drawing/2014/main" id="{094ACCE2-C51F-6A45-C1FE-C64FC6CB6880}"/>
                  </a:ext>
                </a:extLst>
              </p:cNvPr>
              <p:cNvSpPr/>
              <p:nvPr/>
            </p:nvSpPr>
            <p:spPr>
              <a:xfrm>
                <a:off x="4646770" y="3973221"/>
                <a:ext cx="1079614" cy="80606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881;p83">
                <a:extLst>
                  <a:ext uri="{FF2B5EF4-FFF2-40B4-BE49-F238E27FC236}">
                    <a16:creationId xmlns:a16="http://schemas.microsoft.com/office/drawing/2014/main" id="{B6AD4038-D029-2C4A-7A2E-91C1A2C5CF72}"/>
                  </a:ext>
                </a:extLst>
              </p:cNvPr>
              <p:cNvSpPr/>
              <p:nvPr/>
            </p:nvSpPr>
            <p:spPr>
              <a:xfrm>
                <a:off x="5297829" y="4739052"/>
                <a:ext cx="1951" cy="2590"/>
              </a:xfrm>
              <a:custGeom>
                <a:avLst/>
                <a:gdLst/>
                <a:ahLst/>
                <a:cxnLst/>
                <a:rect l="l" t="t" r="r" b="b"/>
                <a:pathLst>
                  <a:path w="64" h="85" extrusionOk="0">
                    <a:moveTo>
                      <a:pt x="63" y="85"/>
                    </a:moveTo>
                    <a:lnTo>
                      <a:pt x="1" y="1"/>
                    </a:lnTo>
                    <a:lnTo>
                      <a:pt x="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882;p83">
                <a:extLst>
                  <a:ext uri="{FF2B5EF4-FFF2-40B4-BE49-F238E27FC236}">
                    <a16:creationId xmlns:a16="http://schemas.microsoft.com/office/drawing/2014/main" id="{EE393234-68FB-03BC-9D86-994AC32DA1D7}"/>
                  </a:ext>
                </a:extLst>
              </p:cNvPr>
              <p:cNvSpPr/>
              <p:nvPr/>
            </p:nvSpPr>
            <p:spPr>
              <a:xfrm>
                <a:off x="5277440" y="4757551"/>
                <a:ext cx="3200" cy="3231"/>
              </a:xfrm>
              <a:custGeom>
                <a:avLst/>
                <a:gdLst/>
                <a:ahLst/>
                <a:cxnLst/>
                <a:rect l="l" t="t" r="r" b="b"/>
                <a:pathLst>
                  <a:path w="105" h="106" extrusionOk="0">
                    <a:moveTo>
                      <a:pt x="0" y="105"/>
                    </a:moveTo>
                    <a:lnTo>
                      <a:pt x="105" y="1"/>
                    </a:lnTo>
                    <a:lnTo>
                      <a:pt x="10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883;p83">
                <a:extLst>
                  <a:ext uri="{FF2B5EF4-FFF2-40B4-BE49-F238E27FC236}">
                    <a16:creationId xmlns:a16="http://schemas.microsoft.com/office/drawing/2014/main" id="{51A0E5C7-A0FE-77CE-F359-2804B7B750D4}"/>
                  </a:ext>
                </a:extLst>
              </p:cNvPr>
              <p:cNvSpPr/>
              <p:nvPr/>
            </p:nvSpPr>
            <p:spPr>
              <a:xfrm>
                <a:off x="4636561" y="4443191"/>
                <a:ext cx="6431" cy="1951"/>
              </a:xfrm>
              <a:custGeom>
                <a:avLst/>
                <a:gdLst/>
                <a:ahLst/>
                <a:cxnLst/>
                <a:rect l="l" t="t" r="r" b="b"/>
                <a:pathLst>
                  <a:path w="211" h="64" extrusionOk="0">
                    <a:moveTo>
                      <a:pt x="210" y="0"/>
                    </a:moveTo>
                    <a:lnTo>
                      <a:pt x="1" y="63"/>
                    </a:lnTo>
                    <a:lnTo>
                      <a:pt x="22" y="63"/>
                    </a:lnTo>
                    <a:lnTo>
                      <a:pt x="21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884;p83">
                <a:extLst>
                  <a:ext uri="{FF2B5EF4-FFF2-40B4-BE49-F238E27FC236}">
                    <a16:creationId xmlns:a16="http://schemas.microsoft.com/office/drawing/2014/main" id="{D58B0B59-AEF4-C9F4-4604-0976F531BD35}"/>
                  </a:ext>
                </a:extLst>
              </p:cNvPr>
              <p:cNvSpPr/>
              <p:nvPr/>
            </p:nvSpPr>
            <p:spPr>
              <a:xfrm>
                <a:off x="4263533" y="4015947"/>
                <a:ext cx="667669" cy="350748"/>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885;p83">
                <a:extLst>
                  <a:ext uri="{FF2B5EF4-FFF2-40B4-BE49-F238E27FC236}">
                    <a16:creationId xmlns:a16="http://schemas.microsoft.com/office/drawing/2014/main" id="{CC57D34A-F24C-6077-F0BE-84D4AAD3AC60}"/>
                  </a:ext>
                </a:extLst>
              </p:cNvPr>
              <p:cNvSpPr/>
              <p:nvPr/>
            </p:nvSpPr>
            <p:spPr>
              <a:xfrm>
                <a:off x="4435084" y="4272921"/>
                <a:ext cx="282512" cy="17603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886;p83">
                <a:extLst>
                  <a:ext uri="{FF2B5EF4-FFF2-40B4-BE49-F238E27FC236}">
                    <a16:creationId xmlns:a16="http://schemas.microsoft.com/office/drawing/2014/main" id="{5FD0F5AF-C77D-3526-591C-9FB450A47444}"/>
                  </a:ext>
                </a:extLst>
              </p:cNvPr>
              <p:cNvSpPr/>
              <p:nvPr/>
            </p:nvSpPr>
            <p:spPr>
              <a:xfrm>
                <a:off x="4384706" y="4334148"/>
                <a:ext cx="252524" cy="158811"/>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887;p83">
                <a:extLst>
                  <a:ext uri="{FF2B5EF4-FFF2-40B4-BE49-F238E27FC236}">
                    <a16:creationId xmlns:a16="http://schemas.microsoft.com/office/drawing/2014/main" id="{9E7A55EB-D1CB-029C-5105-6D14E5722125}"/>
                  </a:ext>
                </a:extLst>
              </p:cNvPr>
              <p:cNvGrpSpPr/>
              <p:nvPr/>
            </p:nvGrpSpPr>
            <p:grpSpPr>
              <a:xfrm>
                <a:off x="4921603" y="4978838"/>
                <a:ext cx="38309" cy="72715"/>
                <a:chOff x="4842300" y="3099950"/>
                <a:chExt cx="31425" cy="59650"/>
              </a:xfrm>
            </p:grpSpPr>
            <p:sp>
              <p:nvSpPr>
                <p:cNvPr id="214" name="Google Shape;1888;p83">
                  <a:extLst>
                    <a:ext uri="{FF2B5EF4-FFF2-40B4-BE49-F238E27FC236}">
                      <a16:creationId xmlns:a16="http://schemas.microsoft.com/office/drawing/2014/main" id="{89E5B750-E557-18E1-B229-4F804F5FB88F}"/>
                    </a:ext>
                  </a:extLst>
                </p:cNvPr>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889;p83">
                  <a:extLst>
                    <a:ext uri="{FF2B5EF4-FFF2-40B4-BE49-F238E27FC236}">
                      <a16:creationId xmlns:a16="http://schemas.microsoft.com/office/drawing/2014/main" id="{3A765C9C-A623-F61B-4A27-3B9F52992B0F}"/>
                    </a:ext>
                  </a:extLst>
                </p:cNvPr>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890;p83">
                  <a:extLst>
                    <a:ext uri="{FF2B5EF4-FFF2-40B4-BE49-F238E27FC236}">
                      <a16:creationId xmlns:a16="http://schemas.microsoft.com/office/drawing/2014/main" id="{2FEA5EC7-4D5B-0AC0-CBE7-7CC2890EF5B2}"/>
                    </a:ext>
                  </a:extLst>
                </p:cNvPr>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891;p83">
                  <a:extLst>
                    <a:ext uri="{FF2B5EF4-FFF2-40B4-BE49-F238E27FC236}">
                      <a16:creationId xmlns:a16="http://schemas.microsoft.com/office/drawing/2014/main" id="{DC469E72-A489-F3FE-15A8-CB5A6B140B87}"/>
                    </a:ext>
                  </a:extLst>
                </p:cNvPr>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892;p83">
                <a:extLst>
                  <a:ext uri="{FF2B5EF4-FFF2-40B4-BE49-F238E27FC236}">
                    <a16:creationId xmlns:a16="http://schemas.microsoft.com/office/drawing/2014/main" id="{3D0C72DF-C20F-3DD2-E810-4E4EBE92B59E}"/>
                  </a:ext>
                </a:extLst>
              </p:cNvPr>
              <p:cNvSpPr/>
              <p:nvPr/>
            </p:nvSpPr>
            <p:spPr>
              <a:xfrm>
                <a:off x="4703516" y="4529255"/>
                <a:ext cx="494229" cy="482771"/>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893;p83">
                <a:extLst>
                  <a:ext uri="{FF2B5EF4-FFF2-40B4-BE49-F238E27FC236}">
                    <a16:creationId xmlns:a16="http://schemas.microsoft.com/office/drawing/2014/main" id="{9CF4D8C5-0739-60D4-6CF2-1159C46C4A05}"/>
                  </a:ext>
                </a:extLst>
              </p:cNvPr>
              <p:cNvSpPr/>
              <p:nvPr/>
            </p:nvSpPr>
            <p:spPr>
              <a:xfrm>
                <a:off x="4897375" y="4586672"/>
                <a:ext cx="145432" cy="77806"/>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894;p83">
                <a:extLst>
                  <a:ext uri="{FF2B5EF4-FFF2-40B4-BE49-F238E27FC236}">
                    <a16:creationId xmlns:a16="http://schemas.microsoft.com/office/drawing/2014/main" id="{F1A931D4-5960-8064-69BF-0E5C934B008B}"/>
                  </a:ext>
                </a:extLst>
              </p:cNvPr>
              <p:cNvSpPr/>
              <p:nvPr/>
            </p:nvSpPr>
            <p:spPr>
              <a:xfrm>
                <a:off x="4562595" y="4455930"/>
                <a:ext cx="244266" cy="269134"/>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895;p83">
                <a:extLst>
                  <a:ext uri="{FF2B5EF4-FFF2-40B4-BE49-F238E27FC236}">
                    <a16:creationId xmlns:a16="http://schemas.microsoft.com/office/drawing/2014/main" id="{288CD242-0E0B-58EB-E60A-64E914C08899}"/>
                  </a:ext>
                </a:extLst>
              </p:cNvPr>
              <p:cNvSpPr/>
              <p:nvPr/>
            </p:nvSpPr>
            <p:spPr>
              <a:xfrm>
                <a:off x="4544736" y="4418962"/>
                <a:ext cx="233415" cy="194498"/>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896;p83">
                <a:extLst>
                  <a:ext uri="{FF2B5EF4-FFF2-40B4-BE49-F238E27FC236}">
                    <a16:creationId xmlns:a16="http://schemas.microsoft.com/office/drawing/2014/main" id="{4172EB8D-A8D4-A885-6685-4DF654F696B5}"/>
                  </a:ext>
                </a:extLst>
              </p:cNvPr>
              <p:cNvSpPr/>
              <p:nvPr/>
            </p:nvSpPr>
            <p:spPr>
              <a:xfrm>
                <a:off x="3868168" y="4126911"/>
                <a:ext cx="289552" cy="180479"/>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897;p83">
                <a:extLst>
                  <a:ext uri="{FF2B5EF4-FFF2-40B4-BE49-F238E27FC236}">
                    <a16:creationId xmlns:a16="http://schemas.microsoft.com/office/drawing/2014/main" id="{61BE45BA-9756-7E84-548E-4C6E6DC563D1}"/>
                  </a:ext>
                </a:extLst>
              </p:cNvPr>
              <p:cNvSpPr/>
              <p:nvPr/>
            </p:nvSpPr>
            <p:spPr>
              <a:xfrm>
                <a:off x="3939604" y="4216174"/>
                <a:ext cx="60617" cy="6762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898;p83">
                <a:extLst>
                  <a:ext uri="{FF2B5EF4-FFF2-40B4-BE49-F238E27FC236}">
                    <a16:creationId xmlns:a16="http://schemas.microsoft.com/office/drawing/2014/main" id="{B9652AD2-5667-7571-298C-E93C44BB80AC}"/>
                  </a:ext>
                </a:extLst>
              </p:cNvPr>
              <p:cNvSpPr/>
              <p:nvPr/>
            </p:nvSpPr>
            <p:spPr>
              <a:xfrm>
                <a:off x="3842690" y="4227664"/>
                <a:ext cx="155611" cy="99504"/>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899;p83">
                <a:extLst>
                  <a:ext uri="{FF2B5EF4-FFF2-40B4-BE49-F238E27FC236}">
                    <a16:creationId xmlns:a16="http://schemas.microsoft.com/office/drawing/2014/main" id="{9D9288B8-E136-8320-0C83-543D5C56A40D}"/>
                  </a:ext>
                </a:extLst>
              </p:cNvPr>
              <p:cNvSpPr/>
              <p:nvPr/>
            </p:nvSpPr>
            <p:spPr>
              <a:xfrm>
                <a:off x="3881578" y="4315008"/>
                <a:ext cx="102065" cy="64427"/>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900;p83">
                <a:extLst>
                  <a:ext uri="{FF2B5EF4-FFF2-40B4-BE49-F238E27FC236}">
                    <a16:creationId xmlns:a16="http://schemas.microsoft.com/office/drawing/2014/main" id="{3DE805EA-C3B0-3000-1F67-856A1890C42F}"/>
                  </a:ext>
                </a:extLst>
              </p:cNvPr>
              <p:cNvGrpSpPr/>
              <p:nvPr/>
            </p:nvGrpSpPr>
            <p:grpSpPr>
              <a:xfrm>
                <a:off x="3732367" y="4272281"/>
                <a:ext cx="95664" cy="73995"/>
                <a:chOff x="3866750" y="2520350"/>
                <a:chExt cx="78475" cy="60700"/>
              </a:xfrm>
            </p:grpSpPr>
            <p:sp>
              <p:nvSpPr>
                <p:cNvPr id="210" name="Google Shape;1901;p83">
                  <a:extLst>
                    <a:ext uri="{FF2B5EF4-FFF2-40B4-BE49-F238E27FC236}">
                      <a16:creationId xmlns:a16="http://schemas.microsoft.com/office/drawing/2014/main" id="{82563EE5-63BE-8961-76F7-12F17A8F2306}"/>
                    </a:ext>
                  </a:extLst>
                </p:cNvPr>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902;p83">
                  <a:extLst>
                    <a:ext uri="{FF2B5EF4-FFF2-40B4-BE49-F238E27FC236}">
                      <a16:creationId xmlns:a16="http://schemas.microsoft.com/office/drawing/2014/main" id="{E8E68519-5E2F-9E07-D0AB-379D4F9EB837}"/>
                    </a:ext>
                  </a:extLst>
                </p:cNvPr>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903;p83">
                  <a:extLst>
                    <a:ext uri="{FF2B5EF4-FFF2-40B4-BE49-F238E27FC236}">
                      <a16:creationId xmlns:a16="http://schemas.microsoft.com/office/drawing/2014/main" id="{9C1D42B6-4B77-13A1-DE65-99736B71DDB3}"/>
                    </a:ext>
                  </a:extLst>
                </p:cNvPr>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904;p83">
                  <a:extLst>
                    <a:ext uri="{FF2B5EF4-FFF2-40B4-BE49-F238E27FC236}">
                      <a16:creationId xmlns:a16="http://schemas.microsoft.com/office/drawing/2014/main" id="{CA5F4CE7-A227-AB45-3F2C-C7D2CC8114F5}"/>
                    </a:ext>
                  </a:extLst>
                </p:cNvPr>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905;p83">
                <a:extLst>
                  <a:ext uri="{FF2B5EF4-FFF2-40B4-BE49-F238E27FC236}">
                    <a16:creationId xmlns:a16="http://schemas.microsoft.com/office/drawing/2014/main" id="{98B23126-CCAD-E856-8647-A07E8DF08A82}"/>
                  </a:ext>
                </a:extLst>
              </p:cNvPr>
              <p:cNvSpPr/>
              <p:nvPr/>
            </p:nvSpPr>
            <p:spPr>
              <a:xfrm>
                <a:off x="3650721" y="4342436"/>
                <a:ext cx="17890" cy="35748"/>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906;p83">
                <a:extLst>
                  <a:ext uri="{FF2B5EF4-FFF2-40B4-BE49-F238E27FC236}">
                    <a16:creationId xmlns:a16="http://schemas.microsoft.com/office/drawing/2014/main" id="{BB3663F3-98B0-01DE-8910-F03C9F58FBCD}"/>
                  </a:ext>
                </a:extLst>
              </p:cNvPr>
              <p:cNvSpPr/>
              <p:nvPr/>
            </p:nvSpPr>
            <p:spPr>
              <a:xfrm>
                <a:off x="3367600" y="4326499"/>
                <a:ext cx="195808" cy="16390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907;p83">
                <a:extLst>
                  <a:ext uri="{FF2B5EF4-FFF2-40B4-BE49-F238E27FC236}">
                    <a16:creationId xmlns:a16="http://schemas.microsoft.com/office/drawing/2014/main" id="{9DAA1F85-9D09-B62E-0F6B-3C9A269CDB9A}"/>
                  </a:ext>
                </a:extLst>
              </p:cNvPr>
              <p:cNvSpPr/>
              <p:nvPr/>
            </p:nvSpPr>
            <p:spPr>
              <a:xfrm>
                <a:off x="4258444" y="4404273"/>
                <a:ext cx="30628" cy="24289"/>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908;p83">
                <a:extLst>
                  <a:ext uri="{FF2B5EF4-FFF2-40B4-BE49-F238E27FC236}">
                    <a16:creationId xmlns:a16="http://schemas.microsoft.com/office/drawing/2014/main" id="{4CD09392-48D5-EF94-8CA1-0AEA174A4DD5}"/>
                  </a:ext>
                </a:extLst>
              </p:cNvPr>
              <p:cNvSpPr/>
              <p:nvPr/>
            </p:nvSpPr>
            <p:spPr>
              <a:xfrm>
                <a:off x="4250795" y="4407472"/>
                <a:ext cx="359679" cy="289522"/>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909;p83">
                <a:extLst>
                  <a:ext uri="{FF2B5EF4-FFF2-40B4-BE49-F238E27FC236}">
                    <a16:creationId xmlns:a16="http://schemas.microsoft.com/office/drawing/2014/main" id="{03384FD7-E437-AC66-E6B3-A11DCD7D306A}"/>
                  </a:ext>
                </a:extLst>
              </p:cNvPr>
              <p:cNvSpPr/>
              <p:nvPr/>
            </p:nvSpPr>
            <p:spPr>
              <a:xfrm>
                <a:off x="4232935" y="4372395"/>
                <a:ext cx="63147" cy="53607"/>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910;p83">
                <a:extLst>
                  <a:ext uri="{FF2B5EF4-FFF2-40B4-BE49-F238E27FC236}">
                    <a16:creationId xmlns:a16="http://schemas.microsoft.com/office/drawing/2014/main" id="{72F4017F-B7A5-3FF3-541F-BB2E897F8DDC}"/>
                  </a:ext>
                </a:extLst>
              </p:cNvPr>
              <p:cNvSpPr/>
              <p:nvPr/>
            </p:nvSpPr>
            <p:spPr>
              <a:xfrm>
                <a:off x="3949173" y="4359655"/>
                <a:ext cx="317590" cy="130742"/>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11;p83">
                <a:extLst>
                  <a:ext uri="{FF2B5EF4-FFF2-40B4-BE49-F238E27FC236}">
                    <a16:creationId xmlns:a16="http://schemas.microsoft.com/office/drawing/2014/main" id="{E9E2EF5E-FADD-7047-66A9-0B6E9BE1DB32}"/>
                  </a:ext>
                </a:extLst>
              </p:cNvPr>
              <p:cNvSpPr/>
              <p:nvPr/>
            </p:nvSpPr>
            <p:spPr>
              <a:xfrm>
                <a:off x="3945334" y="4360296"/>
                <a:ext cx="48488" cy="42758"/>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12;p83">
                <a:extLst>
                  <a:ext uri="{FF2B5EF4-FFF2-40B4-BE49-F238E27FC236}">
                    <a16:creationId xmlns:a16="http://schemas.microsoft.com/office/drawing/2014/main" id="{B9E0A432-DD31-60DB-6F28-00CCFE6E7BCE}"/>
                  </a:ext>
                </a:extLst>
              </p:cNvPr>
              <p:cNvSpPr/>
              <p:nvPr/>
            </p:nvSpPr>
            <p:spPr>
              <a:xfrm>
                <a:off x="4176798" y="4459130"/>
                <a:ext cx="170300" cy="16390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913;p83">
                <a:extLst>
                  <a:ext uri="{FF2B5EF4-FFF2-40B4-BE49-F238E27FC236}">
                    <a16:creationId xmlns:a16="http://schemas.microsoft.com/office/drawing/2014/main" id="{2B8513A1-4087-C09B-E63E-D9101F9CEFB1}"/>
                  </a:ext>
                </a:extLst>
              </p:cNvPr>
              <p:cNvSpPr/>
              <p:nvPr/>
            </p:nvSpPr>
            <p:spPr>
              <a:xfrm>
                <a:off x="4315831" y="4602611"/>
                <a:ext cx="30628" cy="31269"/>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914;p83">
                <a:extLst>
                  <a:ext uri="{FF2B5EF4-FFF2-40B4-BE49-F238E27FC236}">
                    <a16:creationId xmlns:a16="http://schemas.microsoft.com/office/drawing/2014/main" id="{C3CE18E3-FF60-D0EC-C97D-649898EF95FF}"/>
                  </a:ext>
                </a:extLst>
              </p:cNvPr>
              <p:cNvSpPr/>
              <p:nvPr/>
            </p:nvSpPr>
            <p:spPr>
              <a:xfrm>
                <a:off x="4060746" y="4496737"/>
                <a:ext cx="39589" cy="2237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915;p83">
                <a:extLst>
                  <a:ext uri="{FF2B5EF4-FFF2-40B4-BE49-F238E27FC236}">
                    <a16:creationId xmlns:a16="http://schemas.microsoft.com/office/drawing/2014/main" id="{174ADEA0-B914-F6D2-C5D5-38A21AE185D6}"/>
                  </a:ext>
                </a:extLst>
              </p:cNvPr>
              <p:cNvSpPr/>
              <p:nvPr/>
            </p:nvSpPr>
            <p:spPr>
              <a:xfrm>
                <a:off x="4119413" y="4463579"/>
                <a:ext cx="109714" cy="9761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916;p83">
                <a:extLst>
                  <a:ext uri="{FF2B5EF4-FFF2-40B4-BE49-F238E27FC236}">
                    <a16:creationId xmlns:a16="http://schemas.microsoft.com/office/drawing/2014/main" id="{AC926B61-069E-CF75-22EC-BADB8BCCC00B}"/>
                  </a:ext>
                </a:extLst>
              </p:cNvPr>
              <p:cNvSpPr/>
              <p:nvPr/>
            </p:nvSpPr>
            <p:spPr>
              <a:xfrm>
                <a:off x="4097105" y="4542024"/>
                <a:ext cx="26819" cy="77836"/>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917;p83">
                <a:extLst>
                  <a:ext uri="{FF2B5EF4-FFF2-40B4-BE49-F238E27FC236}">
                    <a16:creationId xmlns:a16="http://schemas.microsoft.com/office/drawing/2014/main" id="{13E462CF-2D55-1E30-BC91-232649A5BBD6}"/>
                  </a:ext>
                </a:extLst>
              </p:cNvPr>
              <p:cNvSpPr/>
              <p:nvPr/>
            </p:nvSpPr>
            <p:spPr>
              <a:xfrm>
                <a:off x="4120693" y="4542024"/>
                <a:ext cx="7040" cy="1596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918;p83">
                <a:extLst>
                  <a:ext uri="{FF2B5EF4-FFF2-40B4-BE49-F238E27FC236}">
                    <a16:creationId xmlns:a16="http://schemas.microsoft.com/office/drawing/2014/main" id="{5BB41F8E-DEFC-7BF7-8B7D-72DCCD4C9847}"/>
                  </a:ext>
                </a:extLst>
              </p:cNvPr>
              <p:cNvSpPr/>
              <p:nvPr/>
            </p:nvSpPr>
            <p:spPr>
              <a:xfrm>
                <a:off x="4113044" y="4559243"/>
                <a:ext cx="9600" cy="22340"/>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919;p83">
                <a:extLst>
                  <a:ext uri="{FF2B5EF4-FFF2-40B4-BE49-F238E27FC236}">
                    <a16:creationId xmlns:a16="http://schemas.microsoft.com/office/drawing/2014/main" id="{8719722B-5155-6A23-4A93-4D237AE3C8EA}"/>
                  </a:ext>
                </a:extLst>
              </p:cNvPr>
              <p:cNvSpPr/>
              <p:nvPr/>
            </p:nvSpPr>
            <p:spPr>
              <a:xfrm>
                <a:off x="4113044" y="4517797"/>
                <a:ext cx="22979" cy="28709"/>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920;p83">
                <a:extLst>
                  <a:ext uri="{FF2B5EF4-FFF2-40B4-BE49-F238E27FC236}">
                    <a16:creationId xmlns:a16="http://schemas.microsoft.com/office/drawing/2014/main" id="{E441913E-53D0-CCBF-E451-976368811707}"/>
                  </a:ext>
                </a:extLst>
              </p:cNvPr>
              <p:cNvSpPr/>
              <p:nvPr/>
            </p:nvSpPr>
            <p:spPr>
              <a:xfrm>
                <a:off x="4114323" y="4540105"/>
                <a:ext cx="70796" cy="8740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921;p83">
                <a:extLst>
                  <a:ext uri="{FF2B5EF4-FFF2-40B4-BE49-F238E27FC236}">
                    <a16:creationId xmlns:a16="http://schemas.microsoft.com/office/drawing/2014/main" id="{BE2F84B1-2F26-BB1A-6026-549D223D42FE}"/>
                  </a:ext>
                </a:extLst>
              </p:cNvPr>
              <p:cNvSpPr/>
              <p:nvPr/>
            </p:nvSpPr>
            <p:spPr>
              <a:xfrm>
                <a:off x="4113044" y="4563054"/>
                <a:ext cx="364768" cy="307412"/>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922;p83">
                <a:extLst>
                  <a:ext uri="{FF2B5EF4-FFF2-40B4-BE49-F238E27FC236}">
                    <a16:creationId xmlns:a16="http://schemas.microsoft.com/office/drawing/2014/main" id="{B3B59370-1D54-D83C-3061-94A8BE021E1E}"/>
                  </a:ext>
                </a:extLst>
              </p:cNvPr>
              <p:cNvSpPr/>
              <p:nvPr/>
            </p:nvSpPr>
            <p:spPr>
              <a:xfrm>
                <a:off x="4394246" y="4677217"/>
                <a:ext cx="13440" cy="29348"/>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923;p83">
                <a:extLst>
                  <a:ext uri="{FF2B5EF4-FFF2-40B4-BE49-F238E27FC236}">
                    <a16:creationId xmlns:a16="http://schemas.microsoft.com/office/drawing/2014/main" id="{E7B0B643-6603-6DAC-FB75-13AB0D7E6EDA}"/>
                  </a:ext>
                </a:extLst>
              </p:cNvPr>
              <p:cNvSpPr/>
              <p:nvPr/>
            </p:nvSpPr>
            <p:spPr>
              <a:xfrm>
                <a:off x="4408294" y="4679136"/>
                <a:ext cx="84205" cy="66346"/>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924;p83">
                <a:extLst>
                  <a:ext uri="{FF2B5EF4-FFF2-40B4-BE49-F238E27FC236}">
                    <a16:creationId xmlns:a16="http://schemas.microsoft.com/office/drawing/2014/main" id="{7E01EF7A-EE50-1FC7-0E4A-B207F1DEA366}"/>
                  </a:ext>
                </a:extLst>
              </p:cNvPr>
              <p:cNvSpPr/>
              <p:nvPr/>
            </p:nvSpPr>
            <p:spPr>
              <a:xfrm>
                <a:off x="4424233" y="4693795"/>
                <a:ext cx="132022" cy="16262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925;p83">
                <a:extLst>
                  <a:ext uri="{FF2B5EF4-FFF2-40B4-BE49-F238E27FC236}">
                    <a16:creationId xmlns:a16="http://schemas.microsoft.com/office/drawing/2014/main" id="{0C901045-7ADF-E736-0264-3BCB8E0049D5}"/>
                  </a:ext>
                </a:extLst>
              </p:cNvPr>
              <p:cNvSpPr/>
              <p:nvPr/>
            </p:nvSpPr>
            <p:spPr>
              <a:xfrm>
                <a:off x="4484181" y="4670816"/>
                <a:ext cx="7040" cy="15999"/>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926;p83">
                <a:extLst>
                  <a:ext uri="{FF2B5EF4-FFF2-40B4-BE49-F238E27FC236}">
                    <a16:creationId xmlns:a16="http://schemas.microsoft.com/office/drawing/2014/main" id="{1C3825F9-36B7-1F6F-48FF-FEFCE78D4209}"/>
                  </a:ext>
                </a:extLst>
              </p:cNvPr>
              <p:cNvSpPr/>
              <p:nvPr/>
            </p:nvSpPr>
            <p:spPr>
              <a:xfrm>
                <a:off x="4260975" y="4807928"/>
                <a:ext cx="187519" cy="121812"/>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927;p83">
                <a:extLst>
                  <a:ext uri="{FF2B5EF4-FFF2-40B4-BE49-F238E27FC236}">
                    <a16:creationId xmlns:a16="http://schemas.microsoft.com/office/drawing/2014/main" id="{3BA282EA-C7A7-CD7D-B7F2-92514EAAC273}"/>
                  </a:ext>
                </a:extLst>
              </p:cNvPr>
              <p:cNvSpPr/>
              <p:nvPr/>
            </p:nvSpPr>
            <p:spPr>
              <a:xfrm>
                <a:off x="3938324" y="4575823"/>
                <a:ext cx="220037" cy="184959"/>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928;p83">
                <a:extLst>
                  <a:ext uri="{FF2B5EF4-FFF2-40B4-BE49-F238E27FC236}">
                    <a16:creationId xmlns:a16="http://schemas.microsoft.com/office/drawing/2014/main" id="{A1DD9451-4CEE-90D5-7627-98DE20D94E42}"/>
                  </a:ext>
                </a:extLst>
              </p:cNvPr>
              <p:cNvSpPr/>
              <p:nvPr/>
            </p:nvSpPr>
            <p:spPr>
              <a:xfrm>
                <a:off x="3899437" y="4758831"/>
                <a:ext cx="290802" cy="333529"/>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929;p83">
                <a:extLst>
                  <a:ext uri="{FF2B5EF4-FFF2-40B4-BE49-F238E27FC236}">
                    <a16:creationId xmlns:a16="http://schemas.microsoft.com/office/drawing/2014/main" id="{07D85ED4-8356-A6AE-F780-2CBECC1A8450}"/>
                  </a:ext>
                </a:extLst>
              </p:cNvPr>
              <p:cNvSpPr/>
              <p:nvPr/>
            </p:nvSpPr>
            <p:spPr>
              <a:xfrm>
                <a:off x="4097744" y="4888263"/>
                <a:ext cx="267854" cy="203458"/>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930;p83">
                <a:extLst>
                  <a:ext uri="{FF2B5EF4-FFF2-40B4-BE49-F238E27FC236}">
                    <a16:creationId xmlns:a16="http://schemas.microsoft.com/office/drawing/2014/main" id="{18856C79-B707-4AA4-EF25-DB3CB72AB68A}"/>
                  </a:ext>
                </a:extLst>
              </p:cNvPr>
              <p:cNvSpPr/>
              <p:nvPr/>
            </p:nvSpPr>
            <p:spPr>
              <a:xfrm>
                <a:off x="4155131" y="4831517"/>
                <a:ext cx="118004" cy="1046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931;p83">
                <a:extLst>
                  <a:ext uri="{FF2B5EF4-FFF2-40B4-BE49-F238E27FC236}">
                    <a16:creationId xmlns:a16="http://schemas.microsoft.com/office/drawing/2014/main" id="{CBFB4B1E-169D-A0D2-00B7-37AAB8BDFC7A}"/>
                  </a:ext>
                </a:extLst>
              </p:cNvPr>
              <p:cNvSpPr/>
              <p:nvPr/>
            </p:nvSpPr>
            <p:spPr>
              <a:xfrm>
                <a:off x="4250795" y="4929100"/>
                <a:ext cx="26789" cy="31908"/>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932;p83">
                <a:extLst>
                  <a:ext uri="{FF2B5EF4-FFF2-40B4-BE49-F238E27FC236}">
                    <a16:creationId xmlns:a16="http://schemas.microsoft.com/office/drawing/2014/main" id="{F05F6A86-6E6C-4953-DBC5-17E1670D96C0}"/>
                  </a:ext>
                </a:extLst>
              </p:cNvPr>
              <p:cNvSpPr/>
              <p:nvPr/>
            </p:nvSpPr>
            <p:spPr>
              <a:xfrm>
                <a:off x="4239306" y="4941839"/>
                <a:ext cx="180479" cy="23914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933;p83">
                <a:extLst>
                  <a:ext uri="{FF2B5EF4-FFF2-40B4-BE49-F238E27FC236}">
                    <a16:creationId xmlns:a16="http://schemas.microsoft.com/office/drawing/2014/main" id="{DF1FD2EE-7E6D-D9C5-925B-693BC126164F}"/>
                  </a:ext>
                </a:extLst>
              </p:cNvPr>
              <p:cNvSpPr/>
              <p:nvPr/>
            </p:nvSpPr>
            <p:spPr>
              <a:xfrm>
                <a:off x="4108594" y="5056612"/>
                <a:ext cx="147961" cy="179229"/>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934;p83">
                <a:extLst>
                  <a:ext uri="{FF2B5EF4-FFF2-40B4-BE49-F238E27FC236}">
                    <a16:creationId xmlns:a16="http://schemas.microsoft.com/office/drawing/2014/main" id="{5778414A-8770-06D2-CCEB-0FFDCC59C308}"/>
                  </a:ext>
                </a:extLst>
              </p:cNvPr>
              <p:cNvSpPr/>
              <p:nvPr/>
            </p:nvSpPr>
            <p:spPr>
              <a:xfrm>
                <a:off x="4071596" y="5172665"/>
                <a:ext cx="13409" cy="30"/>
              </a:xfrm>
              <a:custGeom>
                <a:avLst/>
                <a:gdLst/>
                <a:ahLst/>
                <a:cxnLst/>
                <a:rect l="l" t="t" r="r" b="b"/>
                <a:pathLst>
                  <a:path w="440" h="1" extrusionOk="0">
                    <a:moveTo>
                      <a:pt x="1" y="1"/>
                    </a:moveTo>
                    <a:lnTo>
                      <a:pt x="210" y="1"/>
                    </a:lnTo>
                    <a:lnTo>
                      <a:pt x="440" y="1"/>
                    </a:lnTo>
                    <a:lnTo>
                      <a:pt x="2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935;p83">
                <a:extLst>
                  <a:ext uri="{FF2B5EF4-FFF2-40B4-BE49-F238E27FC236}">
                    <a16:creationId xmlns:a16="http://schemas.microsoft.com/office/drawing/2014/main" id="{8BAAB1A1-E421-31DF-718B-671E062FD26D}"/>
                  </a:ext>
                </a:extLst>
              </p:cNvPr>
              <p:cNvSpPr/>
              <p:nvPr/>
            </p:nvSpPr>
            <p:spPr>
              <a:xfrm>
                <a:off x="4035238" y="5078951"/>
                <a:ext cx="102065" cy="10078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936;p83">
                <a:extLst>
                  <a:ext uri="{FF2B5EF4-FFF2-40B4-BE49-F238E27FC236}">
                    <a16:creationId xmlns:a16="http://schemas.microsoft.com/office/drawing/2014/main" id="{85CABC12-1D4B-81EF-91E0-FA2AD653C79A}"/>
                  </a:ext>
                </a:extLst>
              </p:cNvPr>
              <p:cNvSpPr/>
              <p:nvPr/>
            </p:nvSpPr>
            <p:spPr>
              <a:xfrm>
                <a:off x="3770614" y="4956498"/>
                <a:ext cx="229607" cy="15500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937;p83">
                <a:extLst>
                  <a:ext uri="{FF2B5EF4-FFF2-40B4-BE49-F238E27FC236}">
                    <a16:creationId xmlns:a16="http://schemas.microsoft.com/office/drawing/2014/main" id="{18D113CD-56B1-9F86-758C-3BDFDD7AA257}"/>
                  </a:ext>
                </a:extLst>
              </p:cNvPr>
              <p:cNvSpPr/>
              <p:nvPr/>
            </p:nvSpPr>
            <p:spPr>
              <a:xfrm>
                <a:off x="3676870" y="4549673"/>
                <a:ext cx="272333" cy="253195"/>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938;p83">
                <a:extLst>
                  <a:ext uri="{FF2B5EF4-FFF2-40B4-BE49-F238E27FC236}">
                    <a16:creationId xmlns:a16="http://schemas.microsoft.com/office/drawing/2014/main" id="{68D6EA95-A4FE-0E7C-B21D-5B91D59A4F29}"/>
                  </a:ext>
                </a:extLst>
              </p:cNvPr>
              <p:cNvSpPr/>
              <p:nvPr/>
            </p:nvSpPr>
            <p:spPr>
              <a:xfrm>
                <a:off x="3642433" y="4466779"/>
                <a:ext cx="69546" cy="135862"/>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939;p83">
                <a:extLst>
                  <a:ext uri="{FF2B5EF4-FFF2-40B4-BE49-F238E27FC236}">
                    <a16:creationId xmlns:a16="http://schemas.microsoft.com/office/drawing/2014/main" id="{E03D0B08-6E8E-0381-E04B-A93C7F99DDFB}"/>
                  </a:ext>
                </a:extLst>
              </p:cNvPr>
              <p:cNvSpPr/>
              <p:nvPr/>
            </p:nvSpPr>
            <p:spPr>
              <a:xfrm>
                <a:off x="3368880" y="4471228"/>
                <a:ext cx="353308" cy="341819"/>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940;p83">
                <a:extLst>
                  <a:ext uri="{FF2B5EF4-FFF2-40B4-BE49-F238E27FC236}">
                    <a16:creationId xmlns:a16="http://schemas.microsoft.com/office/drawing/2014/main" id="{9E7741AE-D950-9304-8974-C478DFE03E7A}"/>
                  </a:ext>
                </a:extLst>
              </p:cNvPr>
              <p:cNvSpPr/>
              <p:nvPr/>
            </p:nvSpPr>
            <p:spPr>
              <a:xfrm>
                <a:off x="3298755" y="4494207"/>
                <a:ext cx="204068" cy="161339"/>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941;p83">
                <a:extLst>
                  <a:ext uri="{FF2B5EF4-FFF2-40B4-BE49-F238E27FC236}">
                    <a16:creationId xmlns:a16="http://schemas.microsoft.com/office/drawing/2014/main" id="{DBCEF5A8-C172-2FD8-4438-52855996EBEE}"/>
                  </a:ext>
                </a:extLst>
              </p:cNvPr>
              <p:cNvSpPr/>
              <p:nvPr/>
            </p:nvSpPr>
            <p:spPr>
              <a:xfrm>
                <a:off x="3225399" y="4654877"/>
                <a:ext cx="144791" cy="116083"/>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942;p83">
                <a:extLst>
                  <a:ext uri="{FF2B5EF4-FFF2-40B4-BE49-F238E27FC236}">
                    <a16:creationId xmlns:a16="http://schemas.microsoft.com/office/drawing/2014/main" id="{D3516113-165A-BCC6-6676-44CF2DDAE809}"/>
                  </a:ext>
                </a:extLst>
              </p:cNvPr>
              <p:cNvSpPr/>
              <p:nvPr/>
            </p:nvSpPr>
            <p:spPr>
              <a:xfrm>
                <a:off x="3224790" y="4659998"/>
                <a:ext cx="207908" cy="228936"/>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943;p83">
                <a:extLst>
                  <a:ext uri="{FF2B5EF4-FFF2-40B4-BE49-F238E27FC236}">
                    <a16:creationId xmlns:a16="http://schemas.microsoft.com/office/drawing/2014/main" id="{F8884FF0-2A80-9A65-4CFA-791A485A9A79}"/>
                  </a:ext>
                </a:extLst>
              </p:cNvPr>
              <p:cNvSpPr/>
              <p:nvPr/>
            </p:nvSpPr>
            <p:spPr>
              <a:xfrm>
                <a:off x="3307684" y="4703365"/>
                <a:ext cx="286962" cy="265934"/>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944;p83">
                <a:extLst>
                  <a:ext uri="{FF2B5EF4-FFF2-40B4-BE49-F238E27FC236}">
                    <a16:creationId xmlns:a16="http://schemas.microsoft.com/office/drawing/2014/main" id="{F83E2206-4DA0-0CE9-2A21-D57BD1462F3E}"/>
                  </a:ext>
                </a:extLst>
              </p:cNvPr>
              <p:cNvSpPr/>
              <p:nvPr/>
            </p:nvSpPr>
            <p:spPr>
              <a:xfrm>
                <a:off x="3428826" y="4882533"/>
                <a:ext cx="132662" cy="9633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945;p83">
                <a:extLst>
                  <a:ext uri="{FF2B5EF4-FFF2-40B4-BE49-F238E27FC236}">
                    <a16:creationId xmlns:a16="http://schemas.microsoft.com/office/drawing/2014/main" id="{E99E7532-D865-BF1A-1CED-5F6B63288577}"/>
                  </a:ext>
                </a:extLst>
              </p:cNvPr>
              <p:cNvSpPr/>
              <p:nvPr/>
            </p:nvSpPr>
            <p:spPr>
              <a:xfrm>
                <a:off x="3215220" y="4854465"/>
                <a:ext cx="113524" cy="82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946;p83">
                <a:extLst>
                  <a:ext uri="{FF2B5EF4-FFF2-40B4-BE49-F238E27FC236}">
                    <a16:creationId xmlns:a16="http://schemas.microsoft.com/office/drawing/2014/main" id="{AC3BB7C9-485C-E9B2-FA65-511D6063D910}"/>
                  </a:ext>
                </a:extLst>
              </p:cNvPr>
              <p:cNvSpPr/>
              <p:nvPr/>
            </p:nvSpPr>
            <p:spPr>
              <a:xfrm>
                <a:off x="3227959" y="4925900"/>
                <a:ext cx="54248" cy="32549"/>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947;p83">
                <a:extLst>
                  <a:ext uri="{FF2B5EF4-FFF2-40B4-BE49-F238E27FC236}">
                    <a16:creationId xmlns:a16="http://schemas.microsoft.com/office/drawing/2014/main" id="{ED63E9FC-0CC7-007E-AA0B-09AA4EE7F846}"/>
                  </a:ext>
                </a:extLst>
              </p:cNvPr>
              <p:cNvGrpSpPr/>
              <p:nvPr/>
            </p:nvGrpSpPr>
            <p:grpSpPr>
              <a:xfrm>
                <a:off x="3224790" y="4903592"/>
                <a:ext cx="161980" cy="121173"/>
                <a:chOff x="3450375" y="3038225"/>
                <a:chExt cx="132875" cy="99400"/>
              </a:xfrm>
            </p:grpSpPr>
            <p:sp>
              <p:nvSpPr>
                <p:cNvPr id="208" name="Google Shape;1948;p83">
                  <a:extLst>
                    <a:ext uri="{FF2B5EF4-FFF2-40B4-BE49-F238E27FC236}">
                      <a16:creationId xmlns:a16="http://schemas.microsoft.com/office/drawing/2014/main" id="{98701C47-09B4-8ABF-821D-248B0FED263F}"/>
                    </a:ext>
                  </a:extLst>
                </p:cNvPr>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949;p83">
                  <a:extLst>
                    <a:ext uri="{FF2B5EF4-FFF2-40B4-BE49-F238E27FC236}">
                      <a16:creationId xmlns:a16="http://schemas.microsoft.com/office/drawing/2014/main" id="{CBD901EE-5AD7-FCAA-675C-97B4A946E417}"/>
                    </a:ext>
                  </a:extLst>
                </p:cNvPr>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950;p83">
                <a:extLst>
                  <a:ext uri="{FF2B5EF4-FFF2-40B4-BE49-F238E27FC236}">
                    <a16:creationId xmlns:a16="http://schemas.microsoft.com/office/drawing/2014/main" id="{72DE1902-D9AA-4D2A-1121-302072A5AC19}"/>
                  </a:ext>
                </a:extLst>
              </p:cNvPr>
              <p:cNvSpPr/>
              <p:nvPr/>
            </p:nvSpPr>
            <p:spPr>
              <a:xfrm>
                <a:off x="3289185" y="4973717"/>
                <a:ext cx="49127" cy="58697"/>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951;p83">
                <a:extLst>
                  <a:ext uri="{FF2B5EF4-FFF2-40B4-BE49-F238E27FC236}">
                    <a16:creationId xmlns:a16="http://schemas.microsoft.com/office/drawing/2014/main" id="{43555EBD-C840-6AD3-BC66-9A6E8A720915}"/>
                  </a:ext>
                </a:extLst>
              </p:cNvPr>
              <p:cNvSpPr/>
              <p:nvPr/>
            </p:nvSpPr>
            <p:spPr>
              <a:xfrm>
                <a:off x="3321063" y="5000507"/>
                <a:ext cx="71435" cy="76556"/>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952;p83">
                <a:extLst>
                  <a:ext uri="{FF2B5EF4-FFF2-40B4-BE49-F238E27FC236}">
                    <a16:creationId xmlns:a16="http://schemas.microsoft.com/office/drawing/2014/main" id="{FC597C51-DAF8-5B23-6404-793939C8EF4F}"/>
                  </a:ext>
                </a:extLst>
              </p:cNvPr>
              <p:cNvSpPr/>
              <p:nvPr/>
            </p:nvSpPr>
            <p:spPr>
              <a:xfrm>
                <a:off x="3370799" y="4962899"/>
                <a:ext cx="109074" cy="114803"/>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953;p83">
                <a:extLst>
                  <a:ext uri="{FF2B5EF4-FFF2-40B4-BE49-F238E27FC236}">
                    <a16:creationId xmlns:a16="http://schemas.microsoft.com/office/drawing/2014/main" id="{16F836A3-2B2E-A20A-8C12-C7DE57E780D0}"/>
                  </a:ext>
                </a:extLst>
              </p:cNvPr>
              <p:cNvSpPr/>
              <p:nvPr/>
            </p:nvSpPr>
            <p:spPr>
              <a:xfrm>
                <a:off x="3464544" y="4953329"/>
                <a:ext cx="74636" cy="116723"/>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954;p83">
                <a:extLst>
                  <a:ext uri="{FF2B5EF4-FFF2-40B4-BE49-F238E27FC236}">
                    <a16:creationId xmlns:a16="http://schemas.microsoft.com/office/drawing/2014/main" id="{A82B5D65-ABD2-2F91-E901-88E1C499D473}"/>
                  </a:ext>
                </a:extLst>
              </p:cNvPr>
              <p:cNvSpPr/>
              <p:nvPr/>
            </p:nvSpPr>
            <p:spPr>
              <a:xfrm>
                <a:off x="3516841" y="4953329"/>
                <a:ext cx="35718" cy="95025"/>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955;p83">
                <a:extLst>
                  <a:ext uri="{FF2B5EF4-FFF2-40B4-BE49-F238E27FC236}">
                    <a16:creationId xmlns:a16="http://schemas.microsoft.com/office/drawing/2014/main" id="{6F35178F-A502-9E22-D02C-DDC8F1A93690}"/>
                  </a:ext>
                </a:extLst>
              </p:cNvPr>
              <p:cNvSpPr/>
              <p:nvPr/>
            </p:nvSpPr>
            <p:spPr>
              <a:xfrm>
                <a:off x="3535949" y="4929100"/>
                <a:ext cx="54887" cy="114803"/>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956;p83">
                <a:extLst>
                  <a:ext uri="{FF2B5EF4-FFF2-40B4-BE49-F238E27FC236}">
                    <a16:creationId xmlns:a16="http://schemas.microsoft.com/office/drawing/2014/main" id="{13479347-D33F-B976-9CB4-21061E892471}"/>
                  </a:ext>
                </a:extLst>
              </p:cNvPr>
              <p:cNvSpPr/>
              <p:nvPr/>
            </p:nvSpPr>
            <p:spPr>
              <a:xfrm>
                <a:off x="3750867" y="4731403"/>
                <a:ext cx="183649" cy="292083"/>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957;p83">
                <a:extLst>
                  <a:ext uri="{FF2B5EF4-FFF2-40B4-BE49-F238E27FC236}">
                    <a16:creationId xmlns:a16="http://schemas.microsoft.com/office/drawing/2014/main" id="{5DC74FE0-462E-3878-E1DB-568CB7FAA4E9}"/>
                  </a:ext>
                </a:extLst>
              </p:cNvPr>
              <p:cNvSpPr/>
              <p:nvPr/>
            </p:nvSpPr>
            <p:spPr>
              <a:xfrm>
                <a:off x="3728527" y="4920171"/>
                <a:ext cx="5760" cy="3200"/>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958;p83">
                <a:extLst>
                  <a:ext uri="{FF2B5EF4-FFF2-40B4-BE49-F238E27FC236}">
                    <a16:creationId xmlns:a16="http://schemas.microsoft.com/office/drawing/2014/main" id="{2972316B-EDD8-F824-1941-D5518E913419}"/>
                  </a:ext>
                </a:extLst>
              </p:cNvPr>
              <p:cNvSpPr/>
              <p:nvPr/>
            </p:nvSpPr>
            <p:spPr>
              <a:xfrm>
                <a:off x="3523850" y="4735243"/>
                <a:ext cx="268494" cy="208547"/>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959;p83">
                <a:extLst>
                  <a:ext uri="{FF2B5EF4-FFF2-40B4-BE49-F238E27FC236}">
                    <a16:creationId xmlns:a16="http://schemas.microsoft.com/office/drawing/2014/main" id="{3DC018A7-E181-1EE5-46FF-0D548B461C9D}"/>
                  </a:ext>
                </a:extLst>
              </p:cNvPr>
              <p:cNvSpPr/>
              <p:nvPr/>
            </p:nvSpPr>
            <p:spPr>
              <a:xfrm>
                <a:off x="3569107" y="4907401"/>
                <a:ext cx="201537" cy="172829"/>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960;p83">
                <a:extLst>
                  <a:ext uri="{FF2B5EF4-FFF2-40B4-BE49-F238E27FC236}">
                    <a16:creationId xmlns:a16="http://schemas.microsoft.com/office/drawing/2014/main" id="{CF48ECA3-27AA-7800-1A7E-F6C75122B91E}"/>
                  </a:ext>
                </a:extLst>
              </p:cNvPr>
              <p:cNvSpPr/>
              <p:nvPr/>
            </p:nvSpPr>
            <p:spPr>
              <a:xfrm>
                <a:off x="3667331" y="4922701"/>
                <a:ext cx="133911" cy="20089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961;p83">
                <a:extLst>
                  <a:ext uri="{FF2B5EF4-FFF2-40B4-BE49-F238E27FC236}">
                    <a16:creationId xmlns:a16="http://schemas.microsoft.com/office/drawing/2014/main" id="{4E689AFD-A7C9-08C8-017B-8457C6D58796}"/>
                  </a:ext>
                </a:extLst>
              </p:cNvPr>
              <p:cNvSpPr/>
              <p:nvPr/>
            </p:nvSpPr>
            <p:spPr>
              <a:xfrm>
                <a:off x="3667941" y="5115279"/>
                <a:ext cx="100784" cy="109074"/>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962;p83">
                <a:extLst>
                  <a:ext uri="{FF2B5EF4-FFF2-40B4-BE49-F238E27FC236}">
                    <a16:creationId xmlns:a16="http://schemas.microsoft.com/office/drawing/2014/main" id="{9718FD27-2C95-960D-359A-53CAB96E63C3}"/>
                  </a:ext>
                </a:extLst>
              </p:cNvPr>
              <p:cNvSpPr/>
              <p:nvPr/>
            </p:nvSpPr>
            <p:spPr>
              <a:xfrm>
                <a:off x="3677511" y="5117198"/>
                <a:ext cx="35748" cy="22979"/>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963;p83">
                <a:extLst>
                  <a:ext uri="{FF2B5EF4-FFF2-40B4-BE49-F238E27FC236}">
                    <a16:creationId xmlns:a16="http://schemas.microsoft.com/office/drawing/2014/main" id="{A95C2D92-7E9B-B8EB-1B53-D0E97763F86A}"/>
                  </a:ext>
                </a:extLst>
              </p:cNvPr>
              <p:cNvSpPr/>
              <p:nvPr/>
            </p:nvSpPr>
            <p:spPr>
              <a:xfrm>
                <a:off x="3710028" y="5087241"/>
                <a:ext cx="135223" cy="15817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964;p83">
                <a:extLst>
                  <a:ext uri="{FF2B5EF4-FFF2-40B4-BE49-F238E27FC236}">
                    <a16:creationId xmlns:a16="http://schemas.microsoft.com/office/drawing/2014/main" id="{57AD36D0-4DE2-3A45-52BA-0256264C3D06}"/>
                  </a:ext>
                </a:extLst>
              </p:cNvPr>
              <p:cNvSpPr/>
              <p:nvPr/>
            </p:nvSpPr>
            <p:spPr>
              <a:xfrm>
                <a:off x="3724718" y="5232612"/>
                <a:ext cx="19139" cy="26178"/>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965;p83">
                <a:extLst>
                  <a:ext uri="{FF2B5EF4-FFF2-40B4-BE49-F238E27FC236}">
                    <a16:creationId xmlns:a16="http://schemas.microsoft.com/office/drawing/2014/main" id="{9C4A6341-2DEB-0707-25A4-A695F8A06D1A}"/>
                  </a:ext>
                </a:extLst>
              </p:cNvPr>
              <p:cNvSpPr/>
              <p:nvPr/>
            </p:nvSpPr>
            <p:spPr>
              <a:xfrm>
                <a:off x="4030789" y="5171416"/>
                <a:ext cx="197058" cy="200868"/>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966;p83">
                <a:extLst>
                  <a:ext uri="{FF2B5EF4-FFF2-40B4-BE49-F238E27FC236}">
                    <a16:creationId xmlns:a16="http://schemas.microsoft.com/office/drawing/2014/main" id="{9878CD71-3B70-5C60-6DC8-F130811FB0A0}"/>
                  </a:ext>
                </a:extLst>
              </p:cNvPr>
              <p:cNvSpPr/>
              <p:nvPr/>
            </p:nvSpPr>
            <p:spPr>
              <a:xfrm>
                <a:off x="4025059" y="5175225"/>
                <a:ext cx="35718" cy="29379"/>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967;p83">
                <a:extLst>
                  <a:ext uri="{FF2B5EF4-FFF2-40B4-BE49-F238E27FC236}">
                    <a16:creationId xmlns:a16="http://schemas.microsoft.com/office/drawing/2014/main" id="{FF1E64A9-5159-C256-9E97-D3C7BAB5A70A}"/>
                  </a:ext>
                </a:extLst>
              </p:cNvPr>
              <p:cNvSpPr/>
              <p:nvPr/>
            </p:nvSpPr>
            <p:spPr>
              <a:xfrm>
                <a:off x="4025059" y="5192444"/>
                <a:ext cx="35078" cy="42758"/>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968;p83">
                <a:extLst>
                  <a:ext uri="{FF2B5EF4-FFF2-40B4-BE49-F238E27FC236}">
                    <a16:creationId xmlns:a16="http://schemas.microsoft.com/office/drawing/2014/main" id="{16F2B66C-43AC-00F0-2234-E9D1DCED1FB3}"/>
                  </a:ext>
                </a:extLst>
              </p:cNvPr>
              <p:cNvSpPr/>
              <p:nvPr/>
            </p:nvSpPr>
            <p:spPr>
              <a:xfrm>
                <a:off x="3727247" y="5060452"/>
                <a:ext cx="336089" cy="332890"/>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969;p83">
                <a:extLst>
                  <a:ext uri="{FF2B5EF4-FFF2-40B4-BE49-F238E27FC236}">
                    <a16:creationId xmlns:a16="http://schemas.microsoft.com/office/drawing/2014/main" id="{E848770A-0885-BA0E-3116-9F47D5570C33}"/>
                  </a:ext>
                </a:extLst>
              </p:cNvPr>
              <p:cNvSpPr/>
              <p:nvPr/>
            </p:nvSpPr>
            <p:spPr>
              <a:xfrm>
                <a:off x="4088815" y="5321266"/>
                <a:ext cx="56137" cy="141592"/>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970;p83">
                <a:extLst>
                  <a:ext uri="{FF2B5EF4-FFF2-40B4-BE49-F238E27FC236}">
                    <a16:creationId xmlns:a16="http://schemas.microsoft.com/office/drawing/2014/main" id="{3F7B66BE-647F-B401-E72C-A9D362B85F3F}"/>
                  </a:ext>
                </a:extLst>
              </p:cNvPr>
              <p:cNvSpPr/>
              <p:nvPr/>
            </p:nvSpPr>
            <p:spPr>
              <a:xfrm>
                <a:off x="3896237" y="5300208"/>
                <a:ext cx="207908" cy="17731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971;p83">
                <a:extLst>
                  <a:ext uri="{FF2B5EF4-FFF2-40B4-BE49-F238E27FC236}">
                    <a16:creationId xmlns:a16="http://schemas.microsoft.com/office/drawing/2014/main" id="{AF565DFB-D9DF-7E2B-C4A8-1B96A8878DB4}"/>
                  </a:ext>
                </a:extLst>
              </p:cNvPr>
              <p:cNvSpPr/>
              <p:nvPr/>
            </p:nvSpPr>
            <p:spPr>
              <a:xfrm>
                <a:off x="3715148" y="5259399"/>
                <a:ext cx="220646" cy="218117"/>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972;p83">
                <a:extLst>
                  <a:ext uri="{FF2B5EF4-FFF2-40B4-BE49-F238E27FC236}">
                    <a16:creationId xmlns:a16="http://schemas.microsoft.com/office/drawing/2014/main" id="{0A288AA1-D60F-0C4A-3975-496CD05DBC7F}"/>
                  </a:ext>
                </a:extLst>
              </p:cNvPr>
              <p:cNvSpPr/>
              <p:nvPr/>
            </p:nvSpPr>
            <p:spPr>
              <a:xfrm>
                <a:off x="3951703" y="5432839"/>
                <a:ext cx="137781" cy="125653"/>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973;p83">
                <a:extLst>
                  <a:ext uri="{FF2B5EF4-FFF2-40B4-BE49-F238E27FC236}">
                    <a16:creationId xmlns:a16="http://schemas.microsoft.com/office/drawing/2014/main" id="{C20D8349-CA9A-22E9-0CEE-213DDBEF28F8}"/>
                  </a:ext>
                </a:extLst>
              </p:cNvPr>
              <p:cNvSpPr/>
              <p:nvPr/>
            </p:nvSpPr>
            <p:spPr>
              <a:xfrm>
                <a:off x="3856710" y="5471757"/>
                <a:ext cx="165180" cy="16518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974;p83">
                <a:extLst>
                  <a:ext uri="{FF2B5EF4-FFF2-40B4-BE49-F238E27FC236}">
                    <a16:creationId xmlns:a16="http://schemas.microsoft.com/office/drawing/2014/main" id="{08D93BE6-B63C-9364-246E-A50670D749B0}"/>
                  </a:ext>
                </a:extLst>
              </p:cNvPr>
              <p:cNvSpPr/>
              <p:nvPr/>
            </p:nvSpPr>
            <p:spPr>
              <a:xfrm>
                <a:off x="3715788" y="5456427"/>
                <a:ext cx="235946" cy="221958"/>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975;p83">
                <a:extLst>
                  <a:ext uri="{FF2B5EF4-FFF2-40B4-BE49-F238E27FC236}">
                    <a16:creationId xmlns:a16="http://schemas.microsoft.com/office/drawing/2014/main" id="{228B5C52-DB4C-AFB2-DDB9-5F9CD831C83E}"/>
                  </a:ext>
                </a:extLst>
              </p:cNvPr>
              <p:cNvSpPr/>
              <p:nvPr/>
            </p:nvSpPr>
            <p:spPr>
              <a:xfrm>
                <a:off x="4044807" y="5341655"/>
                <a:ext cx="183679" cy="295923"/>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976;p83">
                <a:extLst>
                  <a:ext uri="{FF2B5EF4-FFF2-40B4-BE49-F238E27FC236}">
                    <a16:creationId xmlns:a16="http://schemas.microsoft.com/office/drawing/2014/main" id="{36E5EE81-460B-0EB3-CC28-9EF0A12A3DB4}"/>
                  </a:ext>
                </a:extLst>
              </p:cNvPr>
              <p:cNvSpPr/>
              <p:nvPr/>
            </p:nvSpPr>
            <p:spPr>
              <a:xfrm>
                <a:off x="4041637" y="5615847"/>
                <a:ext cx="25539" cy="28739"/>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977;p83">
                <a:extLst>
                  <a:ext uri="{FF2B5EF4-FFF2-40B4-BE49-F238E27FC236}">
                    <a16:creationId xmlns:a16="http://schemas.microsoft.com/office/drawing/2014/main" id="{35F30CD9-6E8F-3A2B-138E-5837FFF213F3}"/>
                  </a:ext>
                </a:extLst>
              </p:cNvPr>
              <p:cNvSpPr/>
              <p:nvPr/>
            </p:nvSpPr>
            <p:spPr>
              <a:xfrm>
                <a:off x="3973402" y="5672593"/>
                <a:ext cx="40837" cy="38309"/>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978;p83">
                <a:extLst>
                  <a:ext uri="{FF2B5EF4-FFF2-40B4-BE49-F238E27FC236}">
                    <a16:creationId xmlns:a16="http://schemas.microsoft.com/office/drawing/2014/main" id="{D00F7313-B2AB-076B-7654-286B0E022AEE}"/>
                  </a:ext>
                </a:extLst>
              </p:cNvPr>
              <p:cNvSpPr/>
              <p:nvPr/>
            </p:nvSpPr>
            <p:spPr>
              <a:xfrm>
                <a:off x="4744964" y="4442552"/>
                <a:ext cx="128213" cy="105873"/>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979;p83">
                <a:extLst>
                  <a:ext uri="{FF2B5EF4-FFF2-40B4-BE49-F238E27FC236}">
                    <a16:creationId xmlns:a16="http://schemas.microsoft.com/office/drawing/2014/main" id="{424E252C-EC0F-06C2-68B3-52DB688143AA}"/>
                  </a:ext>
                </a:extLst>
              </p:cNvPr>
              <p:cNvSpPr/>
              <p:nvPr/>
            </p:nvSpPr>
            <p:spPr>
              <a:xfrm>
                <a:off x="4744964" y="4442552"/>
                <a:ext cx="128213" cy="105873"/>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980;p83">
                <a:extLst>
                  <a:ext uri="{FF2B5EF4-FFF2-40B4-BE49-F238E27FC236}">
                    <a16:creationId xmlns:a16="http://schemas.microsoft.com/office/drawing/2014/main" id="{C31A8B04-8CF3-0BA5-5B44-15D6432BA84B}"/>
                  </a:ext>
                </a:extLst>
              </p:cNvPr>
              <p:cNvSpPr/>
              <p:nvPr/>
            </p:nvSpPr>
            <p:spPr>
              <a:xfrm>
                <a:off x="4202948" y="4353287"/>
                <a:ext cx="86126" cy="24259"/>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981;p83">
                <a:extLst>
                  <a:ext uri="{FF2B5EF4-FFF2-40B4-BE49-F238E27FC236}">
                    <a16:creationId xmlns:a16="http://schemas.microsoft.com/office/drawing/2014/main" id="{7E54CBCE-B8D8-7CE7-A0BC-FA768F9460ED}"/>
                  </a:ext>
                </a:extLst>
              </p:cNvPr>
              <p:cNvSpPr/>
              <p:nvPr/>
            </p:nvSpPr>
            <p:spPr>
              <a:xfrm>
                <a:off x="4259084" y="4373036"/>
                <a:ext cx="3200" cy="3231"/>
              </a:xfrm>
              <a:custGeom>
                <a:avLst/>
                <a:gdLst/>
                <a:ahLst/>
                <a:cxnLst/>
                <a:rect l="l" t="t" r="r" b="b"/>
                <a:pathLst>
                  <a:path w="105" h="106" fill="none" extrusionOk="0">
                    <a:moveTo>
                      <a:pt x="105" y="105"/>
                    </a:moveTo>
                    <a:lnTo>
                      <a:pt x="0" y="1"/>
                    </a:lnTo>
                  </a:path>
                </a:pathLst>
              </a:custGeom>
              <a:solidFill>
                <a:schemeClr val="accent4"/>
              </a:solidFill>
              <a:ln w="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982;p83">
                <a:extLst>
                  <a:ext uri="{FF2B5EF4-FFF2-40B4-BE49-F238E27FC236}">
                    <a16:creationId xmlns:a16="http://schemas.microsoft.com/office/drawing/2014/main" id="{186FE2FB-C455-3A5E-3A8F-F13C50D83962}"/>
                  </a:ext>
                </a:extLst>
              </p:cNvPr>
              <p:cNvSpPr/>
              <p:nvPr/>
            </p:nvSpPr>
            <p:spPr>
              <a:xfrm>
                <a:off x="5051706" y="4626840"/>
                <a:ext cx="54218" cy="31908"/>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983;p83">
                <a:extLst>
                  <a:ext uri="{FF2B5EF4-FFF2-40B4-BE49-F238E27FC236}">
                    <a16:creationId xmlns:a16="http://schemas.microsoft.com/office/drawing/2014/main" id="{CDD699DA-48E6-35FE-E9DD-D4AF65FE0959}"/>
                  </a:ext>
                </a:extLst>
              </p:cNvPr>
              <p:cNvSpPr/>
              <p:nvPr/>
            </p:nvSpPr>
            <p:spPr>
              <a:xfrm>
                <a:off x="3854789" y="4357097"/>
                <a:ext cx="42758" cy="36388"/>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984;p83">
                <a:extLst>
                  <a:ext uri="{FF2B5EF4-FFF2-40B4-BE49-F238E27FC236}">
                    <a16:creationId xmlns:a16="http://schemas.microsoft.com/office/drawing/2014/main" id="{CE72902B-37E3-6D7E-9115-306665DD71B6}"/>
                  </a:ext>
                </a:extLst>
              </p:cNvPr>
              <p:cNvSpPr/>
              <p:nvPr/>
            </p:nvSpPr>
            <p:spPr>
              <a:xfrm>
                <a:off x="3819711" y="4275481"/>
                <a:ext cx="71467" cy="9377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985;p83">
                <a:extLst>
                  <a:ext uri="{FF2B5EF4-FFF2-40B4-BE49-F238E27FC236}">
                    <a16:creationId xmlns:a16="http://schemas.microsoft.com/office/drawing/2014/main" id="{88F3739E-644C-44CB-B314-825850D971E1}"/>
                  </a:ext>
                </a:extLst>
              </p:cNvPr>
              <p:cNvGrpSpPr/>
              <p:nvPr/>
            </p:nvGrpSpPr>
            <p:grpSpPr>
              <a:xfrm>
                <a:off x="1914172" y="3987795"/>
                <a:ext cx="421487" cy="421487"/>
                <a:chOff x="870700" y="841225"/>
                <a:chExt cx="869100" cy="869100"/>
              </a:xfrm>
            </p:grpSpPr>
            <p:sp>
              <p:nvSpPr>
                <p:cNvPr id="205" name="Google Shape;1986;p83">
                  <a:extLst>
                    <a:ext uri="{FF2B5EF4-FFF2-40B4-BE49-F238E27FC236}">
                      <a16:creationId xmlns:a16="http://schemas.microsoft.com/office/drawing/2014/main" id="{B3B5C1A2-F49F-858F-8D9C-A73793EE62F6}"/>
                    </a:ext>
                  </a:extLst>
                </p:cNvPr>
                <p:cNvSpPr/>
                <p:nvPr/>
              </p:nvSpPr>
              <p:spPr>
                <a:xfrm>
                  <a:off x="870700" y="841225"/>
                  <a:ext cx="869100" cy="869100"/>
                </a:xfrm>
                <a:prstGeom prst="donut">
                  <a:avLst>
                    <a:gd name="adj" fmla="val 91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987;p83">
                  <a:extLst>
                    <a:ext uri="{FF2B5EF4-FFF2-40B4-BE49-F238E27FC236}">
                      <a16:creationId xmlns:a16="http://schemas.microsoft.com/office/drawing/2014/main" id="{AD6CC6B1-9E92-E20E-3A7A-3EAFCDEC7D38}"/>
                    </a:ext>
                  </a:extLst>
                </p:cNvPr>
                <p:cNvSpPr/>
                <p:nvPr/>
              </p:nvSpPr>
              <p:spPr>
                <a:xfrm>
                  <a:off x="1050100" y="1020625"/>
                  <a:ext cx="510300" cy="510300"/>
                </a:xfrm>
                <a:prstGeom prst="donut">
                  <a:avLst>
                    <a:gd name="adj" fmla="val 177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988;p83">
                  <a:extLst>
                    <a:ext uri="{FF2B5EF4-FFF2-40B4-BE49-F238E27FC236}">
                      <a16:creationId xmlns:a16="http://schemas.microsoft.com/office/drawing/2014/main" id="{87D26336-D907-12BC-D4D7-750DA57B8C30}"/>
                    </a:ext>
                  </a:extLst>
                </p:cNvPr>
                <p:cNvSpPr/>
                <p:nvPr/>
              </p:nvSpPr>
              <p:spPr>
                <a:xfrm>
                  <a:off x="1255150" y="1225675"/>
                  <a:ext cx="100200" cy="100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989;p83">
                <a:extLst>
                  <a:ext uri="{FF2B5EF4-FFF2-40B4-BE49-F238E27FC236}">
                    <a16:creationId xmlns:a16="http://schemas.microsoft.com/office/drawing/2014/main" id="{5B48663C-36BE-ADFE-E712-A22516C9A70E}"/>
                  </a:ext>
                </a:extLst>
              </p:cNvPr>
              <p:cNvGrpSpPr/>
              <p:nvPr/>
            </p:nvGrpSpPr>
            <p:grpSpPr>
              <a:xfrm>
                <a:off x="3428516" y="4108210"/>
                <a:ext cx="421487" cy="421487"/>
                <a:chOff x="870700" y="841225"/>
                <a:chExt cx="869100" cy="869100"/>
              </a:xfrm>
            </p:grpSpPr>
            <p:sp>
              <p:nvSpPr>
                <p:cNvPr id="202" name="Google Shape;1990;p83">
                  <a:extLst>
                    <a:ext uri="{FF2B5EF4-FFF2-40B4-BE49-F238E27FC236}">
                      <a16:creationId xmlns:a16="http://schemas.microsoft.com/office/drawing/2014/main" id="{E0AFCAC5-378A-5421-0963-D3C7CD92B424}"/>
                    </a:ext>
                  </a:extLst>
                </p:cNvPr>
                <p:cNvSpPr/>
                <p:nvPr/>
              </p:nvSpPr>
              <p:spPr>
                <a:xfrm>
                  <a:off x="870700" y="841225"/>
                  <a:ext cx="869100" cy="869100"/>
                </a:xfrm>
                <a:prstGeom prst="donut">
                  <a:avLst>
                    <a:gd name="adj" fmla="val 91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991;p83">
                  <a:extLst>
                    <a:ext uri="{FF2B5EF4-FFF2-40B4-BE49-F238E27FC236}">
                      <a16:creationId xmlns:a16="http://schemas.microsoft.com/office/drawing/2014/main" id="{73B95795-7DC3-636D-A0AD-7648BE2C762A}"/>
                    </a:ext>
                  </a:extLst>
                </p:cNvPr>
                <p:cNvSpPr/>
                <p:nvPr/>
              </p:nvSpPr>
              <p:spPr>
                <a:xfrm>
                  <a:off x="1050100" y="1020625"/>
                  <a:ext cx="510300" cy="510300"/>
                </a:xfrm>
                <a:prstGeom prst="donut">
                  <a:avLst>
                    <a:gd name="adj" fmla="val 177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992;p83">
                  <a:extLst>
                    <a:ext uri="{FF2B5EF4-FFF2-40B4-BE49-F238E27FC236}">
                      <a16:creationId xmlns:a16="http://schemas.microsoft.com/office/drawing/2014/main" id="{846A2666-134B-E8D6-80D9-715D367C4617}"/>
                    </a:ext>
                  </a:extLst>
                </p:cNvPr>
                <p:cNvSpPr/>
                <p:nvPr/>
              </p:nvSpPr>
              <p:spPr>
                <a:xfrm>
                  <a:off x="1255150" y="1225675"/>
                  <a:ext cx="100200" cy="100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93;p83">
                <a:extLst>
                  <a:ext uri="{FF2B5EF4-FFF2-40B4-BE49-F238E27FC236}">
                    <a16:creationId xmlns:a16="http://schemas.microsoft.com/office/drawing/2014/main" id="{A462D840-0E1C-B812-65F4-418B880B864E}"/>
                  </a:ext>
                </a:extLst>
              </p:cNvPr>
              <p:cNvGrpSpPr/>
              <p:nvPr/>
            </p:nvGrpSpPr>
            <p:grpSpPr>
              <a:xfrm>
                <a:off x="1275977" y="3558295"/>
                <a:ext cx="421487" cy="421487"/>
                <a:chOff x="870700" y="841225"/>
                <a:chExt cx="869100" cy="869100"/>
              </a:xfrm>
            </p:grpSpPr>
            <p:sp>
              <p:nvSpPr>
                <p:cNvPr id="199" name="Google Shape;1994;p83">
                  <a:extLst>
                    <a:ext uri="{FF2B5EF4-FFF2-40B4-BE49-F238E27FC236}">
                      <a16:creationId xmlns:a16="http://schemas.microsoft.com/office/drawing/2014/main" id="{1A9CE0CA-3B33-C1B2-7399-A4B502AC54E1}"/>
                    </a:ext>
                  </a:extLst>
                </p:cNvPr>
                <p:cNvSpPr/>
                <p:nvPr/>
              </p:nvSpPr>
              <p:spPr>
                <a:xfrm>
                  <a:off x="870700" y="841225"/>
                  <a:ext cx="869100" cy="869100"/>
                </a:xfrm>
                <a:prstGeom prst="donut">
                  <a:avLst>
                    <a:gd name="adj" fmla="val 91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995;p83">
                  <a:extLst>
                    <a:ext uri="{FF2B5EF4-FFF2-40B4-BE49-F238E27FC236}">
                      <a16:creationId xmlns:a16="http://schemas.microsoft.com/office/drawing/2014/main" id="{3AACF21A-539C-1D5D-E38C-6C32690F3498}"/>
                    </a:ext>
                  </a:extLst>
                </p:cNvPr>
                <p:cNvSpPr/>
                <p:nvPr/>
              </p:nvSpPr>
              <p:spPr>
                <a:xfrm>
                  <a:off x="1050100" y="1020625"/>
                  <a:ext cx="510300" cy="510300"/>
                </a:xfrm>
                <a:prstGeom prst="donut">
                  <a:avLst>
                    <a:gd name="adj" fmla="val 177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996;p83">
                  <a:extLst>
                    <a:ext uri="{FF2B5EF4-FFF2-40B4-BE49-F238E27FC236}">
                      <a16:creationId xmlns:a16="http://schemas.microsoft.com/office/drawing/2014/main" id="{6CC0E1A1-1CF7-AD60-97E8-2CA48881A71D}"/>
                    </a:ext>
                  </a:extLst>
                </p:cNvPr>
                <p:cNvSpPr/>
                <p:nvPr/>
              </p:nvSpPr>
              <p:spPr>
                <a:xfrm>
                  <a:off x="1255150" y="1225675"/>
                  <a:ext cx="100200" cy="100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97;p83">
                <a:extLst>
                  <a:ext uri="{FF2B5EF4-FFF2-40B4-BE49-F238E27FC236}">
                    <a16:creationId xmlns:a16="http://schemas.microsoft.com/office/drawing/2014/main" id="{BC15897F-818C-297A-04DD-1567DCD56597}"/>
                  </a:ext>
                </a:extLst>
              </p:cNvPr>
              <p:cNvGrpSpPr/>
              <p:nvPr/>
            </p:nvGrpSpPr>
            <p:grpSpPr>
              <a:xfrm>
                <a:off x="3850005" y="3558295"/>
                <a:ext cx="421487" cy="421487"/>
                <a:chOff x="870700" y="841225"/>
                <a:chExt cx="869100" cy="869100"/>
              </a:xfrm>
            </p:grpSpPr>
            <p:sp>
              <p:nvSpPr>
                <p:cNvPr id="196" name="Google Shape;1998;p83">
                  <a:extLst>
                    <a:ext uri="{FF2B5EF4-FFF2-40B4-BE49-F238E27FC236}">
                      <a16:creationId xmlns:a16="http://schemas.microsoft.com/office/drawing/2014/main" id="{30142197-465F-A8DF-D2B6-7723060F0337}"/>
                    </a:ext>
                  </a:extLst>
                </p:cNvPr>
                <p:cNvSpPr/>
                <p:nvPr/>
              </p:nvSpPr>
              <p:spPr>
                <a:xfrm>
                  <a:off x="870700" y="841225"/>
                  <a:ext cx="869100" cy="869100"/>
                </a:xfrm>
                <a:prstGeom prst="donut">
                  <a:avLst>
                    <a:gd name="adj" fmla="val 91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99;p83">
                  <a:extLst>
                    <a:ext uri="{FF2B5EF4-FFF2-40B4-BE49-F238E27FC236}">
                      <a16:creationId xmlns:a16="http://schemas.microsoft.com/office/drawing/2014/main" id="{A03B0C14-A7BF-453C-E5C9-089A39B293DC}"/>
                    </a:ext>
                  </a:extLst>
                </p:cNvPr>
                <p:cNvSpPr/>
                <p:nvPr/>
              </p:nvSpPr>
              <p:spPr>
                <a:xfrm>
                  <a:off x="1050100" y="1020625"/>
                  <a:ext cx="510300" cy="510300"/>
                </a:xfrm>
                <a:prstGeom prst="donut">
                  <a:avLst>
                    <a:gd name="adj" fmla="val 177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000;p83">
                  <a:extLst>
                    <a:ext uri="{FF2B5EF4-FFF2-40B4-BE49-F238E27FC236}">
                      <a16:creationId xmlns:a16="http://schemas.microsoft.com/office/drawing/2014/main" id="{DF3E6C0C-FEAD-91A9-93E2-13EF2384DD68}"/>
                    </a:ext>
                  </a:extLst>
                </p:cNvPr>
                <p:cNvSpPr/>
                <p:nvPr/>
              </p:nvSpPr>
              <p:spPr>
                <a:xfrm>
                  <a:off x="1255150" y="1225675"/>
                  <a:ext cx="100200" cy="100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2001;p83">
                <a:extLst>
                  <a:ext uri="{FF2B5EF4-FFF2-40B4-BE49-F238E27FC236}">
                    <a16:creationId xmlns:a16="http://schemas.microsoft.com/office/drawing/2014/main" id="{7033E667-8B3F-A9D6-EB91-CB1C1171FCF4}"/>
                  </a:ext>
                </a:extLst>
              </p:cNvPr>
              <p:cNvGrpSpPr/>
              <p:nvPr/>
            </p:nvGrpSpPr>
            <p:grpSpPr>
              <a:xfrm>
                <a:off x="3850005" y="5072018"/>
                <a:ext cx="421487" cy="421487"/>
                <a:chOff x="870700" y="841225"/>
                <a:chExt cx="869100" cy="869100"/>
              </a:xfrm>
            </p:grpSpPr>
            <p:sp>
              <p:nvSpPr>
                <p:cNvPr id="193" name="Google Shape;2002;p83">
                  <a:extLst>
                    <a:ext uri="{FF2B5EF4-FFF2-40B4-BE49-F238E27FC236}">
                      <a16:creationId xmlns:a16="http://schemas.microsoft.com/office/drawing/2014/main" id="{61FE2696-A732-7144-D205-6A6E1BDBD0DB}"/>
                    </a:ext>
                  </a:extLst>
                </p:cNvPr>
                <p:cNvSpPr/>
                <p:nvPr/>
              </p:nvSpPr>
              <p:spPr>
                <a:xfrm>
                  <a:off x="870700" y="841225"/>
                  <a:ext cx="869100" cy="869100"/>
                </a:xfrm>
                <a:prstGeom prst="donut">
                  <a:avLst>
                    <a:gd name="adj" fmla="val 910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003;p83">
                  <a:extLst>
                    <a:ext uri="{FF2B5EF4-FFF2-40B4-BE49-F238E27FC236}">
                      <a16:creationId xmlns:a16="http://schemas.microsoft.com/office/drawing/2014/main" id="{C3DC3AE2-8A90-CECE-1F36-9B71A409F315}"/>
                    </a:ext>
                  </a:extLst>
                </p:cNvPr>
                <p:cNvSpPr/>
                <p:nvPr/>
              </p:nvSpPr>
              <p:spPr>
                <a:xfrm>
                  <a:off x="1050100" y="1020625"/>
                  <a:ext cx="510300" cy="510300"/>
                </a:xfrm>
                <a:prstGeom prst="donut">
                  <a:avLst>
                    <a:gd name="adj" fmla="val 1777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004;p83">
                  <a:extLst>
                    <a:ext uri="{FF2B5EF4-FFF2-40B4-BE49-F238E27FC236}">
                      <a16:creationId xmlns:a16="http://schemas.microsoft.com/office/drawing/2014/main" id="{A7EC20E4-AD3B-493C-64B4-86B0F1496D9D}"/>
                    </a:ext>
                  </a:extLst>
                </p:cNvPr>
                <p:cNvSpPr/>
                <p:nvPr/>
              </p:nvSpPr>
              <p:spPr>
                <a:xfrm>
                  <a:off x="1255150" y="1225675"/>
                  <a:ext cx="100200" cy="100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TextBox 288">
                <a:extLst>
                  <a:ext uri="{FF2B5EF4-FFF2-40B4-BE49-F238E27FC236}">
                    <a16:creationId xmlns:a16="http://schemas.microsoft.com/office/drawing/2014/main" id="{A03A3371-7E12-193B-BE52-737356AA00FE}"/>
                  </a:ext>
                </a:extLst>
              </p:cNvPr>
              <p:cNvSpPr txBox="1"/>
              <p:nvPr/>
            </p:nvSpPr>
            <p:spPr>
              <a:xfrm>
                <a:off x="6470243" y="3537375"/>
                <a:ext cx="5103395"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a:t>
                </a:r>
              </a:p>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90" name="TextBox 289">
                <a:extLst>
                  <a:ext uri="{FF2B5EF4-FFF2-40B4-BE49-F238E27FC236}">
                    <a16:creationId xmlns:a16="http://schemas.microsoft.com/office/drawing/2014/main" id="{5A7FE874-E02F-B5EC-B012-42D79542C0F5}"/>
                  </a:ext>
                </a:extLst>
              </p:cNvPr>
              <p:cNvSpPr txBox="1"/>
              <p:nvPr/>
            </p:nvSpPr>
            <p:spPr>
              <a:xfrm>
                <a:off x="6470243" y="5849107"/>
                <a:ext cx="5103395" cy="523220"/>
              </a:xfrm>
              <a:prstGeom prst="rect">
                <a:avLst/>
              </a:prstGeom>
              <a:noFill/>
            </p:spPr>
            <p:txBody>
              <a:bodyPr wrap="square">
                <a:spAutoFit/>
              </a:bodyPr>
              <a:lstStyle/>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a:t>
                </a:r>
              </a:p>
              <a:p>
                <a:pPr algn="ct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porttitor purus</a:t>
                </a:r>
                <a:endParaRPr lang="en-US" sz="1400" b="1" dirty="0">
                  <a:solidFill>
                    <a:schemeClr val="tx1">
                      <a:lumMod val="75000"/>
                      <a:lumOff val="25000"/>
                    </a:schemeClr>
                  </a:solidFill>
                  <a:latin typeface="Lora" pitchFamily="2" charset="0"/>
                  <a:ea typeface="Nunito"/>
                  <a:cs typeface="Nunito"/>
                  <a:sym typeface="Nunito"/>
                </a:endParaRPr>
              </a:p>
            </p:txBody>
          </p:sp>
        </p:grpSp>
      </p:grpSp>
      <p:sp>
        <p:nvSpPr>
          <p:cNvPr id="2" name="TextBox 1">
            <a:extLst>
              <a:ext uri="{FF2B5EF4-FFF2-40B4-BE49-F238E27FC236}">
                <a16:creationId xmlns:a16="http://schemas.microsoft.com/office/drawing/2014/main" id="{0134D3F1-3B15-D2A2-D872-1270921E38BE}"/>
              </a:ext>
            </a:extLst>
          </p:cNvPr>
          <p:cNvSpPr txBox="1"/>
          <p:nvPr/>
        </p:nvSpPr>
        <p:spPr>
          <a:xfrm>
            <a:off x="0" y="1021936"/>
            <a:ext cx="12192000" cy="646331"/>
          </a:xfrm>
          <a:prstGeom prst="rect">
            <a:avLst/>
          </a:prstGeom>
          <a:noFill/>
        </p:spPr>
        <p:txBody>
          <a:bodyPr wrap="square">
            <a:spAutoFit/>
          </a:bodyPr>
          <a:lstStyle/>
          <a:p>
            <a:pPr algn="ctr"/>
            <a:r>
              <a:rPr lang="en" sz="3600" b="1" dirty="0">
                <a:solidFill>
                  <a:schemeClr val="accent1"/>
                </a:solidFill>
                <a:latin typeface="Lora" pitchFamily="2" charset="0"/>
              </a:rPr>
              <a:t>Findings</a:t>
            </a:r>
            <a:endParaRPr lang="en-US" sz="3600" b="1" dirty="0">
              <a:solidFill>
                <a:schemeClr val="accent1"/>
              </a:solidFill>
              <a:latin typeface="Lora" pitchFamily="2" charset="0"/>
            </a:endParaRPr>
          </a:p>
        </p:txBody>
      </p:sp>
    </p:spTree>
    <p:extLst>
      <p:ext uri="{BB962C8B-B14F-4D97-AF65-F5344CB8AC3E}">
        <p14:creationId xmlns:p14="http://schemas.microsoft.com/office/powerpoint/2010/main" val="27686308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7484E45E-2F68-AC81-B0E9-993BD8428863}"/>
              </a:ext>
            </a:extLst>
          </p:cNvPr>
          <p:cNvGrpSpPr/>
          <p:nvPr/>
        </p:nvGrpSpPr>
        <p:grpSpPr>
          <a:xfrm>
            <a:off x="618177" y="2654300"/>
            <a:ext cx="10955646" cy="3340087"/>
            <a:chOff x="476992" y="2489200"/>
            <a:chExt cx="10955646" cy="3340087"/>
          </a:xfrm>
        </p:grpSpPr>
        <p:graphicFrame>
          <p:nvGraphicFramePr>
            <p:cNvPr id="4" name="Google Shape;2386;p94">
              <a:extLst>
                <a:ext uri="{FF2B5EF4-FFF2-40B4-BE49-F238E27FC236}">
                  <a16:creationId xmlns:a16="http://schemas.microsoft.com/office/drawing/2014/main" id="{6C8BB00C-1D1F-807E-E671-91D3D521BDE7}"/>
                </a:ext>
              </a:extLst>
            </p:cNvPr>
            <p:cNvGraphicFramePr/>
            <p:nvPr>
              <p:extLst>
                <p:ext uri="{D42A27DB-BD31-4B8C-83A1-F6EECF244321}">
                  <p14:modId xmlns:p14="http://schemas.microsoft.com/office/powerpoint/2010/main" val="1736419070"/>
                </p:ext>
              </p:extLst>
            </p:nvPr>
          </p:nvGraphicFramePr>
          <p:xfrm>
            <a:off x="476992" y="3422364"/>
            <a:ext cx="4230069" cy="2406923"/>
          </p:xfrm>
          <a:graphic>
            <a:graphicData uri="http://schemas.openxmlformats.org/drawingml/2006/table">
              <a:tbl>
                <a:tblPr>
                  <a:noFill/>
                </a:tblPr>
                <a:tblGrid>
                  <a:gridCol w="1410023">
                    <a:extLst>
                      <a:ext uri="{9D8B030D-6E8A-4147-A177-3AD203B41FA5}">
                        <a16:colId xmlns:a16="http://schemas.microsoft.com/office/drawing/2014/main" val="20000"/>
                      </a:ext>
                    </a:extLst>
                  </a:gridCol>
                  <a:gridCol w="1410023">
                    <a:extLst>
                      <a:ext uri="{9D8B030D-6E8A-4147-A177-3AD203B41FA5}">
                        <a16:colId xmlns:a16="http://schemas.microsoft.com/office/drawing/2014/main" val="20001"/>
                      </a:ext>
                    </a:extLst>
                  </a:gridCol>
                  <a:gridCol w="1410023">
                    <a:extLst>
                      <a:ext uri="{9D8B030D-6E8A-4147-A177-3AD203B41FA5}">
                        <a16:colId xmlns:a16="http://schemas.microsoft.com/office/drawing/2014/main" val="20002"/>
                      </a:ext>
                    </a:extLst>
                  </a:gridCol>
                </a:tblGrid>
                <a:tr h="643801">
                  <a:tc>
                    <a:txBody>
                      <a:bodyPr/>
                      <a:lstStyle/>
                      <a:p>
                        <a:pPr marL="0" lvl="0" indent="0" algn="ctr" rtl="0">
                          <a:spcBef>
                            <a:spcPts val="0"/>
                          </a:spcBef>
                          <a:spcAft>
                            <a:spcPts val="0"/>
                          </a:spcAft>
                          <a:buNone/>
                        </a:pPr>
                        <a:endParaRPr sz="1600" b="1">
                          <a:solidFill>
                            <a:srgbClr val="001B48"/>
                          </a:solidFill>
                          <a:latin typeface="Lora" pitchFamily="2" charset="0"/>
                          <a:ea typeface="Barlow"/>
                          <a:cs typeface="Barlow"/>
                          <a:sym typeface="Barlow"/>
                        </a:endParaRPr>
                      </a:p>
                    </a:txBody>
                    <a:tcPr marL="91425" marR="91425" marT="91425" marB="91425" anchor="ctr">
                      <a:lnL w="9525" cap="flat" cmpd="sng">
                        <a:solidFill>
                          <a:schemeClr val="accent6">
                            <a:alpha val="0"/>
                          </a:schemeClr>
                        </a:solidFill>
                        <a:prstDash val="solid"/>
                        <a:round/>
                        <a:headEnd type="none" w="sm" len="sm"/>
                        <a:tailEnd type="none" w="sm" len="sm"/>
                      </a:lnL>
                      <a:lnR w="28575" cap="flat" cmpd="sng">
                        <a:solidFill>
                          <a:schemeClr val="accent6"/>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1600" b="1" dirty="0">
                            <a:solidFill>
                              <a:schemeClr val="accent1"/>
                            </a:solidFill>
                            <a:latin typeface="Lora" pitchFamily="2" charset="0"/>
                            <a:ea typeface="Merriweather Black"/>
                            <a:cs typeface="Merriweather Black"/>
                            <a:sym typeface="Merriweather Black"/>
                          </a:rPr>
                          <a:t>Chemo </a:t>
                        </a:r>
                        <a:endParaRPr sz="1600" b="1" dirty="0">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sz="1600" b="1">
                            <a:solidFill>
                              <a:schemeClr val="accent1"/>
                            </a:solidFill>
                            <a:latin typeface="Lora" pitchFamily="2" charset="0"/>
                            <a:ea typeface="Merriweather Black"/>
                            <a:cs typeface="Merriweather Black"/>
                            <a:sym typeface="Merriweather Black"/>
                          </a:rPr>
                          <a:t>Radio </a:t>
                        </a:r>
                        <a:endParaRPr sz="1600" b="1">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875146">
                  <a:tc>
                    <a:txBody>
                      <a:bodyPr/>
                      <a:lstStyle/>
                      <a:p>
                        <a:pPr marL="0" lvl="0" indent="0" algn="ctr" rtl="0">
                          <a:spcBef>
                            <a:spcPts val="0"/>
                          </a:spcBef>
                          <a:spcAft>
                            <a:spcPts val="0"/>
                          </a:spcAft>
                          <a:buClr>
                            <a:srgbClr val="000000"/>
                          </a:buClr>
                          <a:buSzPts val="1100"/>
                          <a:buFont typeface="Arial"/>
                          <a:buNone/>
                        </a:pPr>
                        <a:r>
                          <a:rPr lang="en" sz="1600" b="1" dirty="0">
                            <a:solidFill>
                              <a:schemeClr val="lt1"/>
                            </a:solidFill>
                            <a:latin typeface="Lora" pitchFamily="2" charset="0"/>
                            <a:ea typeface="Merriweather Black"/>
                            <a:cs typeface="Merriweather Black"/>
                            <a:sym typeface="Merriweather Black"/>
                          </a:rPr>
                          <a:t>First Dose</a:t>
                        </a:r>
                        <a:endParaRPr b="1" dirty="0">
                          <a:solidFill>
                            <a:schemeClr val="l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25%</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10%</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887976">
                  <a:tc>
                    <a:txBody>
                      <a:bodyPr/>
                      <a:lstStyle/>
                      <a:p>
                        <a:pPr marL="0" lvl="0" indent="0" algn="ctr" rtl="0">
                          <a:spcBef>
                            <a:spcPts val="0"/>
                          </a:spcBef>
                          <a:spcAft>
                            <a:spcPts val="0"/>
                          </a:spcAft>
                          <a:buClr>
                            <a:srgbClr val="000000"/>
                          </a:buClr>
                          <a:buSzPts val="1100"/>
                          <a:buFont typeface="Arial"/>
                          <a:buNone/>
                        </a:pPr>
                        <a:r>
                          <a:rPr lang="en" sz="1600" b="1">
                            <a:solidFill>
                              <a:schemeClr val="lt1"/>
                            </a:solidFill>
                            <a:latin typeface="Lora" pitchFamily="2" charset="0"/>
                            <a:ea typeface="Merriweather Black"/>
                            <a:cs typeface="Merriweather Black"/>
                            <a:sym typeface="Merriweather Black"/>
                          </a:rPr>
                          <a:t>Second Dose</a:t>
                        </a:r>
                        <a:endParaRPr b="1">
                          <a:solidFill>
                            <a:schemeClr val="l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rgbClr val="000000"/>
                          </a:buClr>
                          <a:buSzPts val="1100"/>
                          <a:buFont typeface="Arial"/>
                          <a:buNone/>
                        </a:pPr>
                        <a:r>
                          <a:rPr lang="en" b="1">
                            <a:solidFill>
                              <a:schemeClr val="accent1"/>
                            </a:solidFill>
                            <a:latin typeface="Lora" pitchFamily="2" charset="0"/>
                            <a:ea typeface="Lato"/>
                            <a:cs typeface="Lato"/>
                            <a:sym typeface="Lato"/>
                          </a:rPr>
                          <a:t>40%</a:t>
                        </a:r>
                        <a:endParaRPr b="1">
                          <a:solidFill>
                            <a:schemeClr val="accent1"/>
                          </a:solidFill>
                          <a:latin typeface="Lora" pitchFamily="2" charset="0"/>
                          <a:ea typeface="Lato"/>
                          <a:cs typeface="Lato"/>
                          <a:sym typeface="Lato"/>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25%</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5" name="Google Shape;2387;p94">
              <a:extLst>
                <a:ext uri="{FF2B5EF4-FFF2-40B4-BE49-F238E27FC236}">
                  <a16:creationId xmlns:a16="http://schemas.microsoft.com/office/drawing/2014/main" id="{D38A1588-A47D-3551-7FD9-34E631D36AD9}"/>
                </a:ext>
              </a:extLst>
            </p:cNvPr>
            <p:cNvGraphicFramePr/>
            <p:nvPr>
              <p:extLst>
                <p:ext uri="{D42A27DB-BD31-4B8C-83A1-F6EECF244321}">
                  <p14:modId xmlns:p14="http://schemas.microsoft.com/office/powerpoint/2010/main" val="3057461318"/>
                </p:ext>
              </p:extLst>
            </p:nvPr>
          </p:nvGraphicFramePr>
          <p:xfrm>
            <a:off x="6645241" y="3422364"/>
            <a:ext cx="4787397" cy="2406923"/>
          </p:xfrm>
          <a:graphic>
            <a:graphicData uri="http://schemas.openxmlformats.org/drawingml/2006/table">
              <a:tbl>
                <a:tblPr>
                  <a:noFill/>
                </a:tblPr>
                <a:tblGrid>
                  <a:gridCol w="1595799">
                    <a:extLst>
                      <a:ext uri="{9D8B030D-6E8A-4147-A177-3AD203B41FA5}">
                        <a16:colId xmlns:a16="http://schemas.microsoft.com/office/drawing/2014/main" val="20000"/>
                      </a:ext>
                    </a:extLst>
                  </a:gridCol>
                  <a:gridCol w="1595799">
                    <a:extLst>
                      <a:ext uri="{9D8B030D-6E8A-4147-A177-3AD203B41FA5}">
                        <a16:colId xmlns:a16="http://schemas.microsoft.com/office/drawing/2014/main" val="20001"/>
                      </a:ext>
                    </a:extLst>
                  </a:gridCol>
                  <a:gridCol w="1595799">
                    <a:extLst>
                      <a:ext uri="{9D8B030D-6E8A-4147-A177-3AD203B41FA5}">
                        <a16:colId xmlns:a16="http://schemas.microsoft.com/office/drawing/2014/main" val="20002"/>
                      </a:ext>
                    </a:extLst>
                  </a:gridCol>
                </a:tblGrid>
                <a:tr h="643801">
                  <a:tc>
                    <a:txBody>
                      <a:bodyPr/>
                      <a:lstStyle/>
                      <a:p>
                        <a:pPr marL="0" lvl="0" indent="0" algn="ctr" rtl="0">
                          <a:spcBef>
                            <a:spcPts val="0"/>
                          </a:spcBef>
                          <a:spcAft>
                            <a:spcPts val="0"/>
                          </a:spcAft>
                          <a:buNone/>
                        </a:pPr>
                        <a:endParaRPr sz="1600" b="1">
                          <a:solidFill>
                            <a:srgbClr val="001B48"/>
                          </a:solidFill>
                          <a:latin typeface="Lora" pitchFamily="2" charset="0"/>
                          <a:ea typeface="Barlow"/>
                          <a:cs typeface="Barlow"/>
                          <a:sym typeface="Barlow"/>
                        </a:endParaRPr>
                      </a:p>
                    </a:txBody>
                    <a:tcPr marL="91425" marR="91425" marT="91425" marB="91425" anchor="ctr">
                      <a:lnL w="9525" cap="flat" cmpd="sng">
                        <a:solidFill>
                          <a:schemeClr val="accent4">
                            <a:alpha val="0"/>
                          </a:schemeClr>
                        </a:solidFill>
                        <a:prstDash val="solid"/>
                        <a:round/>
                        <a:headEnd type="none" w="sm" len="sm"/>
                        <a:tailEnd type="none" w="sm" len="sm"/>
                      </a:lnL>
                      <a:lnR w="28575" cap="flat" cmpd="sng">
                        <a:solidFill>
                          <a:schemeClr val="accent4"/>
                        </a:solidFill>
                        <a:prstDash val="solid"/>
                        <a:round/>
                        <a:headEnd type="none" w="sm" len="sm"/>
                        <a:tailEnd type="none" w="sm" len="sm"/>
                      </a:lnR>
                      <a:lnT w="9525" cap="flat" cmpd="sng">
                        <a:solidFill>
                          <a:schemeClr val="accent4">
                            <a:alpha val="0"/>
                          </a:schemeClr>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600" b="1">
                            <a:solidFill>
                              <a:schemeClr val="accent1"/>
                            </a:solidFill>
                            <a:latin typeface="Lora" pitchFamily="2" charset="0"/>
                            <a:ea typeface="Merriweather Black"/>
                            <a:cs typeface="Merriweather Black"/>
                            <a:sym typeface="Merriweather Black"/>
                          </a:rPr>
                          <a:t>Chemo </a:t>
                        </a:r>
                        <a:endParaRPr sz="1600" b="1">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sz="1600" b="1" dirty="0">
                            <a:solidFill>
                              <a:schemeClr val="accent1"/>
                            </a:solidFill>
                            <a:latin typeface="Lora" pitchFamily="2" charset="0"/>
                            <a:ea typeface="Merriweather Black"/>
                            <a:cs typeface="Merriweather Black"/>
                            <a:sym typeface="Merriweather Black"/>
                          </a:rPr>
                          <a:t>Radio </a:t>
                        </a:r>
                        <a:endParaRPr sz="1600" b="1" dirty="0">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875146">
                  <a:tc>
                    <a:txBody>
                      <a:bodyPr/>
                      <a:lstStyle/>
                      <a:p>
                        <a:pPr marL="0" lvl="0" indent="0" algn="ctr" rtl="0">
                          <a:spcBef>
                            <a:spcPts val="0"/>
                          </a:spcBef>
                          <a:spcAft>
                            <a:spcPts val="0"/>
                          </a:spcAft>
                          <a:buClr>
                            <a:srgbClr val="000000"/>
                          </a:buClr>
                          <a:buSzPts val="1100"/>
                          <a:buFont typeface="Arial"/>
                          <a:buNone/>
                        </a:pPr>
                        <a:r>
                          <a:rPr lang="en" sz="1600" b="1" dirty="0">
                            <a:solidFill>
                              <a:schemeClr val="accent1"/>
                            </a:solidFill>
                            <a:latin typeface="Lora" pitchFamily="2" charset="0"/>
                            <a:ea typeface="Merriweather Black"/>
                            <a:cs typeface="Merriweather Black"/>
                            <a:sym typeface="Merriweather Black"/>
                          </a:rPr>
                          <a:t>First Dose</a:t>
                        </a:r>
                        <a:endParaRPr b="1" dirty="0">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10%</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20%</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887976">
                  <a:tc>
                    <a:txBody>
                      <a:bodyPr/>
                      <a:lstStyle/>
                      <a:p>
                        <a:pPr marL="0" lvl="0" indent="0" algn="ctr" rtl="0">
                          <a:spcBef>
                            <a:spcPts val="0"/>
                          </a:spcBef>
                          <a:spcAft>
                            <a:spcPts val="0"/>
                          </a:spcAft>
                          <a:buClr>
                            <a:srgbClr val="000000"/>
                          </a:buClr>
                          <a:buSzPts val="1100"/>
                          <a:buFont typeface="Arial"/>
                          <a:buNone/>
                        </a:pPr>
                        <a:r>
                          <a:rPr lang="en" sz="1600" b="1">
                            <a:solidFill>
                              <a:schemeClr val="accent1"/>
                            </a:solidFill>
                            <a:latin typeface="Lora" pitchFamily="2" charset="0"/>
                            <a:ea typeface="Merriweather Black"/>
                            <a:cs typeface="Merriweather Black"/>
                            <a:sym typeface="Merriweather Black"/>
                          </a:rPr>
                          <a:t>Second Dose</a:t>
                        </a:r>
                        <a:endParaRPr b="1">
                          <a:solidFill>
                            <a:schemeClr val="accent1"/>
                          </a:solidFill>
                          <a:latin typeface="Lora" pitchFamily="2" charset="0"/>
                          <a:ea typeface="Merriweather Black"/>
                          <a:cs typeface="Merriweather Black"/>
                          <a:sym typeface="Merriweather Black"/>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b="1">
                            <a:solidFill>
                              <a:schemeClr val="accent1"/>
                            </a:solidFill>
                            <a:latin typeface="Lora" pitchFamily="2" charset="0"/>
                            <a:ea typeface="Lato"/>
                            <a:cs typeface="Lato"/>
                            <a:sym typeface="Lato"/>
                          </a:rPr>
                          <a:t>45%</a:t>
                        </a:r>
                        <a:endParaRPr b="1">
                          <a:solidFill>
                            <a:schemeClr val="accent1"/>
                          </a:solidFill>
                          <a:latin typeface="Lora" pitchFamily="2" charset="0"/>
                          <a:ea typeface="Lato"/>
                          <a:cs typeface="Lato"/>
                          <a:sym typeface="Lato"/>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dirty="0">
                            <a:solidFill>
                              <a:schemeClr val="accent1"/>
                            </a:solidFill>
                            <a:latin typeface="Lora" pitchFamily="2" charset="0"/>
                            <a:ea typeface="Lato"/>
                            <a:cs typeface="Lato"/>
                            <a:sym typeface="Lato"/>
                          </a:rPr>
                          <a:t>25%</a:t>
                        </a:r>
                        <a:endParaRPr b="1" dirty="0">
                          <a:solidFill>
                            <a:schemeClr val="accent1"/>
                          </a:solidFill>
                          <a:latin typeface="Lora" pitchFamily="2" charset="0"/>
                          <a:ea typeface="Lato"/>
                          <a:cs typeface="Lato"/>
                          <a:sym typeface="Lato"/>
                        </a:endParaRPr>
                      </a:p>
                    </a:txBody>
                    <a:tcPr marL="91425" marR="91425" marT="91425" marB="91425" anchor="ctr">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 name="Google Shape;2390;p94">
              <a:extLst>
                <a:ext uri="{FF2B5EF4-FFF2-40B4-BE49-F238E27FC236}">
                  <a16:creationId xmlns:a16="http://schemas.microsoft.com/office/drawing/2014/main" id="{F2747ED6-0614-6D32-EE4D-7286920E088C}"/>
                </a:ext>
              </a:extLst>
            </p:cNvPr>
            <p:cNvGrpSpPr/>
            <p:nvPr/>
          </p:nvGrpSpPr>
          <p:grpSpPr>
            <a:xfrm>
              <a:off x="835510" y="2489200"/>
              <a:ext cx="935740" cy="1408867"/>
              <a:chOff x="1427325" y="3963950"/>
              <a:chExt cx="382450" cy="575825"/>
            </a:xfrm>
          </p:grpSpPr>
          <p:sp>
            <p:nvSpPr>
              <p:cNvPr id="24" name="Google Shape;2391;p94">
                <a:extLst>
                  <a:ext uri="{FF2B5EF4-FFF2-40B4-BE49-F238E27FC236}">
                    <a16:creationId xmlns:a16="http://schemas.microsoft.com/office/drawing/2014/main" id="{8676024B-A5FC-08A7-81BD-DDF86D184BD4}"/>
                  </a:ext>
                </a:extLst>
              </p:cNvPr>
              <p:cNvSpPr/>
              <p:nvPr/>
            </p:nvSpPr>
            <p:spPr>
              <a:xfrm>
                <a:off x="1517400" y="3963950"/>
                <a:ext cx="202300" cy="257250"/>
              </a:xfrm>
              <a:custGeom>
                <a:avLst/>
                <a:gdLst/>
                <a:ahLst/>
                <a:cxnLst/>
                <a:rect l="l" t="t" r="r" b="b"/>
                <a:pathLst>
                  <a:path w="8092" h="10290" extrusionOk="0">
                    <a:moveTo>
                      <a:pt x="4046" y="1"/>
                    </a:moveTo>
                    <a:cubicBezTo>
                      <a:pt x="1811" y="1"/>
                      <a:pt x="0" y="1813"/>
                      <a:pt x="0" y="4048"/>
                    </a:cubicBezTo>
                    <a:lnTo>
                      <a:pt x="0" y="9753"/>
                    </a:lnTo>
                    <a:cubicBezTo>
                      <a:pt x="0" y="10050"/>
                      <a:pt x="240" y="10289"/>
                      <a:pt x="536" y="10289"/>
                    </a:cubicBezTo>
                    <a:lnTo>
                      <a:pt x="7555" y="10289"/>
                    </a:lnTo>
                    <a:cubicBezTo>
                      <a:pt x="7852" y="10289"/>
                      <a:pt x="8091" y="10050"/>
                      <a:pt x="8091" y="9753"/>
                    </a:cubicBezTo>
                    <a:lnTo>
                      <a:pt x="8091" y="4048"/>
                    </a:lnTo>
                    <a:cubicBezTo>
                      <a:pt x="8091" y="1813"/>
                      <a:pt x="6280" y="1"/>
                      <a:pt x="4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92;p94">
                <a:extLst>
                  <a:ext uri="{FF2B5EF4-FFF2-40B4-BE49-F238E27FC236}">
                    <a16:creationId xmlns:a16="http://schemas.microsoft.com/office/drawing/2014/main" id="{36AAD0B9-3ED7-20C9-95B7-D02E1E626E18}"/>
                  </a:ext>
                </a:extLst>
              </p:cNvPr>
              <p:cNvSpPr/>
              <p:nvPr/>
            </p:nvSpPr>
            <p:spPr>
              <a:xfrm>
                <a:off x="1577100" y="4201900"/>
                <a:ext cx="82750" cy="61425"/>
              </a:xfrm>
              <a:custGeom>
                <a:avLst/>
                <a:gdLst/>
                <a:ahLst/>
                <a:cxnLst/>
                <a:rect l="l" t="t" r="r" b="b"/>
                <a:pathLst>
                  <a:path w="3310" h="2457" extrusionOk="0">
                    <a:moveTo>
                      <a:pt x="3310" y="1"/>
                    </a:moveTo>
                    <a:cubicBezTo>
                      <a:pt x="2826" y="336"/>
                      <a:pt x="2251" y="515"/>
                      <a:pt x="1663" y="515"/>
                    </a:cubicBezTo>
                    <a:cubicBezTo>
                      <a:pt x="1024" y="515"/>
                      <a:pt x="461" y="339"/>
                      <a:pt x="1" y="45"/>
                    </a:cubicBezTo>
                    <a:lnTo>
                      <a:pt x="1" y="1668"/>
                    </a:lnTo>
                    <a:cubicBezTo>
                      <a:pt x="427" y="2194"/>
                      <a:pt x="1041" y="2457"/>
                      <a:pt x="1656" y="2457"/>
                    </a:cubicBezTo>
                    <a:cubicBezTo>
                      <a:pt x="2270" y="2457"/>
                      <a:pt x="2884" y="2194"/>
                      <a:pt x="3310" y="1668"/>
                    </a:cubicBezTo>
                    <a:lnTo>
                      <a:pt x="3310"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93;p94">
                <a:extLst>
                  <a:ext uri="{FF2B5EF4-FFF2-40B4-BE49-F238E27FC236}">
                    <a16:creationId xmlns:a16="http://schemas.microsoft.com/office/drawing/2014/main" id="{75175CFE-419A-9639-C2FD-451B4AF28D77}"/>
                  </a:ext>
                </a:extLst>
              </p:cNvPr>
              <p:cNvSpPr/>
              <p:nvPr/>
            </p:nvSpPr>
            <p:spPr>
              <a:xfrm>
                <a:off x="1427325" y="4250950"/>
                <a:ext cx="382425" cy="288825"/>
              </a:xfrm>
              <a:custGeom>
                <a:avLst/>
                <a:gdLst/>
                <a:ahLst/>
                <a:cxnLst/>
                <a:rect l="l" t="t" r="r" b="b"/>
                <a:pathLst>
                  <a:path w="15297" h="11553" extrusionOk="0">
                    <a:moveTo>
                      <a:pt x="10425" y="1"/>
                    </a:moveTo>
                    <a:cubicBezTo>
                      <a:pt x="10307" y="379"/>
                      <a:pt x="10066" y="706"/>
                      <a:pt x="9742" y="932"/>
                    </a:cubicBezTo>
                    <a:cubicBezTo>
                      <a:pt x="9115" y="1366"/>
                      <a:pt x="8381" y="1583"/>
                      <a:pt x="7647" y="1583"/>
                    </a:cubicBezTo>
                    <a:cubicBezTo>
                      <a:pt x="6913" y="1583"/>
                      <a:pt x="6179" y="1366"/>
                      <a:pt x="5552" y="932"/>
                    </a:cubicBezTo>
                    <a:cubicBezTo>
                      <a:pt x="5226" y="706"/>
                      <a:pt x="4987" y="379"/>
                      <a:pt x="4868" y="2"/>
                    </a:cubicBezTo>
                    <a:lnTo>
                      <a:pt x="1619" y="1262"/>
                    </a:lnTo>
                    <a:cubicBezTo>
                      <a:pt x="1619" y="1262"/>
                      <a:pt x="0" y="1928"/>
                      <a:pt x="0" y="3773"/>
                    </a:cubicBezTo>
                    <a:lnTo>
                      <a:pt x="0" y="7752"/>
                    </a:lnTo>
                    <a:lnTo>
                      <a:pt x="2158" y="7752"/>
                    </a:lnTo>
                    <a:cubicBezTo>
                      <a:pt x="2457" y="7752"/>
                      <a:pt x="2698" y="7993"/>
                      <a:pt x="2698" y="8291"/>
                    </a:cubicBezTo>
                    <a:lnTo>
                      <a:pt x="2698" y="11552"/>
                    </a:lnTo>
                    <a:lnTo>
                      <a:pt x="12599" y="11552"/>
                    </a:lnTo>
                    <a:lnTo>
                      <a:pt x="12599" y="8291"/>
                    </a:lnTo>
                    <a:cubicBezTo>
                      <a:pt x="12599" y="7993"/>
                      <a:pt x="12840" y="7752"/>
                      <a:pt x="13138" y="7752"/>
                    </a:cubicBezTo>
                    <a:lnTo>
                      <a:pt x="15296" y="7752"/>
                    </a:lnTo>
                    <a:lnTo>
                      <a:pt x="15296" y="3773"/>
                    </a:lnTo>
                    <a:cubicBezTo>
                      <a:pt x="15296" y="1927"/>
                      <a:pt x="13678" y="1262"/>
                      <a:pt x="13678" y="1262"/>
                    </a:cubicBezTo>
                    <a:lnTo>
                      <a:pt x="13679" y="1262"/>
                    </a:lnTo>
                    <a:lnTo>
                      <a:pt x="104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94;p94">
                <a:extLst>
                  <a:ext uri="{FF2B5EF4-FFF2-40B4-BE49-F238E27FC236}">
                    <a16:creationId xmlns:a16="http://schemas.microsoft.com/office/drawing/2014/main" id="{2C668CF3-838D-106C-2D36-89BDBB491803}"/>
                  </a:ext>
                </a:extLst>
              </p:cNvPr>
              <p:cNvSpPr/>
              <p:nvPr/>
            </p:nvSpPr>
            <p:spPr>
              <a:xfrm>
                <a:off x="1641900" y="4353625"/>
                <a:ext cx="83700" cy="72625"/>
              </a:xfrm>
              <a:custGeom>
                <a:avLst/>
                <a:gdLst/>
                <a:ahLst/>
                <a:cxnLst/>
                <a:rect l="l" t="t" r="r" b="b"/>
                <a:pathLst>
                  <a:path w="3348" h="2905" extrusionOk="0">
                    <a:moveTo>
                      <a:pt x="2510" y="0"/>
                    </a:moveTo>
                    <a:cubicBezTo>
                      <a:pt x="2003" y="0"/>
                      <a:pt x="1796" y="408"/>
                      <a:pt x="1780" y="426"/>
                    </a:cubicBezTo>
                    <a:cubicBezTo>
                      <a:pt x="1750" y="461"/>
                      <a:pt x="1714" y="482"/>
                      <a:pt x="1675" y="482"/>
                    </a:cubicBezTo>
                    <a:cubicBezTo>
                      <a:pt x="1640" y="482"/>
                      <a:pt x="1603" y="465"/>
                      <a:pt x="1565" y="425"/>
                    </a:cubicBezTo>
                    <a:cubicBezTo>
                      <a:pt x="1408" y="149"/>
                      <a:pt x="1124" y="2"/>
                      <a:pt x="836" y="2"/>
                    </a:cubicBezTo>
                    <a:cubicBezTo>
                      <a:pt x="625" y="2"/>
                      <a:pt x="412" y="81"/>
                      <a:pt x="246" y="247"/>
                    </a:cubicBezTo>
                    <a:cubicBezTo>
                      <a:pt x="89" y="404"/>
                      <a:pt x="0" y="617"/>
                      <a:pt x="0" y="839"/>
                    </a:cubicBezTo>
                    <a:cubicBezTo>
                      <a:pt x="2" y="1775"/>
                      <a:pt x="826" y="2513"/>
                      <a:pt x="1637" y="2896"/>
                    </a:cubicBezTo>
                    <a:cubicBezTo>
                      <a:pt x="1650" y="2902"/>
                      <a:pt x="1663" y="2905"/>
                      <a:pt x="1676" y="2905"/>
                    </a:cubicBezTo>
                    <a:cubicBezTo>
                      <a:pt x="1689" y="2905"/>
                      <a:pt x="1702" y="2902"/>
                      <a:pt x="1714" y="2896"/>
                    </a:cubicBezTo>
                    <a:cubicBezTo>
                      <a:pt x="2002" y="2757"/>
                      <a:pt x="2270" y="2583"/>
                      <a:pt x="2516" y="2380"/>
                    </a:cubicBezTo>
                    <a:cubicBezTo>
                      <a:pt x="3068" y="1915"/>
                      <a:pt x="3348" y="1396"/>
                      <a:pt x="3347" y="836"/>
                    </a:cubicBezTo>
                    <a:cubicBezTo>
                      <a:pt x="3346" y="374"/>
                      <a:pt x="2972" y="0"/>
                      <a:pt x="25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95;p94">
                <a:extLst>
                  <a:ext uri="{FF2B5EF4-FFF2-40B4-BE49-F238E27FC236}">
                    <a16:creationId xmlns:a16="http://schemas.microsoft.com/office/drawing/2014/main" id="{27673BA0-2B0C-F935-4E2A-264A86070C55}"/>
                  </a:ext>
                </a:extLst>
              </p:cNvPr>
              <p:cNvSpPr/>
              <p:nvPr/>
            </p:nvSpPr>
            <p:spPr>
              <a:xfrm>
                <a:off x="1427325" y="4442400"/>
                <a:ext cx="69800" cy="97375"/>
              </a:xfrm>
              <a:custGeom>
                <a:avLst/>
                <a:gdLst/>
                <a:ahLst/>
                <a:cxnLst/>
                <a:rect l="l" t="t" r="r" b="b"/>
                <a:pathLst>
                  <a:path w="2792" h="3895" extrusionOk="0">
                    <a:moveTo>
                      <a:pt x="0" y="0"/>
                    </a:moveTo>
                    <a:lnTo>
                      <a:pt x="0" y="3355"/>
                    </a:lnTo>
                    <a:cubicBezTo>
                      <a:pt x="0" y="3652"/>
                      <a:pt x="242" y="3894"/>
                      <a:pt x="539" y="3894"/>
                    </a:cubicBezTo>
                    <a:lnTo>
                      <a:pt x="2791" y="3894"/>
                    </a:lnTo>
                    <a:lnTo>
                      <a:pt x="2791" y="540"/>
                    </a:lnTo>
                    <a:cubicBezTo>
                      <a:pt x="2791" y="242"/>
                      <a:pt x="2549" y="0"/>
                      <a:pt x="2252" y="0"/>
                    </a:cubicBez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96;p94">
                <a:extLst>
                  <a:ext uri="{FF2B5EF4-FFF2-40B4-BE49-F238E27FC236}">
                    <a16:creationId xmlns:a16="http://schemas.microsoft.com/office/drawing/2014/main" id="{5221A175-4073-3AC2-B04F-7EC47EBDEEA8}"/>
                  </a:ext>
                </a:extLst>
              </p:cNvPr>
              <p:cNvSpPr/>
              <p:nvPr/>
            </p:nvSpPr>
            <p:spPr>
              <a:xfrm>
                <a:off x="1739975" y="4442400"/>
                <a:ext cx="69800" cy="97375"/>
              </a:xfrm>
              <a:custGeom>
                <a:avLst/>
                <a:gdLst/>
                <a:ahLst/>
                <a:cxnLst/>
                <a:rect l="l" t="t" r="r" b="b"/>
                <a:pathLst>
                  <a:path w="2792" h="3895" extrusionOk="0">
                    <a:moveTo>
                      <a:pt x="541" y="0"/>
                    </a:moveTo>
                    <a:cubicBezTo>
                      <a:pt x="242" y="0"/>
                      <a:pt x="0" y="242"/>
                      <a:pt x="0" y="540"/>
                    </a:cubicBezTo>
                    <a:lnTo>
                      <a:pt x="0" y="3894"/>
                    </a:lnTo>
                    <a:lnTo>
                      <a:pt x="2252" y="3894"/>
                    </a:lnTo>
                    <a:cubicBezTo>
                      <a:pt x="2550" y="3894"/>
                      <a:pt x="2792" y="3652"/>
                      <a:pt x="2792" y="3355"/>
                    </a:cubicBezTo>
                    <a:lnTo>
                      <a:pt x="2792"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97;p94">
                <a:extLst>
                  <a:ext uri="{FF2B5EF4-FFF2-40B4-BE49-F238E27FC236}">
                    <a16:creationId xmlns:a16="http://schemas.microsoft.com/office/drawing/2014/main" id="{56848D11-DB84-AD7C-D006-03DE10E357B1}"/>
                  </a:ext>
                </a:extLst>
              </p:cNvPr>
              <p:cNvSpPr/>
              <p:nvPr/>
            </p:nvSpPr>
            <p:spPr>
              <a:xfrm>
                <a:off x="1545175" y="4051950"/>
                <a:ext cx="146750" cy="169250"/>
              </a:xfrm>
              <a:custGeom>
                <a:avLst/>
                <a:gdLst/>
                <a:ahLst/>
                <a:cxnLst/>
                <a:rect l="l" t="t" r="r" b="b"/>
                <a:pathLst>
                  <a:path w="5870" h="6770" extrusionOk="0">
                    <a:moveTo>
                      <a:pt x="3741" y="0"/>
                    </a:moveTo>
                    <a:cubicBezTo>
                      <a:pt x="3667" y="0"/>
                      <a:pt x="3592" y="31"/>
                      <a:pt x="3539" y="92"/>
                    </a:cubicBezTo>
                    <a:cubicBezTo>
                      <a:pt x="3064" y="635"/>
                      <a:pt x="1782" y="1962"/>
                      <a:pt x="177" y="2556"/>
                    </a:cubicBezTo>
                    <a:cubicBezTo>
                      <a:pt x="71" y="2594"/>
                      <a:pt x="1" y="2694"/>
                      <a:pt x="1" y="2807"/>
                    </a:cubicBezTo>
                    <a:lnTo>
                      <a:pt x="1" y="3877"/>
                    </a:lnTo>
                    <a:cubicBezTo>
                      <a:pt x="1" y="5388"/>
                      <a:pt x="1185" y="6769"/>
                      <a:pt x="2977" y="6769"/>
                    </a:cubicBezTo>
                    <a:cubicBezTo>
                      <a:pt x="4572" y="6769"/>
                      <a:pt x="5870" y="5471"/>
                      <a:pt x="5870" y="3877"/>
                    </a:cubicBezTo>
                    <a:lnTo>
                      <a:pt x="5870" y="1438"/>
                    </a:lnTo>
                    <a:cubicBezTo>
                      <a:pt x="5870" y="1319"/>
                      <a:pt x="5792" y="1215"/>
                      <a:pt x="5679" y="1181"/>
                    </a:cubicBezTo>
                    <a:cubicBezTo>
                      <a:pt x="5319" y="1071"/>
                      <a:pt x="4613" y="783"/>
                      <a:pt x="3933" y="82"/>
                    </a:cubicBezTo>
                    <a:cubicBezTo>
                      <a:pt x="3881" y="27"/>
                      <a:pt x="3811" y="0"/>
                      <a:pt x="3741"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2398;p94">
              <a:extLst>
                <a:ext uri="{FF2B5EF4-FFF2-40B4-BE49-F238E27FC236}">
                  <a16:creationId xmlns:a16="http://schemas.microsoft.com/office/drawing/2014/main" id="{1525DBFA-1EAA-A1E6-DC8B-2245B722B74A}"/>
                </a:ext>
              </a:extLst>
            </p:cNvPr>
            <p:cNvGrpSpPr/>
            <p:nvPr/>
          </p:nvGrpSpPr>
          <p:grpSpPr>
            <a:xfrm>
              <a:off x="7060867" y="2510161"/>
              <a:ext cx="907950" cy="1366939"/>
              <a:chOff x="2797125" y="3963950"/>
              <a:chExt cx="382475" cy="575825"/>
            </a:xfrm>
          </p:grpSpPr>
          <p:sp>
            <p:nvSpPr>
              <p:cNvPr id="10" name="Google Shape;2399;p94">
                <a:extLst>
                  <a:ext uri="{FF2B5EF4-FFF2-40B4-BE49-F238E27FC236}">
                    <a16:creationId xmlns:a16="http://schemas.microsoft.com/office/drawing/2014/main" id="{2594AE62-DF97-5029-2A17-B4D48DB30F1F}"/>
                  </a:ext>
                </a:extLst>
              </p:cNvPr>
              <p:cNvSpPr/>
              <p:nvPr/>
            </p:nvSpPr>
            <p:spPr>
              <a:xfrm>
                <a:off x="2946925" y="4201900"/>
                <a:ext cx="82750" cy="61425"/>
              </a:xfrm>
              <a:custGeom>
                <a:avLst/>
                <a:gdLst/>
                <a:ahLst/>
                <a:cxnLst/>
                <a:rect l="l" t="t" r="r" b="b"/>
                <a:pathLst>
                  <a:path w="3310" h="2457" extrusionOk="0">
                    <a:moveTo>
                      <a:pt x="3310" y="1"/>
                    </a:moveTo>
                    <a:cubicBezTo>
                      <a:pt x="2826" y="336"/>
                      <a:pt x="2250" y="515"/>
                      <a:pt x="1662" y="515"/>
                    </a:cubicBezTo>
                    <a:cubicBezTo>
                      <a:pt x="1023" y="515"/>
                      <a:pt x="460" y="339"/>
                      <a:pt x="1" y="45"/>
                    </a:cubicBezTo>
                    <a:lnTo>
                      <a:pt x="1" y="1668"/>
                    </a:lnTo>
                    <a:cubicBezTo>
                      <a:pt x="427" y="2194"/>
                      <a:pt x="1041" y="2457"/>
                      <a:pt x="1655" y="2457"/>
                    </a:cubicBezTo>
                    <a:cubicBezTo>
                      <a:pt x="2269" y="2457"/>
                      <a:pt x="2883" y="2194"/>
                      <a:pt x="3310" y="1668"/>
                    </a:cubicBezTo>
                    <a:lnTo>
                      <a:pt x="3310" y="1"/>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00;p94">
                <a:extLst>
                  <a:ext uri="{FF2B5EF4-FFF2-40B4-BE49-F238E27FC236}">
                    <a16:creationId xmlns:a16="http://schemas.microsoft.com/office/drawing/2014/main" id="{A37F5BC3-0C64-F6B3-A9FB-859976FA5055}"/>
                  </a:ext>
                </a:extLst>
              </p:cNvPr>
              <p:cNvSpPr/>
              <p:nvPr/>
            </p:nvSpPr>
            <p:spPr>
              <a:xfrm>
                <a:off x="2797125" y="4250950"/>
                <a:ext cx="382475" cy="288825"/>
              </a:xfrm>
              <a:custGeom>
                <a:avLst/>
                <a:gdLst/>
                <a:ahLst/>
                <a:cxnLst/>
                <a:rect l="l" t="t" r="r" b="b"/>
                <a:pathLst>
                  <a:path w="15299" h="11553" extrusionOk="0">
                    <a:moveTo>
                      <a:pt x="10425" y="1"/>
                    </a:moveTo>
                    <a:cubicBezTo>
                      <a:pt x="10307" y="379"/>
                      <a:pt x="10067" y="706"/>
                      <a:pt x="9742" y="932"/>
                    </a:cubicBezTo>
                    <a:cubicBezTo>
                      <a:pt x="9115" y="1366"/>
                      <a:pt x="8381" y="1583"/>
                      <a:pt x="7647" y="1583"/>
                    </a:cubicBezTo>
                    <a:cubicBezTo>
                      <a:pt x="6913" y="1583"/>
                      <a:pt x="6179" y="1366"/>
                      <a:pt x="5552" y="932"/>
                    </a:cubicBezTo>
                    <a:cubicBezTo>
                      <a:pt x="5227" y="706"/>
                      <a:pt x="4987" y="379"/>
                      <a:pt x="4868" y="2"/>
                    </a:cubicBezTo>
                    <a:lnTo>
                      <a:pt x="1620" y="1262"/>
                    </a:lnTo>
                    <a:cubicBezTo>
                      <a:pt x="1620" y="1262"/>
                      <a:pt x="0" y="1928"/>
                      <a:pt x="0" y="3773"/>
                    </a:cubicBezTo>
                    <a:lnTo>
                      <a:pt x="0" y="7752"/>
                    </a:lnTo>
                    <a:lnTo>
                      <a:pt x="2158" y="7752"/>
                    </a:lnTo>
                    <a:cubicBezTo>
                      <a:pt x="2159" y="7752"/>
                      <a:pt x="2159" y="7752"/>
                      <a:pt x="2160" y="7752"/>
                    </a:cubicBezTo>
                    <a:cubicBezTo>
                      <a:pt x="2458" y="7752"/>
                      <a:pt x="2698" y="7993"/>
                      <a:pt x="2698" y="8291"/>
                    </a:cubicBezTo>
                    <a:lnTo>
                      <a:pt x="2698" y="11552"/>
                    </a:lnTo>
                    <a:lnTo>
                      <a:pt x="12599" y="11552"/>
                    </a:lnTo>
                    <a:lnTo>
                      <a:pt x="12599" y="8291"/>
                    </a:lnTo>
                    <a:cubicBezTo>
                      <a:pt x="12599" y="7993"/>
                      <a:pt x="12840" y="7752"/>
                      <a:pt x="13138" y="7752"/>
                    </a:cubicBezTo>
                    <a:cubicBezTo>
                      <a:pt x="13139" y="7752"/>
                      <a:pt x="13140" y="7752"/>
                      <a:pt x="13140" y="7752"/>
                    </a:cubicBezTo>
                    <a:lnTo>
                      <a:pt x="15298" y="7752"/>
                    </a:lnTo>
                    <a:lnTo>
                      <a:pt x="15298" y="3773"/>
                    </a:lnTo>
                    <a:cubicBezTo>
                      <a:pt x="15298" y="1927"/>
                      <a:pt x="13680" y="1262"/>
                      <a:pt x="13680" y="1262"/>
                    </a:cubicBezTo>
                    <a:lnTo>
                      <a:pt x="13679" y="1262"/>
                    </a:lnTo>
                    <a:lnTo>
                      <a:pt x="104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01;p94">
                <a:extLst>
                  <a:ext uri="{FF2B5EF4-FFF2-40B4-BE49-F238E27FC236}">
                    <a16:creationId xmlns:a16="http://schemas.microsoft.com/office/drawing/2014/main" id="{FDA2AA34-240B-436D-4B1E-633C73F34D86}"/>
                  </a:ext>
                </a:extLst>
              </p:cNvPr>
              <p:cNvSpPr/>
              <p:nvPr/>
            </p:nvSpPr>
            <p:spPr>
              <a:xfrm>
                <a:off x="2918225" y="4240100"/>
                <a:ext cx="140150" cy="52750"/>
              </a:xfrm>
              <a:custGeom>
                <a:avLst/>
                <a:gdLst/>
                <a:ahLst/>
                <a:cxnLst/>
                <a:rect l="l" t="t" r="r" b="b"/>
                <a:pathLst>
                  <a:path w="5606" h="2110" extrusionOk="0">
                    <a:moveTo>
                      <a:pt x="1149" y="0"/>
                    </a:moveTo>
                    <a:lnTo>
                      <a:pt x="1" y="446"/>
                    </a:lnTo>
                    <a:cubicBezTo>
                      <a:pt x="108" y="857"/>
                      <a:pt x="359" y="1216"/>
                      <a:pt x="708" y="1459"/>
                    </a:cubicBezTo>
                    <a:cubicBezTo>
                      <a:pt x="1335" y="1893"/>
                      <a:pt x="2069" y="2110"/>
                      <a:pt x="2803" y="2110"/>
                    </a:cubicBezTo>
                    <a:cubicBezTo>
                      <a:pt x="3537" y="2110"/>
                      <a:pt x="4271" y="1893"/>
                      <a:pt x="4898" y="1459"/>
                    </a:cubicBezTo>
                    <a:cubicBezTo>
                      <a:pt x="5246" y="1216"/>
                      <a:pt x="5498" y="856"/>
                      <a:pt x="5605" y="445"/>
                    </a:cubicBezTo>
                    <a:lnTo>
                      <a:pt x="4458" y="0"/>
                    </a:lnTo>
                    <a:cubicBezTo>
                      <a:pt x="4031" y="526"/>
                      <a:pt x="3417" y="789"/>
                      <a:pt x="2803" y="789"/>
                    </a:cubicBezTo>
                    <a:cubicBezTo>
                      <a:pt x="2188" y="789"/>
                      <a:pt x="1574" y="526"/>
                      <a:pt x="1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02;p94">
                <a:extLst>
                  <a:ext uri="{FF2B5EF4-FFF2-40B4-BE49-F238E27FC236}">
                    <a16:creationId xmlns:a16="http://schemas.microsoft.com/office/drawing/2014/main" id="{A7B29255-71F5-7244-3F6E-4A07A9B236DC}"/>
                  </a:ext>
                </a:extLst>
              </p:cNvPr>
              <p:cNvSpPr/>
              <p:nvPr/>
            </p:nvSpPr>
            <p:spPr>
              <a:xfrm>
                <a:off x="3011700" y="4353625"/>
                <a:ext cx="83700" cy="72625"/>
              </a:xfrm>
              <a:custGeom>
                <a:avLst/>
                <a:gdLst/>
                <a:ahLst/>
                <a:cxnLst/>
                <a:rect l="l" t="t" r="r" b="b"/>
                <a:pathLst>
                  <a:path w="3348" h="2905" extrusionOk="0">
                    <a:moveTo>
                      <a:pt x="2510" y="0"/>
                    </a:moveTo>
                    <a:cubicBezTo>
                      <a:pt x="2004" y="0"/>
                      <a:pt x="1796" y="408"/>
                      <a:pt x="1781" y="426"/>
                    </a:cubicBezTo>
                    <a:cubicBezTo>
                      <a:pt x="1751" y="461"/>
                      <a:pt x="1715" y="482"/>
                      <a:pt x="1676" y="482"/>
                    </a:cubicBezTo>
                    <a:cubicBezTo>
                      <a:pt x="1641" y="482"/>
                      <a:pt x="1603" y="465"/>
                      <a:pt x="1565" y="425"/>
                    </a:cubicBezTo>
                    <a:cubicBezTo>
                      <a:pt x="1408" y="149"/>
                      <a:pt x="1124" y="2"/>
                      <a:pt x="837" y="2"/>
                    </a:cubicBezTo>
                    <a:cubicBezTo>
                      <a:pt x="625" y="2"/>
                      <a:pt x="412" y="81"/>
                      <a:pt x="247" y="247"/>
                    </a:cubicBezTo>
                    <a:cubicBezTo>
                      <a:pt x="89" y="404"/>
                      <a:pt x="0" y="617"/>
                      <a:pt x="1" y="839"/>
                    </a:cubicBezTo>
                    <a:cubicBezTo>
                      <a:pt x="2" y="1775"/>
                      <a:pt x="827" y="2513"/>
                      <a:pt x="1638" y="2896"/>
                    </a:cubicBezTo>
                    <a:cubicBezTo>
                      <a:pt x="1651" y="2902"/>
                      <a:pt x="1664" y="2905"/>
                      <a:pt x="1677" y="2905"/>
                    </a:cubicBezTo>
                    <a:cubicBezTo>
                      <a:pt x="1690" y="2905"/>
                      <a:pt x="1703" y="2902"/>
                      <a:pt x="1715" y="2896"/>
                    </a:cubicBezTo>
                    <a:cubicBezTo>
                      <a:pt x="2002" y="2757"/>
                      <a:pt x="2271" y="2583"/>
                      <a:pt x="2517" y="2380"/>
                    </a:cubicBezTo>
                    <a:cubicBezTo>
                      <a:pt x="3069" y="1915"/>
                      <a:pt x="3348" y="1396"/>
                      <a:pt x="3348" y="836"/>
                    </a:cubicBezTo>
                    <a:cubicBezTo>
                      <a:pt x="3347" y="374"/>
                      <a:pt x="2973" y="0"/>
                      <a:pt x="2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03;p94">
                <a:extLst>
                  <a:ext uri="{FF2B5EF4-FFF2-40B4-BE49-F238E27FC236}">
                    <a16:creationId xmlns:a16="http://schemas.microsoft.com/office/drawing/2014/main" id="{F15AF6E3-57B3-014C-3010-E742DC9701D9}"/>
                  </a:ext>
                </a:extLst>
              </p:cNvPr>
              <p:cNvSpPr/>
              <p:nvPr/>
            </p:nvSpPr>
            <p:spPr>
              <a:xfrm>
                <a:off x="3011700" y="4353650"/>
                <a:ext cx="59200" cy="72600"/>
              </a:xfrm>
              <a:custGeom>
                <a:avLst/>
                <a:gdLst/>
                <a:ahLst/>
                <a:cxnLst/>
                <a:rect l="l" t="t" r="r" b="b"/>
                <a:pathLst>
                  <a:path w="2368" h="2904" extrusionOk="0">
                    <a:moveTo>
                      <a:pt x="836" y="1"/>
                    </a:moveTo>
                    <a:cubicBezTo>
                      <a:pt x="756" y="1"/>
                      <a:pt x="674" y="12"/>
                      <a:pt x="594" y="36"/>
                    </a:cubicBezTo>
                    <a:cubicBezTo>
                      <a:pt x="241" y="144"/>
                      <a:pt x="0" y="469"/>
                      <a:pt x="0" y="838"/>
                    </a:cubicBezTo>
                    <a:cubicBezTo>
                      <a:pt x="1" y="1774"/>
                      <a:pt x="826" y="2512"/>
                      <a:pt x="1637" y="2895"/>
                    </a:cubicBezTo>
                    <a:cubicBezTo>
                      <a:pt x="1650" y="2901"/>
                      <a:pt x="1663" y="2904"/>
                      <a:pt x="1676" y="2904"/>
                    </a:cubicBezTo>
                    <a:cubicBezTo>
                      <a:pt x="1689" y="2904"/>
                      <a:pt x="1702" y="2901"/>
                      <a:pt x="1714" y="2895"/>
                    </a:cubicBezTo>
                    <a:cubicBezTo>
                      <a:pt x="1944" y="2784"/>
                      <a:pt x="2163" y="2651"/>
                      <a:pt x="2367" y="2497"/>
                    </a:cubicBezTo>
                    <a:cubicBezTo>
                      <a:pt x="1823" y="2087"/>
                      <a:pt x="1392" y="1514"/>
                      <a:pt x="1391" y="838"/>
                    </a:cubicBezTo>
                    <a:cubicBezTo>
                      <a:pt x="1391" y="672"/>
                      <a:pt x="1440" y="510"/>
                      <a:pt x="1533" y="372"/>
                    </a:cubicBezTo>
                    <a:cubicBezTo>
                      <a:pt x="1375" y="136"/>
                      <a:pt x="1111"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04;p94">
                <a:extLst>
                  <a:ext uri="{FF2B5EF4-FFF2-40B4-BE49-F238E27FC236}">
                    <a16:creationId xmlns:a16="http://schemas.microsoft.com/office/drawing/2014/main" id="{0B12C8B3-158B-08F2-376F-1572CC8BD140}"/>
                  </a:ext>
                </a:extLst>
              </p:cNvPr>
              <p:cNvSpPr/>
              <p:nvPr/>
            </p:nvSpPr>
            <p:spPr>
              <a:xfrm>
                <a:off x="2797150" y="4442400"/>
                <a:ext cx="69775" cy="97375"/>
              </a:xfrm>
              <a:custGeom>
                <a:avLst/>
                <a:gdLst/>
                <a:ahLst/>
                <a:cxnLst/>
                <a:rect l="l" t="t" r="r" b="b"/>
                <a:pathLst>
                  <a:path w="2791" h="3895" extrusionOk="0">
                    <a:moveTo>
                      <a:pt x="0" y="0"/>
                    </a:moveTo>
                    <a:lnTo>
                      <a:pt x="0" y="3355"/>
                    </a:lnTo>
                    <a:cubicBezTo>
                      <a:pt x="0" y="3652"/>
                      <a:pt x="241" y="3894"/>
                      <a:pt x="539" y="3894"/>
                    </a:cubicBezTo>
                    <a:lnTo>
                      <a:pt x="2790" y="3894"/>
                    </a:lnTo>
                    <a:lnTo>
                      <a:pt x="2790" y="540"/>
                    </a:lnTo>
                    <a:cubicBezTo>
                      <a:pt x="2790" y="242"/>
                      <a:pt x="2549" y="0"/>
                      <a:pt x="2251" y="0"/>
                    </a:cubicBez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05;p94">
                <a:extLst>
                  <a:ext uri="{FF2B5EF4-FFF2-40B4-BE49-F238E27FC236}">
                    <a16:creationId xmlns:a16="http://schemas.microsoft.com/office/drawing/2014/main" id="{CEF07D9C-D097-6ECF-AC15-1617AD46DB92}"/>
                  </a:ext>
                </a:extLst>
              </p:cNvPr>
              <p:cNvSpPr/>
              <p:nvPr/>
            </p:nvSpPr>
            <p:spPr>
              <a:xfrm>
                <a:off x="2797125" y="4442400"/>
                <a:ext cx="48375" cy="97375"/>
              </a:xfrm>
              <a:custGeom>
                <a:avLst/>
                <a:gdLst/>
                <a:ahLst/>
                <a:cxnLst/>
                <a:rect l="l" t="t" r="r" b="b"/>
                <a:pathLst>
                  <a:path w="1935" h="3895" extrusionOk="0">
                    <a:moveTo>
                      <a:pt x="0" y="0"/>
                    </a:moveTo>
                    <a:lnTo>
                      <a:pt x="0" y="3355"/>
                    </a:lnTo>
                    <a:cubicBezTo>
                      <a:pt x="0" y="3652"/>
                      <a:pt x="242" y="3894"/>
                      <a:pt x="540" y="3894"/>
                    </a:cubicBezTo>
                    <a:lnTo>
                      <a:pt x="1934" y="3894"/>
                    </a:lnTo>
                    <a:cubicBezTo>
                      <a:pt x="1636" y="3894"/>
                      <a:pt x="1395" y="3652"/>
                      <a:pt x="1395" y="3355"/>
                    </a:cubicBezTo>
                    <a:lnTo>
                      <a:pt x="1395"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06;p94">
                <a:extLst>
                  <a:ext uri="{FF2B5EF4-FFF2-40B4-BE49-F238E27FC236}">
                    <a16:creationId xmlns:a16="http://schemas.microsoft.com/office/drawing/2014/main" id="{03921A61-F0D5-1C1C-5C89-6DBEF225174C}"/>
                  </a:ext>
                </a:extLst>
              </p:cNvPr>
              <p:cNvSpPr/>
              <p:nvPr/>
            </p:nvSpPr>
            <p:spPr>
              <a:xfrm>
                <a:off x="3109800" y="4442400"/>
                <a:ext cx="69800" cy="97375"/>
              </a:xfrm>
              <a:custGeom>
                <a:avLst/>
                <a:gdLst/>
                <a:ahLst/>
                <a:cxnLst/>
                <a:rect l="l" t="t" r="r" b="b"/>
                <a:pathLst>
                  <a:path w="2792" h="3895" extrusionOk="0">
                    <a:moveTo>
                      <a:pt x="540" y="0"/>
                    </a:moveTo>
                    <a:cubicBezTo>
                      <a:pt x="241" y="0"/>
                      <a:pt x="0" y="242"/>
                      <a:pt x="0" y="540"/>
                    </a:cubicBezTo>
                    <a:lnTo>
                      <a:pt x="0" y="3894"/>
                    </a:lnTo>
                    <a:lnTo>
                      <a:pt x="2251" y="3894"/>
                    </a:lnTo>
                    <a:cubicBezTo>
                      <a:pt x="2550" y="3894"/>
                      <a:pt x="2791" y="3652"/>
                      <a:pt x="2791" y="3355"/>
                    </a:cubicBezTo>
                    <a:lnTo>
                      <a:pt x="2791" y="0"/>
                    </a:ln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07;p94">
                <a:extLst>
                  <a:ext uri="{FF2B5EF4-FFF2-40B4-BE49-F238E27FC236}">
                    <a16:creationId xmlns:a16="http://schemas.microsoft.com/office/drawing/2014/main" id="{C7B1AF6D-FD33-575F-BF99-AEF4F3DCEE38}"/>
                  </a:ext>
                </a:extLst>
              </p:cNvPr>
              <p:cNvSpPr/>
              <p:nvPr/>
            </p:nvSpPr>
            <p:spPr>
              <a:xfrm>
                <a:off x="3109800" y="4442400"/>
                <a:ext cx="49100" cy="97375"/>
              </a:xfrm>
              <a:custGeom>
                <a:avLst/>
                <a:gdLst/>
                <a:ahLst/>
                <a:cxnLst/>
                <a:rect l="l" t="t" r="r" b="b"/>
                <a:pathLst>
                  <a:path w="1964" h="3895" extrusionOk="0">
                    <a:moveTo>
                      <a:pt x="540" y="0"/>
                    </a:moveTo>
                    <a:cubicBezTo>
                      <a:pt x="241" y="0"/>
                      <a:pt x="0" y="242"/>
                      <a:pt x="0" y="539"/>
                    </a:cubicBezTo>
                    <a:lnTo>
                      <a:pt x="0" y="3894"/>
                    </a:lnTo>
                    <a:lnTo>
                      <a:pt x="1424" y="3894"/>
                    </a:lnTo>
                    <a:lnTo>
                      <a:pt x="1424" y="539"/>
                    </a:lnTo>
                    <a:cubicBezTo>
                      <a:pt x="1424" y="242"/>
                      <a:pt x="1666" y="0"/>
                      <a:pt x="1963" y="0"/>
                    </a:cubicBezTo>
                    <a:close/>
                  </a:path>
                </a:pathLst>
              </a:custGeom>
              <a:solidFill>
                <a:srgbClr val="F2BF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08;p94">
                <a:extLst>
                  <a:ext uri="{FF2B5EF4-FFF2-40B4-BE49-F238E27FC236}">
                    <a16:creationId xmlns:a16="http://schemas.microsoft.com/office/drawing/2014/main" id="{F0C6BC0F-0492-C3DC-D888-CEF0A0F90413}"/>
                  </a:ext>
                </a:extLst>
              </p:cNvPr>
              <p:cNvSpPr/>
              <p:nvPr/>
            </p:nvSpPr>
            <p:spPr>
              <a:xfrm>
                <a:off x="2888150" y="3963950"/>
                <a:ext cx="198000" cy="145125"/>
              </a:xfrm>
              <a:custGeom>
                <a:avLst/>
                <a:gdLst/>
                <a:ahLst/>
                <a:cxnLst/>
                <a:rect l="l" t="t" r="r" b="b"/>
                <a:pathLst>
                  <a:path w="7920" h="5805" extrusionOk="0">
                    <a:moveTo>
                      <a:pt x="3961" y="1"/>
                    </a:moveTo>
                    <a:cubicBezTo>
                      <a:pt x="1774" y="1"/>
                      <a:pt x="1" y="1774"/>
                      <a:pt x="1" y="3961"/>
                    </a:cubicBezTo>
                    <a:lnTo>
                      <a:pt x="1" y="5605"/>
                    </a:lnTo>
                    <a:cubicBezTo>
                      <a:pt x="261" y="5368"/>
                      <a:pt x="712" y="5222"/>
                      <a:pt x="1066" y="5222"/>
                    </a:cubicBezTo>
                    <a:cubicBezTo>
                      <a:pt x="1078" y="5222"/>
                      <a:pt x="1090" y="5223"/>
                      <a:pt x="1103" y="5223"/>
                    </a:cubicBezTo>
                    <a:lnTo>
                      <a:pt x="1103" y="5035"/>
                    </a:lnTo>
                    <a:cubicBezTo>
                      <a:pt x="1103" y="4886"/>
                      <a:pt x="1223" y="4766"/>
                      <a:pt x="1371" y="4766"/>
                    </a:cubicBezTo>
                    <a:cubicBezTo>
                      <a:pt x="1378" y="4766"/>
                      <a:pt x="1384" y="4766"/>
                      <a:pt x="1391" y="4767"/>
                    </a:cubicBezTo>
                    <a:cubicBezTo>
                      <a:pt x="1561" y="4779"/>
                      <a:pt x="1729" y="4785"/>
                      <a:pt x="1896" y="4785"/>
                    </a:cubicBezTo>
                    <a:cubicBezTo>
                      <a:pt x="3243" y="4785"/>
                      <a:pt x="4518" y="4397"/>
                      <a:pt x="5566" y="3713"/>
                    </a:cubicBezTo>
                    <a:cubicBezTo>
                      <a:pt x="5611" y="3683"/>
                      <a:pt x="5662" y="3669"/>
                      <a:pt x="5713" y="3669"/>
                    </a:cubicBezTo>
                    <a:cubicBezTo>
                      <a:pt x="5786" y="3669"/>
                      <a:pt x="5858" y="3698"/>
                      <a:pt x="5911" y="3756"/>
                    </a:cubicBezTo>
                    <a:cubicBezTo>
                      <a:pt x="6918" y="4837"/>
                      <a:pt x="6819" y="4703"/>
                      <a:pt x="6819" y="4845"/>
                    </a:cubicBezTo>
                    <a:lnTo>
                      <a:pt x="6819" y="5220"/>
                    </a:lnTo>
                    <a:cubicBezTo>
                      <a:pt x="6831" y="5219"/>
                      <a:pt x="6844" y="5219"/>
                      <a:pt x="6856" y="5219"/>
                    </a:cubicBezTo>
                    <a:cubicBezTo>
                      <a:pt x="7235" y="5219"/>
                      <a:pt x="7673" y="5576"/>
                      <a:pt x="7920" y="5805"/>
                    </a:cubicBezTo>
                    <a:lnTo>
                      <a:pt x="7920" y="3961"/>
                    </a:lnTo>
                    <a:cubicBezTo>
                      <a:pt x="7920" y="1774"/>
                      <a:pt x="6148" y="1"/>
                      <a:pt x="39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09;p94">
                <a:extLst>
                  <a:ext uri="{FF2B5EF4-FFF2-40B4-BE49-F238E27FC236}">
                    <a16:creationId xmlns:a16="http://schemas.microsoft.com/office/drawing/2014/main" id="{7023F8BC-6A8E-2FD0-57D6-C98430958E97}"/>
                  </a:ext>
                </a:extLst>
              </p:cNvPr>
              <p:cNvSpPr/>
              <p:nvPr/>
            </p:nvSpPr>
            <p:spPr>
              <a:xfrm>
                <a:off x="3059725" y="4094425"/>
                <a:ext cx="34250" cy="56750"/>
              </a:xfrm>
              <a:custGeom>
                <a:avLst/>
                <a:gdLst/>
                <a:ahLst/>
                <a:cxnLst/>
                <a:rect l="l" t="t" r="r" b="b"/>
                <a:pathLst>
                  <a:path w="1370" h="2270" extrusionOk="0">
                    <a:moveTo>
                      <a:pt x="92" y="0"/>
                    </a:moveTo>
                    <a:cubicBezTo>
                      <a:pt x="62" y="0"/>
                      <a:pt x="33" y="1"/>
                      <a:pt x="3" y="3"/>
                    </a:cubicBezTo>
                    <a:lnTo>
                      <a:pt x="3" y="2184"/>
                    </a:lnTo>
                    <a:cubicBezTo>
                      <a:pt x="3" y="2212"/>
                      <a:pt x="1" y="2239"/>
                      <a:pt x="1" y="2267"/>
                    </a:cubicBezTo>
                    <a:cubicBezTo>
                      <a:pt x="31" y="2269"/>
                      <a:pt x="61" y="2270"/>
                      <a:pt x="91" y="2270"/>
                    </a:cubicBezTo>
                    <a:cubicBezTo>
                      <a:pt x="777" y="2270"/>
                      <a:pt x="1369" y="1754"/>
                      <a:pt x="1369" y="1135"/>
                    </a:cubicBezTo>
                    <a:cubicBezTo>
                      <a:pt x="1369" y="515"/>
                      <a:pt x="776" y="0"/>
                      <a:pt x="92"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10;p94">
                <a:extLst>
                  <a:ext uri="{FF2B5EF4-FFF2-40B4-BE49-F238E27FC236}">
                    <a16:creationId xmlns:a16="http://schemas.microsoft.com/office/drawing/2014/main" id="{E923B33F-436E-2269-BF03-883EBCA94699}"/>
                  </a:ext>
                </a:extLst>
              </p:cNvPr>
              <p:cNvSpPr/>
              <p:nvPr/>
            </p:nvSpPr>
            <p:spPr>
              <a:xfrm>
                <a:off x="3059725" y="4094425"/>
                <a:ext cx="23250" cy="56750"/>
              </a:xfrm>
              <a:custGeom>
                <a:avLst/>
                <a:gdLst/>
                <a:ahLst/>
                <a:cxnLst/>
                <a:rect l="l" t="t" r="r" b="b"/>
                <a:pathLst>
                  <a:path w="930" h="2270" extrusionOk="0">
                    <a:moveTo>
                      <a:pt x="90" y="0"/>
                    </a:moveTo>
                    <a:cubicBezTo>
                      <a:pt x="61" y="0"/>
                      <a:pt x="32" y="1"/>
                      <a:pt x="3" y="3"/>
                    </a:cubicBezTo>
                    <a:lnTo>
                      <a:pt x="3" y="2184"/>
                    </a:lnTo>
                    <a:cubicBezTo>
                      <a:pt x="3" y="2212"/>
                      <a:pt x="1" y="2239"/>
                      <a:pt x="1" y="2267"/>
                    </a:cubicBezTo>
                    <a:cubicBezTo>
                      <a:pt x="31" y="2269"/>
                      <a:pt x="62" y="2270"/>
                      <a:pt x="92" y="2270"/>
                    </a:cubicBezTo>
                    <a:cubicBezTo>
                      <a:pt x="394" y="2270"/>
                      <a:pt x="689" y="2169"/>
                      <a:pt x="929" y="1982"/>
                    </a:cubicBezTo>
                    <a:lnTo>
                      <a:pt x="929" y="287"/>
                    </a:lnTo>
                    <a:cubicBezTo>
                      <a:pt x="689" y="101"/>
                      <a:pt x="393" y="0"/>
                      <a:pt x="90"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11;p94">
                <a:extLst>
                  <a:ext uri="{FF2B5EF4-FFF2-40B4-BE49-F238E27FC236}">
                    <a16:creationId xmlns:a16="http://schemas.microsoft.com/office/drawing/2014/main" id="{9F2D41A9-21AF-2266-362D-F90AAC03E744}"/>
                  </a:ext>
                </a:extLst>
              </p:cNvPr>
              <p:cNvSpPr/>
              <p:nvPr/>
            </p:nvSpPr>
            <p:spPr>
              <a:xfrm>
                <a:off x="2913375" y="4049875"/>
                <a:ext cx="147750" cy="168375"/>
              </a:xfrm>
              <a:custGeom>
                <a:avLst/>
                <a:gdLst/>
                <a:ahLst/>
                <a:cxnLst/>
                <a:rect l="l" t="t" r="r" b="b"/>
                <a:pathLst>
                  <a:path w="5910" h="6735" extrusionOk="0">
                    <a:moveTo>
                      <a:pt x="4704" y="0"/>
                    </a:moveTo>
                    <a:cubicBezTo>
                      <a:pt x="4653" y="0"/>
                      <a:pt x="4602" y="15"/>
                      <a:pt x="4557" y="45"/>
                    </a:cubicBezTo>
                    <a:cubicBezTo>
                      <a:pt x="3490" y="741"/>
                      <a:pt x="2112" y="1206"/>
                      <a:pt x="724" y="1206"/>
                    </a:cubicBezTo>
                    <a:cubicBezTo>
                      <a:pt x="579" y="1206"/>
                      <a:pt x="434" y="1201"/>
                      <a:pt x="290" y="1190"/>
                    </a:cubicBezTo>
                    <a:cubicBezTo>
                      <a:pt x="283" y="1190"/>
                      <a:pt x="276" y="1190"/>
                      <a:pt x="269" y="1190"/>
                    </a:cubicBezTo>
                    <a:cubicBezTo>
                      <a:pt x="123" y="1190"/>
                      <a:pt x="1" y="1309"/>
                      <a:pt x="1" y="1459"/>
                    </a:cubicBezTo>
                    <a:lnTo>
                      <a:pt x="1" y="3825"/>
                    </a:lnTo>
                    <a:cubicBezTo>
                      <a:pt x="1" y="5346"/>
                      <a:pt x="1191" y="6734"/>
                      <a:pt x="2993" y="6734"/>
                    </a:cubicBezTo>
                    <a:cubicBezTo>
                      <a:pt x="4598" y="6734"/>
                      <a:pt x="5903" y="5429"/>
                      <a:pt x="5903" y="3825"/>
                    </a:cubicBezTo>
                    <a:lnTo>
                      <a:pt x="5903" y="1268"/>
                    </a:lnTo>
                    <a:cubicBezTo>
                      <a:pt x="5903" y="1126"/>
                      <a:pt x="5909" y="1168"/>
                      <a:pt x="4902" y="86"/>
                    </a:cubicBezTo>
                    <a:cubicBezTo>
                      <a:pt x="4849" y="30"/>
                      <a:pt x="4777" y="0"/>
                      <a:pt x="4704" y="0"/>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12;p94">
                <a:extLst>
                  <a:ext uri="{FF2B5EF4-FFF2-40B4-BE49-F238E27FC236}">
                    <a16:creationId xmlns:a16="http://schemas.microsoft.com/office/drawing/2014/main" id="{1037D54F-D8C3-BE27-AD0C-9DFB0C923378}"/>
                  </a:ext>
                </a:extLst>
              </p:cNvPr>
              <p:cNvSpPr/>
              <p:nvPr/>
            </p:nvSpPr>
            <p:spPr>
              <a:xfrm>
                <a:off x="2880350" y="4091025"/>
                <a:ext cx="34250" cy="56600"/>
              </a:xfrm>
              <a:custGeom>
                <a:avLst/>
                <a:gdLst/>
                <a:ahLst/>
                <a:cxnLst/>
                <a:rect l="l" t="t" r="r" b="b"/>
                <a:pathLst>
                  <a:path w="1370" h="2264" extrusionOk="0">
                    <a:moveTo>
                      <a:pt x="1327" y="1"/>
                    </a:moveTo>
                    <a:cubicBezTo>
                      <a:pt x="695" y="1"/>
                      <a:pt x="0" y="487"/>
                      <a:pt x="0" y="1130"/>
                    </a:cubicBezTo>
                    <a:cubicBezTo>
                      <a:pt x="0" y="1748"/>
                      <a:pt x="592" y="2264"/>
                      <a:pt x="1277" y="2264"/>
                    </a:cubicBezTo>
                    <a:cubicBezTo>
                      <a:pt x="1308" y="2264"/>
                      <a:pt x="1339" y="2263"/>
                      <a:pt x="1370" y="2261"/>
                    </a:cubicBezTo>
                    <a:cubicBezTo>
                      <a:pt x="1369" y="2234"/>
                      <a:pt x="1368" y="2206"/>
                      <a:pt x="1368" y="2179"/>
                    </a:cubicBezTo>
                    <a:lnTo>
                      <a:pt x="1368" y="1"/>
                    </a:lnTo>
                    <a:cubicBezTo>
                      <a:pt x="1354" y="1"/>
                      <a:pt x="1341" y="1"/>
                      <a:pt x="1327" y="1"/>
                    </a:cubicBezTo>
                    <a:close/>
                  </a:path>
                </a:pathLst>
              </a:custGeom>
              <a:solidFill>
                <a:srgbClr val="EFCA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TextBox 31">
              <a:extLst>
                <a:ext uri="{FF2B5EF4-FFF2-40B4-BE49-F238E27FC236}">
                  <a16:creationId xmlns:a16="http://schemas.microsoft.com/office/drawing/2014/main" id="{0D9621F1-4B3D-AA99-1792-C06612B78441}"/>
                </a:ext>
              </a:extLst>
            </p:cNvPr>
            <p:cNvSpPr txBox="1"/>
            <p:nvPr/>
          </p:nvSpPr>
          <p:spPr>
            <a:xfrm>
              <a:off x="8494833" y="2826265"/>
              <a:ext cx="2937805" cy="369332"/>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US" sz="1800" b="1" dirty="0">
                  <a:solidFill>
                    <a:schemeClr val="accent1"/>
                  </a:solidFill>
                  <a:latin typeface="Lora" pitchFamily="2" charset="0"/>
                  <a:ea typeface="Merriweather Black"/>
                  <a:cs typeface="Merriweather Black"/>
                  <a:sym typeface="Merriweather Black"/>
                </a:rPr>
                <a:t>Martha Sosa, 60</a:t>
              </a:r>
              <a:endParaRPr lang="en-US" sz="1800" b="1" dirty="0">
                <a:solidFill>
                  <a:srgbClr val="004581"/>
                </a:solidFill>
                <a:latin typeface="Lora" pitchFamily="2" charset="0"/>
                <a:ea typeface="Nunito"/>
                <a:cs typeface="Nunito"/>
                <a:sym typeface="Nunito"/>
              </a:endParaRPr>
            </a:p>
          </p:txBody>
        </p:sp>
        <p:sp>
          <p:nvSpPr>
            <p:cNvPr id="33" name="TextBox 32">
              <a:extLst>
                <a:ext uri="{FF2B5EF4-FFF2-40B4-BE49-F238E27FC236}">
                  <a16:creationId xmlns:a16="http://schemas.microsoft.com/office/drawing/2014/main" id="{BEC15C39-9236-1BE1-752D-C9A8D0CBF44F}"/>
                </a:ext>
              </a:extLst>
            </p:cNvPr>
            <p:cNvSpPr txBox="1"/>
            <p:nvPr/>
          </p:nvSpPr>
          <p:spPr>
            <a:xfrm>
              <a:off x="2159819" y="2826265"/>
              <a:ext cx="2547242" cy="369332"/>
            </a:xfrm>
            <a:prstGeom prst="rect">
              <a:avLst/>
            </a:prstGeom>
            <a:noFill/>
          </p:spPr>
          <p:txBody>
            <a:bodyPr wrap="square">
              <a:spAutoFit/>
            </a:bodyPr>
            <a:lstStyle/>
            <a:p>
              <a:pPr marL="0" lvl="0" indent="0" algn="l" rtl="0">
                <a:spcBef>
                  <a:spcPts val="0"/>
                </a:spcBef>
                <a:spcAft>
                  <a:spcPts val="0"/>
                </a:spcAft>
                <a:buNone/>
              </a:pPr>
              <a:r>
                <a:rPr lang="en-US" sz="1800" b="1" dirty="0">
                  <a:solidFill>
                    <a:schemeClr val="accent1"/>
                  </a:solidFill>
                  <a:latin typeface="Lora" pitchFamily="2" charset="0"/>
                  <a:ea typeface="Merriweather Black"/>
                  <a:cs typeface="Merriweather Black"/>
                  <a:sym typeface="Merriweather Black"/>
                </a:rPr>
                <a:t>Lyla Smith, 50</a:t>
              </a:r>
            </a:p>
          </p:txBody>
        </p:sp>
      </p:grpSp>
      <p:sp>
        <p:nvSpPr>
          <p:cNvPr id="2" name="TextBox 1">
            <a:extLst>
              <a:ext uri="{FF2B5EF4-FFF2-40B4-BE49-F238E27FC236}">
                <a16:creationId xmlns:a16="http://schemas.microsoft.com/office/drawing/2014/main" id="{6E0110EB-66B8-CEDE-4C4C-FDF92F6D3797}"/>
              </a:ext>
            </a:extLst>
          </p:cNvPr>
          <p:cNvSpPr txBox="1"/>
          <p:nvPr/>
        </p:nvSpPr>
        <p:spPr>
          <a:xfrm>
            <a:off x="0" y="1021936"/>
            <a:ext cx="12192000" cy="646331"/>
          </a:xfrm>
          <a:prstGeom prst="rect">
            <a:avLst/>
          </a:prstGeom>
          <a:noFill/>
        </p:spPr>
        <p:txBody>
          <a:bodyPr wrap="square">
            <a:spAutoFit/>
          </a:bodyPr>
          <a:lstStyle/>
          <a:p>
            <a:pPr algn="ctr"/>
            <a:r>
              <a:rPr lang="en-US" sz="3600" b="1" dirty="0">
                <a:solidFill>
                  <a:schemeClr val="accent1"/>
                </a:solidFill>
                <a:latin typeface="Lora" pitchFamily="2" charset="0"/>
              </a:rPr>
              <a:t>Comparison</a:t>
            </a:r>
          </a:p>
        </p:txBody>
      </p:sp>
    </p:spTree>
    <p:extLst>
      <p:ext uri="{BB962C8B-B14F-4D97-AF65-F5344CB8AC3E}">
        <p14:creationId xmlns:p14="http://schemas.microsoft.com/office/powerpoint/2010/main" val="2403141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7" name="Rectangle 2048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482" name="Picture 2" descr="Free photo breast cancer awareness , woman in pink t-shirt with satin pink ribbon on her chest, supporting symbolbreast cancer awareness">
            <a:extLst>
              <a:ext uri="{FF2B5EF4-FFF2-40B4-BE49-F238E27FC236}">
                <a16:creationId xmlns:a16="http://schemas.microsoft.com/office/drawing/2014/main" id="{DCC50EC6-118D-41D2-3E91-06A82BE9F8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42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D0927C5-21A7-308E-D879-D3DD43263370}"/>
              </a:ext>
            </a:extLst>
          </p:cNvPr>
          <p:cNvSpPr txBox="1"/>
          <p:nvPr/>
        </p:nvSpPr>
        <p:spPr>
          <a:xfrm>
            <a:off x="666750" y="2460145"/>
            <a:ext cx="6096000" cy="1938992"/>
          </a:xfrm>
          <a:prstGeom prst="rect">
            <a:avLst/>
          </a:prstGeom>
          <a:noFill/>
        </p:spPr>
        <p:txBody>
          <a:bodyPr wrap="square">
            <a:spAutoFit/>
          </a:bodyPr>
          <a:lstStyle/>
          <a:p>
            <a:pPr algn="l"/>
            <a:r>
              <a:rPr lang="en-US" sz="6000" b="1" i="0" dirty="0">
                <a:solidFill>
                  <a:schemeClr val="bg1"/>
                </a:solidFill>
                <a:effectLst>
                  <a:outerShdw blurRad="38100" dist="38100" dir="2700000" algn="tl">
                    <a:srgbClr val="000000">
                      <a:alpha val="43137"/>
                    </a:srgbClr>
                  </a:outerShdw>
                </a:effectLst>
                <a:latin typeface="Lora" pitchFamily="2" charset="0"/>
              </a:rPr>
              <a:t>Cancer's Tough, But So Are You.</a:t>
            </a:r>
          </a:p>
        </p:txBody>
      </p:sp>
    </p:spTree>
    <p:extLst>
      <p:ext uri="{BB962C8B-B14F-4D97-AF65-F5344CB8AC3E}">
        <p14:creationId xmlns:p14="http://schemas.microsoft.com/office/powerpoint/2010/main" val="29292703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8C1694-D4CB-F870-D93B-043EB3A66D99}"/>
              </a:ext>
            </a:extLst>
          </p:cNvPr>
          <p:cNvSpPr txBox="1"/>
          <p:nvPr/>
        </p:nvSpPr>
        <p:spPr>
          <a:xfrm>
            <a:off x="0" y="1111582"/>
            <a:ext cx="12221028" cy="646331"/>
          </a:xfrm>
          <a:prstGeom prst="rect">
            <a:avLst/>
          </a:prstGeom>
          <a:noFill/>
        </p:spPr>
        <p:txBody>
          <a:bodyPr wrap="square">
            <a:spAutoFit/>
          </a:bodyPr>
          <a:lstStyle/>
          <a:p>
            <a:pPr marL="0" lvl="0" indent="0" algn="ctr" rtl="0">
              <a:spcBef>
                <a:spcPts val="0"/>
              </a:spcBef>
              <a:spcAft>
                <a:spcPts val="0"/>
              </a:spcAft>
              <a:buClr>
                <a:schemeClr val="dk1"/>
              </a:buClr>
              <a:buSzPct val="39285"/>
              <a:buFont typeface="Arial"/>
              <a:buNone/>
            </a:pPr>
            <a:r>
              <a:rPr lang="en-US" sz="3600" b="1" dirty="0">
                <a:solidFill>
                  <a:schemeClr val="accent1"/>
                </a:solidFill>
                <a:latin typeface="Lora" pitchFamily="2" charset="0"/>
              </a:rPr>
              <a:t>Patient Monitoring</a:t>
            </a:r>
          </a:p>
        </p:txBody>
      </p:sp>
      <p:grpSp>
        <p:nvGrpSpPr>
          <p:cNvPr id="54" name="Group 53">
            <a:extLst>
              <a:ext uri="{FF2B5EF4-FFF2-40B4-BE49-F238E27FC236}">
                <a16:creationId xmlns:a16="http://schemas.microsoft.com/office/drawing/2014/main" id="{A8E04CEB-1077-F020-8E5D-A9CEF33A26B2}"/>
              </a:ext>
            </a:extLst>
          </p:cNvPr>
          <p:cNvGrpSpPr/>
          <p:nvPr/>
        </p:nvGrpSpPr>
        <p:grpSpPr>
          <a:xfrm>
            <a:off x="150229" y="1932434"/>
            <a:ext cx="11846628" cy="4688902"/>
            <a:chOff x="150229" y="1932434"/>
            <a:chExt cx="11846628" cy="4688902"/>
          </a:xfrm>
        </p:grpSpPr>
        <p:sp>
          <p:nvSpPr>
            <p:cNvPr id="44" name="Freeform: Shape 43">
              <a:extLst>
                <a:ext uri="{FF2B5EF4-FFF2-40B4-BE49-F238E27FC236}">
                  <a16:creationId xmlns:a16="http://schemas.microsoft.com/office/drawing/2014/main" id="{DC174D58-9E81-EDE9-77D2-6C002359BC64}"/>
                </a:ext>
              </a:extLst>
            </p:cNvPr>
            <p:cNvSpPr/>
            <p:nvPr/>
          </p:nvSpPr>
          <p:spPr>
            <a:xfrm>
              <a:off x="261476" y="1932434"/>
              <a:ext cx="4463051" cy="3562532"/>
            </a:xfrm>
            <a:custGeom>
              <a:avLst/>
              <a:gdLst>
                <a:gd name="connsiteX0" fmla="*/ 1450816 w 4463051"/>
                <a:gd name="connsiteY0" fmla="*/ 0 h 3562532"/>
                <a:gd name="connsiteX1" fmla="*/ 4463051 w 4463051"/>
                <a:gd name="connsiteY1" fmla="*/ 0 h 3562532"/>
                <a:gd name="connsiteX2" fmla="*/ 4463051 w 4463051"/>
                <a:gd name="connsiteY2" fmla="*/ 3562532 h 3562532"/>
                <a:gd name="connsiteX3" fmla="*/ 3252 w 4463051"/>
                <a:gd name="connsiteY3" fmla="*/ 3562532 h 3562532"/>
                <a:gd name="connsiteX4" fmla="*/ 342 w 4463051"/>
                <a:gd name="connsiteY4" fmla="*/ 3486509 h 3562532"/>
                <a:gd name="connsiteX5" fmla="*/ 234824 w 4463051"/>
                <a:gd name="connsiteY5" fmla="*/ 1731324 h 3562532"/>
                <a:gd name="connsiteX6" fmla="*/ 626527 w 4463051"/>
                <a:gd name="connsiteY6" fmla="*/ 818023 h 3562532"/>
                <a:gd name="connsiteX7" fmla="*/ 1438301 w 4463051"/>
                <a:gd name="connsiteY7" fmla="*/ 5408 h 3562532"/>
                <a:gd name="connsiteX8" fmla="*/ 1450816 w 4463051"/>
                <a:gd name="connsiteY8" fmla="*/ 0 h 356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63051" h="3562532">
                  <a:moveTo>
                    <a:pt x="1450816" y="0"/>
                  </a:moveTo>
                  <a:lnTo>
                    <a:pt x="4463051" y="0"/>
                  </a:lnTo>
                  <a:lnTo>
                    <a:pt x="4463051" y="3562532"/>
                  </a:lnTo>
                  <a:lnTo>
                    <a:pt x="3252" y="3562532"/>
                  </a:lnTo>
                  <a:lnTo>
                    <a:pt x="342" y="3486509"/>
                  </a:lnTo>
                  <a:cubicBezTo>
                    <a:pt x="-5886" y="2878010"/>
                    <a:pt x="73038" y="2273032"/>
                    <a:pt x="234824" y="1731324"/>
                  </a:cubicBezTo>
                  <a:cubicBezTo>
                    <a:pt x="334271" y="1398341"/>
                    <a:pt x="464995" y="1089286"/>
                    <a:pt x="626527" y="818023"/>
                  </a:cubicBezTo>
                  <a:cubicBezTo>
                    <a:pt x="879002" y="394028"/>
                    <a:pt x="1149309" y="148136"/>
                    <a:pt x="1438301" y="5408"/>
                  </a:cubicBezTo>
                  <a:lnTo>
                    <a:pt x="145081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4" name="Group 3">
              <a:extLst>
                <a:ext uri="{FF2B5EF4-FFF2-40B4-BE49-F238E27FC236}">
                  <a16:creationId xmlns:a16="http://schemas.microsoft.com/office/drawing/2014/main" id="{8585FFD1-7EEB-CEE0-3FE1-7957304E002D}"/>
                </a:ext>
              </a:extLst>
            </p:cNvPr>
            <p:cNvGrpSpPr/>
            <p:nvPr/>
          </p:nvGrpSpPr>
          <p:grpSpPr>
            <a:xfrm>
              <a:off x="4842117" y="2106865"/>
              <a:ext cx="7154740" cy="4514471"/>
              <a:chOff x="2775925" y="1635150"/>
              <a:chExt cx="5000625" cy="3591000"/>
            </a:xfrm>
          </p:grpSpPr>
          <p:cxnSp>
            <p:nvCxnSpPr>
              <p:cNvPr id="5" name="Google Shape;2817;p99">
                <a:extLst>
                  <a:ext uri="{FF2B5EF4-FFF2-40B4-BE49-F238E27FC236}">
                    <a16:creationId xmlns:a16="http://schemas.microsoft.com/office/drawing/2014/main" id="{598D6637-BF83-B9E4-66B2-A94529296F42}"/>
                  </a:ext>
                </a:extLst>
              </p:cNvPr>
              <p:cNvCxnSpPr/>
              <p:nvPr/>
            </p:nvCxnSpPr>
            <p:spPr>
              <a:xfrm>
                <a:off x="4452325" y="1635150"/>
                <a:ext cx="0" cy="3591000"/>
              </a:xfrm>
              <a:prstGeom prst="straightConnector1">
                <a:avLst/>
              </a:prstGeom>
              <a:noFill/>
              <a:ln w="19050" cap="flat" cmpd="sng">
                <a:solidFill>
                  <a:schemeClr val="accent6"/>
                </a:solidFill>
                <a:prstDash val="solid"/>
                <a:round/>
                <a:headEnd type="none" w="med" len="med"/>
                <a:tailEnd type="none" w="med" len="med"/>
              </a:ln>
            </p:spPr>
          </p:cxnSp>
          <p:cxnSp>
            <p:nvCxnSpPr>
              <p:cNvPr id="6" name="Google Shape;2818;p99">
                <a:extLst>
                  <a:ext uri="{FF2B5EF4-FFF2-40B4-BE49-F238E27FC236}">
                    <a16:creationId xmlns:a16="http://schemas.microsoft.com/office/drawing/2014/main" id="{491155D8-44EC-DBB7-1939-1A405613D888}"/>
                  </a:ext>
                </a:extLst>
              </p:cNvPr>
              <p:cNvCxnSpPr/>
              <p:nvPr/>
            </p:nvCxnSpPr>
            <p:spPr>
              <a:xfrm>
                <a:off x="6128725" y="1635150"/>
                <a:ext cx="0" cy="3591000"/>
              </a:xfrm>
              <a:prstGeom prst="straightConnector1">
                <a:avLst/>
              </a:prstGeom>
              <a:noFill/>
              <a:ln w="19050" cap="flat" cmpd="sng">
                <a:solidFill>
                  <a:schemeClr val="accent6"/>
                </a:solidFill>
                <a:prstDash val="solid"/>
                <a:round/>
                <a:headEnd type="none" w="med" len="med"/>
                <a:tailEnd type="none" w="med" len="med"/>
              </a:ln>
            </p:spPr>
          </p:cxnSp>
          <p:cxnSp>
            <p:nvCxnSpPr>
              <p:cNvPr id="7" name="Google Shape;2819;p99">
                <a:extLst>
                  <a:ext uri="{FF2B5EF4-FFF2-40B4-BE49-F238E27FC236}">
                    <a16:creationId xmlns:a16="http://schemas.microsoft.com/office/drawing/2014/main" id="{128D1754-65C9-3B34-C774-9EF5CD9B0030}"/>
                  </a:ext>
                </a:extLst>
              </p:cNvPr>
              <p:cNvCxnSpPr/>
              <p:nvPr/>
            </p:nvCxnSpPr>
            <p:spPr>
              <a:xfrm>
                <a:off x="2775925" y="1635150"/>
                <a:ext cx="0" cy="3591000"/>
              </a:xfrm>
              <a:prstGeom prst="straightConnector1">
                <a:avLst/>
              </a:prstGeom>
              <a:noFill/>
              <a:ln w="19050" cap="flat" cmpd="sng">
                <a:solidFill>
                  <a:schemeClr val="accent6"/>
                </a:solidFill>
                <a:prstDash val="solid"/>
                <a:round/>
                <a:headEnd type="none" w="med" len="med"/>
                <a:tailEnd type="none" w="med" len="med"/>
              </a:ln>
            </p:spPr>
          </p:cxnSp>
          <p:sp>
            <p:nvSpPr>
              <p:cNvPr id="8" name="Google Shape;2820;p99">
                <a:extLst>
                  <a:ext uri="{FF2B5EF4-FFF2-40B4-BE49-F238E27FC236}">
                    <a16:creationId xmlns:a16="http://schemas.microsoft.com/office/drawing/2014/main" id="{4DBE2248-53BF-B404-6CF8-3B5FF2F57541}"/>
                  </a:ext>
                </a:extLst>
              </p:cNvPr>
              <p:cNvSpPr txBox="1"/>
              <p:nvPr/>
            </p:nvSpPr>
            <p:spPr>
              <a:xfrm>
                <a:off x="2828400" y="1778425"/>
                <a:ext cx="1571400" cy="47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solidFill>
                      <a:schemeClr val="accent1"/>
                    </a:solidFill>
                    <a:latin typeface="Lora" pitchFamily="2" charset="0"/>
                    <a:ea typeface="Merriweather Black"/>
                    <a:cs typeface="Merriweather Black"/>
                    <a:sym typeface="Merriweather Black"/>
                  </a:rPr>
                  <a:t>Week 1</a:t>
                </a:r>
                <a:endParaRPr sz="2400" b="1" dirty="0">
                  <a:solidFill>
                    <a:schemeClr val="accent1"/>
                  </a:solidFill>
                  <a:latin typeface="Lora" pitchFamily="2" charset="0"/>
                  <a:ea typeface="Merriweather Black"/>
                  <a:cs typeface="Merriweather Black"/>
                  <a:sym typeface="Merriweather Black"/>
                </a:endParaRPr>
              </a:p>
            </p:txBody>
          </p:sp>
          <p:sp>
            <p:nvSpPr>
              <p:cNvPr id="10" name="Google Shape;2822;p99">
                <a:extLst>
                  <a:ext uri="{FF2B5EF4-FFF2-40B4-BE49-F238E27FC236}">
                    <a16:creationId xmlns:a16="http://schemas.microsoft.com/office/drawing/2014/main" id="{1AEC0B6D-308B-B848-5242-B92F2F812C9B}"/>
                  </a:ext>
                </a:extLst>
              </p:cNvPr>
              <p:cNvSpPr/>
              <p:nvPr/>
            </p:nvSpPr>
            <p:spPr>
              <a:xfrm>
                <a:off x="3073825" y="31241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 name="Google Shape;2823;p99">
                <a:extLst>
                  <a:ext uri="{FF2B5EF4-FFF2-40B4-BE49-F238E27FC236}">
                    <a16:creationId xmlns:a16="http://schemas.microsoft.com/office/drawing/2014/main" id="{ED5892A2-EDFE-6B6D-0135-47335A044432}"/>
                  </a:ext>
                </a:extLst>
              </p:cNvPr>
              <p:cNvSpPr txBox="1"/>
              <p:nvPr/>
            </p:nvSpPr>
            <p:spPr>
              <a:xfrm>
                <a:off x="3073825" y="28120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12" name="Google Shape;2824;p99">
                <a:extLst>
                  <a:ext uri="{FF2B5EF4-FFF2-40B4-BE49-F238E27FC236}">
                    <a16:creationId xmlns:a16="http://schemas.microsoft.com/office/drawing/2014/main" id="{FC439A68-8C94-4C8E-F538-57B610643DBC}"/>
                  </a:ext>
                </a:extLst>
              </p:cNvPr>
              <p:cNvSpPr/>
              <p:nvPr/>
            </p:nvSpPr>
            <p:spPr>
              <a:xfrm>
                <a:off x="3073825" y="38099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Google Shape;2825;p99">
                <a:extLst>
                  <a:ext uri="{FF2B5EF4-FFF2-40B4-BE49-F238E27FC236}">
                    <a16:creationId xmlns:a16="http://schemas.microsoft.com/office/drawing/2014/main" id="{1B863673-6CB5-58DB-16A2-323521E9BF38}"/>
                  </a:ext>
                </a:extLst>
              </p:cNvPr>
              <p:cNvSpPr txBox="1"/>
              <p:nvPr/>
            </p:nvSpPr>
            <p:spPr>
              <a:xfrm>
                <a:off x="3073825" y="34978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14" name="Google Shape;2826;p99">
                <a:extLst>
                  <a:ext uri="{FF2B5EF4-FFF2-40B4-BE49-F238E27FC236}">
                    <a16:creationId xmlns:a16="http://schemas.microsoft.com/office/drawing/2014/main" id="{19D64605-3006-ED2C-A3FC-32706CC4049E}"/>
                  </a:ext>
                </a:extLst>
              </p:cNvPr>
              <p:cNvSpPr/>
              <p:nvPr/>
            </p:nvSpPr>
            <p:spPr>
              <a:xfrm>
                <a:off x="3073825" y="44957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 name="Google Shape;2827;p99">
                <a:extLst>
                  <a:ext uri="{FF2B5EF4-FFF2-40B4-BE49-F238E27FC236}">
                    <a16:creationId xmlns:a16="http://schemas.microsoft.com/office/drawing/2014/main" id="{B3F4F04E-3E6A-7680-C45C-5BD9F3FE22C6}"/>
                  </a:ext>
                </a:extLst>
              </p:cNvPr>
              <p:cNvSpPr txBox="1"/>
              <p:nvPr/>
            </p:nvSpPr>
            <p:spPr>
              <a:xfrm>
                <a:off x="3073825" y="41836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16" name="Google Shape;2828;p99">
                <a:extLst>
                  <a:ext uri="{FF2B5EF4-FFF2-40B4-BE49-F238E27FC236}">
                    <a16:creationId xmlns:a16="http://schemas.microsoft.com/office/drawing/2014/main" id="{644666DD-4AF9-1DD1-62F9-CBB07FB75085}"/>
                  </a:ext>
                </a:extLst>
              </p:cNvPr>
              <p:cNvSpPr/>
              <p:nvPr/>
            </p:nvSpPr>
            <p:spPr>
              <a:xfrm>
                <a:off x="3073825" y="3180900"/>
                <a:ext cx="5163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29;p99">
                <a:extLst>
                  <a:ext uri="{FF2B5EF4-FFF2-40B4-BE49-F238E27FC236}">
                    <a16:creationId xmlns:a16="http://schemas.microsoft.com/office/drawing/2014/main" id="{27EA08C9-1FC6-71F8-05AF-CB58096B723F}"/>
                  </a:ext>
                </a:extLst>
              </p:cNvPr>
              <p:cNvSpPr/>
              <p:nvPr/>
            </p:nvSpPr>
            <p:spPr>
              <a:xfrm>
                <a:off x="3073825" y="3866700"/>
                <a:ext cx="9204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30;p99">
                <a:extLst>
                  <a:ext uri="{FF2B5EF4-FFF2-40B4-BE49-F238E27FC236}">
                    <a16:creationId xmlns:a16="http://schemas.microsoft.com/office/drawing/2014/main" id="{C4FD2A56-FFB3-7B5F-8DE9-997534F71348}"/>
                  </a:ext>
                </a:extLst>
              </p:cNvPr>
              <p:cNvSpPr/>
              <p:nvPr/>
            </p:nvSpPr>
            <p:spPr>
              <a:xfrm>
                <a:off x="3073825" y="4552500"/>
                <a:ext cx="2685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31;p99">
                <a:extLst>
                  <a:ext uri="{FF2B5EF4-FFF2-40B4-BE49-F238E27FC236}">
                    <a16:creationId xmlns:a16="http://schemas.microsoft.com/office/drawing/2014/main" id="{F65FE005-41A4-84AC-430B-DCFAF0BE7029}"/>
                  </a:ext>
                </a:extLst>
              </p:cNvPr>
              <p:cNvSpPr txBox="1"/>
              <p:nvPr/>
            </p:nvSpPr>
            <p:spPr>
              <a:xfrm>
                <a:off x="4495600" y="1778425"/>
                <a:ext cx="1590000" cy="47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accent1"/>
                    </a:solidFill>
                    <a:latin typeface="Lora" pitchFamily="2" charset="0"/>
                    <a:ea typeface="Merriweather Black"/>
                    <a:cs typeface="Merriweather Black"/>
                    <a:sym typeface="Merriweather Black"/>
                  </a:rPr>
                  <a:t>Week 2</a:t>
                </a:r>
                <a:endParaRPr sz="2400" b="1">
                  <a:solidFill>
                    <a:schemeClr val="accent1"/>
                  </a:solidFill>
                  <a:latin typeface="Lora" pitchFamily="2" charset="0"/>
                  <a:ea typeface="Merriweather Black"/>
                  <a:cs typeface="Merriweather Black"/>
                  <a:sym typeface="Merriweather Black"/>
                </a:endParaRPr>
              </a:p>
            </p:txBody>
          </p:sp>
          <p:sp>
            <p:nvSpPr>
              <p:cNvPr id="21" name="Google Shape;2833;p99">
                <a:extLst>
                  <a:ext uri="{FF2B5EF4-FFF2-40B4-BE49-F238E27FC236}">
                    <a16:creationId xmlns:a16="http://schemas.microsoft.com/office/drawing/2014/main" id="{A9A8E2D4-6D64-6F68-165E-EEFA829B1C76}"/>
                  </a:ext>
                </a:extLst>
              </p:cNvPr>
              <p:cNvSpPr/>
              <p:nvPr/>
            </p:nvSpPr>
            <p:spPr>
              <a:xfrm>
                <a:off x="4750225" y="31241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2" name="Google Shape;2834;p99">
                <a:extLst>
                  <a:ext uri="{FF2B5EF4-FFF2-40B4-BE49-F238E27FC236}">
                    <a16:creationId xmlns:a16="http://schemas.microsoft.com/office/drawing/2014/main" id="{1DB063ED-29FE-8F3F-B406-79246080A3CE}"/>
                  </a:ext>
                </a:extLst>
              </p:cNvPr>
              <p:cNvSpPr txBox="1"/>
              <p:nvPr/>
            </p:nvSpPr>
            <p:spPr>
              <a:xfrm>
                <a:off x="4750225" y="28120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23" name="Google Shape;2835;p99">
                <a:extLst>
                  <a:ext uri="{FF2B5EF4-FFF2-40B4-BE49-F238E27FC236}">
                    <a16:creationId xmlns:a16="http://schemas.microsoft.com/office/drawing/2014/main" id="{E24C5D64-A3C8-3B23-4ACE-7FBEEC6D8318}"/>
                  </a:ext>
                </a:extLst>
              </p:cNvPr>
              <p:cNvSpPr/>
              <p:nvPr/>
            </p:nvSpPr>
            <p:spPr>
              <a:xfrm>
                <a:off x="4750225" y="38099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 name="Google Shape;2836;p99">
                <a:extLst>
                  <a:ext uri="{FF2B5EF4-FFF2-40B4-BE49-F238E27FC236}">
                    <a16:creationId xmlns:a16="http://schemas.microsoft.com/office/drawing/2014/main" id="{8C5A3BF9-C3DB-48B9-0378-DEC8559D32F5}"/>
                  </a:ext>
                </a:extLst>
              </p:cNvPr>
              <p:cNvSpPr txBox="1"/>
              <p:nvPr/>
            </p:nvSpPr>
            <p:spPr>
              <a:xfrm>
                <a:off x="4750225" y="34978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25" name="Google Shape;2837;p99">
                <a:extLst>
                  <a:ext uri="{FF2B5EF4-FFF2-40B4-BE49-F238E27FC236}">
                    <a16:creationId xmlns:a16="http://schemas.microsoft.com/office/drawing/2014/main" id="{C345EB52-D6AA-E2DD-FCC6-ADCA2FB3AC41}"/>
                  </a:ext>
                </a:extLst>
              </p:cNvPr>
              <p:cNvSpPr/>
              <p:nvPr/>
            </p:nvSpPr>
            <p:spPr>
              <a:xfrm>
                <a:off x="4750225" y="44957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2838;p99">
                <a:extLst>
                  <a:ext uri="{FF2B5EF4-FFF2-40B4-BE49-F238E27FC236}">
                    <a16:creationId xmlns:a16="http://schemas.microsoft.com/office/drawing/2014/main" id="{7FB252C6-467F-C497-CE56-C419CA9860AB}"/>
                  </a:ext>
                </a:extLst>
              </p:cNvPr>
              <p:cNvSpPr txBox="1"/>
              <p:nvPr/>
            </p:nvSpPr>
            <p:spPr>
              <a:xfrm>
                <a:off x="4750225" y="41836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27" name="Google Shape;2839;p99">
                <a:extLst>
                  <a:ext uri="{FF2B5EF4-FFF2-40B4-BE49-F238E27FC236}">
                    <a16:creationId xmlns:a16="http://schemas.microsoft.com/office/drawing/2014/main" id="{D4E6F2AF-B73E-A845-4D67-75899F26CB69}"/>
                  </a:ext>
                </a:extLst>
              </p:cNvPr>
              <p:cNvSpPr/>
              <p:nvPr/>
            </p:nvSpPr>
            <p:spPr>
              <a:xfrm>
                <a:off x="4750225" y="3180900"/>
                <a:ext cx="7713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40;p99">
                <a:extLst>
                  <a:ext uri="{FF2B5EF4-FFF2-40B4-BE49-F238E27FC236}">
                    <a16:creationId xmlns:a16="http://schemas.microsoft.com/office/drawing/2014/main" id="{9BC4D508-2D17-1ADD-C2B3-C6037A5DF92A}"/>
                  </a:ext>
                </a:extLst>
              </p:cNvPr>
              <p:cNvSpPr/>
              <p:nvPr/>
            </p:nvSpPr>
            <p:spPr>
              <a:xfrm>
                <a:off x="4750225" y="3866700"/>
                <a:ext cx="10077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41;p99">
                <a:extLst>
                  <a:ext uri="{FF2B5EF4-FFF2-40B4-BE49-F238E27FC236}">
                    <a16:creationId xmlns:a16="http://schemas.microsoft.com/office/drawing/2014/main" id="{66981280-9B76-95EB-6366-9587FD395D37}"/>
                  </a:ext>
                </a:extLst>
              </p:cNvPr>
              <p:cNvSpPr/>
              <p:nvPr/>
            </p:nvSpPr>
            <p:spPr>
              <a:xfrm>
                <a:off x="4750225" y="4552500"/>
                <a:ext cx="9204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42;p99">
                <a:extLst>
                  <a:ext uri="{FF2B5EF4-FFF2-40B4-BE49-F238E27FC236}">
                    <a16:creationId xmlns:a16="http://schemas.microsoft.com/office/drawing/2014/main" id="{BF1D92C1-72E8-5301-CDF0-8B928EA9726D}"/>
                  </a:ext>
                </a:extLst>
              </p:cNvPr>
              <p:cNvSpPr txBox="1"/>
              <p:nvPr/>
            </p:nvSpPr>
            <p:spPr>
              <a:xfrm>
                <a:off x="6187525" y="1778425"/>
                <a:ext cx="1558800" cy="47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accent1"/>
                    </a:solidFill>
                    <a:latin typeface="Lora" pitchFamily="2" charset="0"/>
                    <a:ea typeface="Merriweather Black"/>
                    <a:cs typeface="Merriweather Black"/>
                    <a:sym typeface="Merriweather Black"/>
                  </a:rPr>
                  <a:t>Week 3</a:t>
                </a:r>
                <a:endParaRPr sz="2400" b="1">
                  <a:solidFill>
                    <a:schemeClr val="accent1"/>
                  </a:solidFill>
                  <a:latin typeface="Lora" pitchFamily="2" charset="0"/>
                  <a:ea typeface="Merriweather Black"/>
                  <a:cs typeface="Merriweather Black"/>
                  <a:sym typeface="Merriweather Black"/>
                </a:endParaRPr>
              </a:p>
            </p:txBody>
          </p:sp>
          <p:sp>
            <p:nvSpPr>
              <p:cNvPr id="32" name="Google Shape;2844;p99">
                <a:extLst>
                  <a:ext uri="{FF2B5EF4-FFF2-40B4-BE49-F238E27FC236}">
                    <a16:creationId xmlns:a16="http://schemas.microsoft.com/office/drawing/2014/main" id="{BD895C85-1099-DF35-D426-26A90604C4EA}"/>
                  </a:ext>
                </a:extLst>
              </p:cNvPr>
              <p:cNvSpPr/>
              <p:nvPr/>
            </p:nvSpPr>
            <p:spPr>
              <a:xfrm>
                <a:off x="6426625" y="31241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 name="Google Shape;2845;p99">
                <a:extLst>
                  <a:ext uri="{FF2B5EF4-FFF2-40B4-BE49-F238E27FC236}">
                    <a16:creationId xmlns:a16="http://schemas.microsoft.com/office/drawing/2014/main" id="{441D24CC-852E-D302-718F-01D48A521ACC}"/>
                  </a:ext>
                </a:extLst>
              </p:cNvPr>
              <p:cNvSpPr txBox="1"/>
              <p:nvPr/>
            </p:nvSpPr>
            <p:spPr>
              <a:xfrm>
                <a:off x="6426625" y="28120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34" name="Google Shape;2846;p99">
                <a:extLst>
                  <a:ext uri="{FF2B5EF4-FFF2-40B4-BE49-F238E27FC236}">
                    <a16:creationId xmlns:a16="http://schemas.microsoft.com/office/drawing/2014/main" id="{AA03B864-958A-EB12-1553-B1E40D4705A7}"/>
                  </a:ext>
                </a:extLst>
              </p:cNvPr>
              <p:cNvSpPr/>
              <p:nvPr/>
            </p:nvSpPr>
            <p:spPr>
              <a:xfrm>
                <a:off x="6426625" y="38099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 name="Google Shape;2847;p99">
                <a:extLst>
                  <a:ext uri="{FF2B5EF4-FFF2-40B4-BE49-F238E27FC236}">
                    <a16:creationId xmlns:a16="http://schemas.microsoft.com/office/drawing/2014/main" id="{61FE2B9B-6A4C-17DD-E195-AFF14367C851}"/>
                  </a:ext>
                </a:extLst>
              </p:cNvPr>
              <p:cNvSpPr txBox="1"/>
              <p:nvPr/>
            </p:nvSpPr>
            <p:spPr>
              <a:xfrm>
                <a:off x="6426625" y="34978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36" name="Google Shape;2848;p99">
                <a:extLst>
                  <a:ext uri="{FF2B5EF4-FFF2-40B4-BE49-F238E27FC236}">
                    <a16:creationId xmlns:a16="http://schemas.microsoft.com/office/drawing/2014/main" id="{BF37EFE4-26A0-CC58-7B8F-35D450046870}"/>
                  </a:ext>
                </a:extLst>
              </p:cNvPr>
              <p:cNvSpPr/>
              <p:nvPr/>
            </p:nvSpPr>
            <p:spPr>
              <a:xfrm>
                <a:off x="6426625" y="4495788"/>
                <a:ext cx="1080600" cy="2349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 name="Google Shape;2849;p99">
                <a:extLst>
                  <a:ext uri="{FF2B5EF4-FFF2-40B4-BE49-F238E27FC236}">
                    <a16:creationId xmlns:a16="http://schemas.microsoft.com/office/drawing/2014/main" id="{F05E3847-5F93-E170-6871-A934CB4B3165}"/>
                  </a:ext>
                </a:extLst>
              </p:cNvPr>
              <p:cNvSpPr txBox="1"/>
              <p:nvPr/>
            </p:nvSpPr>
            <p:spPr>
              <a:xfrm>
                <a:off x="6426625" y="4183638"/>
                <a:ext cx="1080600" cy="29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1800" b="1" dirty="0">
                    <a:solidFill>
                      <a:schemeClr val="tx1">
                        <a:lumMod val="75000"/>
                        <a:lumOff val="25000"/>
                      </a:schemeClr>
                    </a:solidFill>
                    <a:latin typeface="Lora" pitchFamily="2" charset="0"/>
                  </a:rPr>
                  <a:t>Maecenas</a:t>
                </a:r>
                <a:endParaRPr b="1" dirty="0">
                  <a:solidFill>
                    <a:schemeClr val="accent1"/>
                  </a:solidFill>
                  <a:latin typeface="Merriweather Black"/>
                  <a:ea typeface="Merriweather Black"/>
                  <a:cs typeface="Merriweather Black"/>
                  <a:sym typeface="Merriweather Black"/>
                </a:endParaRPr>
              </a:p>
            </p:txBody>
          </p:sp>
          <p:sp>
            <p:nvSpPr>
              <p:cNvPr id="38" name="Google Shape;2850;p99">
                <a:extLst>
                  <a:ext uri="{FF2B5EF4-FFF2-40B4-BE49-F238E27FC236}">
                    <a16:creationId xmlns:a16="http://schemas.microsoft.com/office/drawing/2014/main" id="{E32586AB-98D5-B86E-A4A6-91D520FF83CC}"/>
                  </a:ext>
                </a:extLst>
              </p:cNvPr>
              <p:cNvSpPr/>
              <p:nvPr/>
            </p:nvSpPr>
            <p:spPr>
              <a:xfrm>
                <a:off x="6426625" y="3180900"/>
                <a:ext cx="1791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51;p99">
                <a:extLst>
                  <a:ext uri="{FF2B5EF4-FFF2-40B4-BE49-F238E27FC236}">
                    <a16:creationId xmlns:a16="http://schemas.microsoft.com/office/drawing/2014/main" id="{7C6971A1-BEBD-7DDB-1040-1C647BE87A43}"/>
                  </a:ext>
                </a:extLst>
              </p:cNvPr>
              <p:cNvSpPr/>
              <p:nvPr/>
            </p:nvSpPr>
            <p:spPr>
              <a:xfrm>
                <a:off x="6426625" y="3866700"/>
                <a:ext cx="600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52;p99">
                <a:extLst>
                  <a:ext uri="{FF2B5EF4-FFF2-40B4-BE49-F238E27FC236}">
                    <a16:creationId xmlns:a16="http://schemas.microsoft.com/office/drawing/2014/main" id="{98BA78F1-59B2-71F1-773E-76FBFC002FF3}"/>
                  </a:ext>
                </a:extLst>
              </p:cNvPr>
              <p:cNvSpPr/>
              <p:nvPr/>
            </p:nvSpPr>
            <p:spPr>
              <a:xfrm>
                <a:off x="6426625" y="4552500"/>
                <a:ext cx="145800" cy="121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2853;p99">
                <a:extLst>
                  <a:ext uri="{FF2B5EF4-FFF2-40B4-BE49-F238E27FC236}">
                    <a16:creationId xmlns:a16="http://schemas.microsoft.com/office/drawing/2014/main" id="{E6940DC7-6579-AA8C-42D2-C1FEE38511FB}"/>
                  </a:ext>
                </a:extLst>
              </p:cNvPr>
              <p:cNvCxnSpPr/>
              <p:nvPr/>
            </p:nvCxnSpPr>
            <p:spPr>
              <a:xfrm>
                <a:off x="7776550" y="1635150"/>
                <a:ext cx="0" cy="3591000"/>
              </a:xfrm>
              <a:prstGeom prst="straightConnector1">
                <a:avLst/>
              </a:prstGeom>
              <a:noFill/>
              <a:ln w="19050" cap="flat" cmpd="sng">
                <a:solidFill>
                  <a:schemeClr val="accent6"/>
                </a:solidFill>
                <a:prstDash val="solid"/>
                <a:round/>
                <a:headEnd type="none" w="med" len="med"/>
                <a:tailEnd type="none" w="med" len="med"/>
              </a:ln>
            </p:spPr>
          </p:cxnSp>
        </p:grpSp>
        <p:pic>
          <p:nvPicPr>
            <p:cNvPr id="21506" name="Picture 2" descr="Free photo patient getting chemotherapy treatment">
              <a:extLst>
                <a:ext uri="{FF2B5EF4-FFF2-40B4-BE49-F238E27FC236}">
                  <a16:creationId xmlns:a16="http://schemas.microsoft.com/office/drawing/2014/main" id="{5BC2FA51-D2E4-BC5D-2506-597134B918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229" y="2721816"/>
              <a:ext cx="4153092" cy="2773150"/>
            </a:xfrm>
            <a:prstGeom prst="rect">
              <a:avLst/>
            </a:prstGeom>
            <a:noFill/>
            <a:extLst>
              <a:ext uri="{909E8E84-426E-40DD-AFC4-6F175D3DCCD1}">
                <a14:hiddenFill xmlns:a14="http://schemas.microsoft.com/office/drawing/2010/main">
                  <a:solidFill>
                    <a:srgbClr val="FFFFFF"/>
                  </a:solidFill>
                </a14:hiddenFill>
              </a:ext>
            </a:extLst>
          </p:spPr>
        </p:pic>
        <p:sp>
          <p:nvSpPr>
            <p:cNvPr id="51" name="TextBox 50">
              <a:extLst>
                <a:ext uri="{FF2B5EF4-FFF2-40B4-BE49-F238E27FC236}">
                  <a16:creationId xmlns:a16="http://schemas.microsoft.com/office/drawing/2014/main" id="{AD9925B6-0BA1-B91A-9330-00D08EA47676}"/>
                </a:ext>
              </a:extLst>
            </p:cNvPr>
            <p:cNvSpPr txBox="1"/>
            <p:nvPr/>
          </p:nvSpPr>
          <p:spPr>
            <a:xfrm>
              <a:off x="4932308" y="2891084"/>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52" name="TextBox 51">
              <a:extLst>
                <a:ext uri="{FF2B5EF4-FFF2-40B4-BE49-F238E27FC236}">
                  <a16:creationId xmlns:a16="http://schemas.microsoft.com/office/drawing/2014/main" id="{873F603C-7627-DA18-360A-ACCFABDDFCDB}"/>
                </a:ext>
              </a:extLst>
            </p:cNvPr>
            <p:cNvSpPr txBox="1"/>
            <p:nvPr/>
          </p:nvSpPr>
          <p:spPr>
            <a:xfrm>
              <a:off x="9659794" y="2891084"/>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53" name="TextBox 52">
              <a:extLst>
                <a:ext uri="{FF2B5EF4-FFF2-40B4-BE49-F238E27FC236}">
                  <a16:creationId xmlns:a16="http://schemas.microsoft.com/office/drawing/2014/main" id="{2FC45D04-1148-F9AC-5573-6011C8E3049F}"/>
                </a:ext>
              </a:extLst>
            </p:cNvPr>
            <p:cNvSpPr txBox="1"/>
            <p:nvPr/>
          </p:nvSpPr>
          <p:spPr>
            <a:xfrm>
              <a:off x="7296051" y="2891084"/>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41180273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DE90DC40-A3C9-DE50-8FB4-50D43997A661}"/>
              </a:ext>
            </a:extLst>
          </p:cNvPr>
          <p:cNvSpPr/>
          <p:nvPr/>
        </p:nvSpPr>
        <p:spPr>
          <a:xfrm>
            <a:off x="-36112" y="0"/>
            <a:ext cx="3129222" cy="3188593"/>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40D92A67-EA55-AC26-C5DF-6D77A5587EC2}"/>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Prevention</a:t>
            </a:r>
            <a:endParaRPr lang="en-US" sz="2400" b="1" dirty="0">
              <a:solidFill>
                <a:schemeClr val="accent1"/>
              </a:solidFill>
              <a:latin typeface="Lora" pitchFamily="2" charset="0"/>
            </a:endParaRPr>
          </a:p>
        </p:txBody>
      </p:sp>
      <p:grpSp>
        <p:nvGrpSpPr>
          <p:cNvPr id="24" name="Group 23">
            <a:extLst>
              <a:ext uri="{FF2B5EF4-FFF2-40B4-BE49-F238E27FC236}">
                <a16:creationId xmlns:a16="http://schemas.microsoft.com/office/drawing/2014/main" id="{50C15C70-C1C1-2574-EE4D-E1E552DB39D0}"/>
              </a:ext>
            </a:extLst>
          </p:cNvPr>
          <p:cNvGrpSpPr/>
          <p:nvPr/>
        </p:nvGrpSpPr>
        <p:grpSpPr>
          <a:xfrm>
            <a:off x="1178560" y="2237172"/>
            <a:ext cx="9834879" cy="4534452"/>
            <a:chOff x="1160276" y="1942579"/>
            <a:chExt cx="9834879" cy="4534452"/>
          </a:xfrm>
        </p:grpSpPr>
        <p:grpSp>
          <p:nvGrpSpPr>
            <p:cNvPr id="6" name="Group 5">
              <a:extLst>
                <a:ext uri="{FF2B5EF4-FFF2-40B4-BE49-F238E27FC236}">
                  <a16:creationId xmlns:a16="http://schemas.microsoft.com/office/drawing/2014/main" id="{660DEEF9-84AF-0052-EB70-386F9BE91E05}"/>
                </a:ext>
              </a:extLst>
            </p:cNvPr>
            <p:cNvGrpSpPr/>
            <p:nvPr/>
          </p:nvGrpSpPr>
          <p:grpSpPr>
            <a:xfrm>
              <a:off x="3979207" y="1942579"/>
              <a:ext cx="4233586" cy="4534452"/>
              <a:chOff x="3144675" y="1628772"/>
              <a:chExt cx="2854625" cy="3057494"/>
            </a:xfrm>
          </p:grpSpPr>
          <p:cxnSp>
            <p:nvCxnSpPr>
              <p:cNvPr id="7" name="Google Shape;2942;p103">
                <a:extLst>
                  <a:ext uri="{FF2B5EF4-FFF2-40B4-BE49-F238E27FC236}">
                    <a16:creationId xmlns:a16="http://schemas.microsoft.com/office/drawing/2014/main" id="{4DDD06CC-7143-5176-54FE-561511EB969B}"/>
                  </a:ext>
                </a:extLst>
              </p:cNvPr>
              <p:cNvCxnSpPr/>
              <p:nvPr/>
            </p:nvCxnSpPr>
            <p:spPr>
              <a:xfrm>
                <a:off x="3144675" y="2132650"/>
                <a:ext cx="952500" cy="0"/>
              </a:xfrm>
              <a:prstGeom prst="straightConnector1">
                <a:avLst/>
              </a:prstGeom>
              <a:noFill/>
              <a:ln w="19050" cap="flat" cmpd="sng">
                <a:solidFill>
                  <a:schemeClr val="accent6"/>
                </a:solidFill>
                <a:prstDash val="solid"/>
                <a:round/>
                <a:headEnd type="oval" w="med" len="med"/>
                <a:tailEnd type="none" w="med" len="med"/>
              </a:ln>
            </p:spPr>
          </p:cxnSp>
          <p:cxnSp>
            <p:nvCxnSpPr>
              <p:cNvPr id="8" name="Google Shape;2943;p103">
                <a:extLst>
                  <a:ext uri="{FF2B5EF4-FFF2-40B4-BE49-F238E27FC236}">
                    <a16:creationId xmlns:a16="http://schemas.microsoft.com/office/drawing/2014/main" id="{18021E90-D3FD-A81F-DC0C-59CE98F5FF61}"/>
                  </a:ext>
                </a:extLst>
              </p:cNvPr>
              <p:cNvCxnSpPr/>
              <p:nvPr/>
            </p:nvCxnSpPr>
            <p:spPr>
              <a:xfrm>
                <a:off x="3144675" y="3161100"/>
                <a:ext cx="1495500" cy="0"/>
              </a:xfrm>
              <a:prstGeom prst="straightConnector1">
                <a:avLst/>
              </a:prstGeom>
              <a:noFill/>
              <a:ln w="19050" cap="flat" cmpd="sng">
                <a:solidFill>
                  <a:schemeClr val="accent6"/>
                </a:solidFill>
                <a:prstDash val="solid"/>
                <a:round/>
                <a:headEnd type="oval" w="med" len="med"/>
                <a:tailEnd type="none" w="med" len="med"/>
              </a:ln>
            </p:spPr>
          </p:cxnSp>
          <p:cxnSp>
            <p:nvCxnSpPr>
              <p:cNvPr id="9" name="Google Shape;2944;p103">
                <a:extLst>
                  <a:ext uri="{FF2B5EF4-FFF2-40B4-BE49-F238E27FC236}">
                    <a16:creationId xmlns:a16="http://schemas.microsoft.com/office/drawing/2014/main" id="{BEE39EA2-ADBC-E7C9-2512-D3E986838D85}"/>
                  </a:ext>
                </a:extLst>
              </p:cNvPr>
              <p:cNvCxnSpPr/>
              <p:nvPr/>
            </p:nvCxnSpPr>
            <p:spPr>
              <a:xfrm>
                <a:off x="3144675" y="4195775"/>
                <a:ext cx="924000" cy="0"/>
              </a:xfrm>
              <a:prstGeom prst="straightConnector1">
                <a:avLst/>
              </a:prstGeom>
              <a:noFill/>
              <a:ln w="19050" cap="flat" cmpd="sng">
                <a:solidFill>
                  <a:schemeClr val="accent6"/>
                </a:solidFill>
                <a:prstDash val="solid"/>
                <a:round/>
                <a:headEnd type="oval" w="med" len="med"/>
                <a:tailEnd type="none" w="med" len="med"/>
              </a:ln>
            </p:spPr>
          </p:cxnSp>
          <p:cxnSp>
            <p:nvCxnSpPr>
              <p:cNvPr id="10" name="Google Shape;2945;p103">
                <a:extLst>
                  <a:ext uri="{FF2B5EF4-FFF2-40B4-BE49-F238E27FC236}">
                    <a16:creationId xmlns:a16="http://schemas.microsoft.com/office/drawing/2014/main" id="{DBE7E11F-F771-0E7A-9652-4A5467E4E7E5}"/>
                  </a:ext>
                </a:extLst>
              </p:cNvPr>
              <p:cNvCxnSpPr/>
              <p:nvPr/>
            </p:nvCxnSpPr>
            <p:spPr>
              <a:xfrm rot="10800000">
                <a:off x="5144900" y="4195775"/>
                <a:ext cx="854400" cy="0"/>
              </a:xfrm>
              <a:prstGeom prst="straightConnector1">
                <a:avLst/>
              </a:prstGeom>
              <a:noFill/>
              <a:ln w="19050" cap="flat" cmpd="sng">
                <a:solidFill>
                  <a:schemeClr val="accent6"/>
                </a:solidFill>
                <a:prstDash val="solid"/>
                <a:round/>
                <a:headEnd type="oval" w="med" len="med"/>
                <a:tailEnd type="none" w="med" len="med"/>
              </a:ln>
            </p:spPr>
          </p:cxnSp>
          <p:cxnSp>
            <p:nvCxnSpPr>
              <p:cNvPr id="11" name="Google Shape;2946;p103">
                <a:extLst>
                  <a:ext uri="{FF2B5EF4-FFF2-40B4-BE49-F238E27FC236}">
                    <a16:creationId xmlns:a16="http://schemas.microsoft.com/office/drawing/2014/main" id="{BE6F52D3-2A80-5266-2590-035023DCEFD7}"/>
                  </a:ext>
                </a:extLst>
              </p:cNvPr>
              <p:cNvCxnSpPr/>
              <p:nvPr/>
            </p:nvCxnSpPr>
            <p:spPr>
              <a:xfrm rot="10800000">
                <a:off x="4601900" y="3161100"/>
                <a:ext cx="1397400" cy="0"/>
              </a:xfrm>
              <a:prstGeom prst="straightConnector1">
                <a:avLst/>
              </a:prstGeom>
              <a:noFill/>
              <a:ln w="19050" cap="flat" cmpd="sng">
                <a:solidFill>
                  <a:schemeClr val="accent6"/>
                </a:solidFill>
                <a:prstDash val="solid"/>
                <a:round/>
                <a:headEnd type="oval" w="med" len="med"/>
                <a:tailEnd type="none" w="med" len="med"/>
              </a:ln>
            </p:spPr>
          </p:cxnSp>
          <p:cxnSp>
            <p:nvCxnSpPr>
              <p:cNvPr id="12" name="Google Shape;2947;p103">
                <a:extLst>
                  <a:ext uri="{FF2B5EF4-FFF2-40B4-BE49-F238E27FC236}">
                    <a16:creationId xmlns:a16="http://schemas.microsoft.com/office/drawing/2014/main" id="{60083D70-867B-74E5-8F0E-67CF3BF690F0}"/>
                  </a:ext>
                </a:extLst>
              </p:cNvPr>
              <p:cNvCxnSpPr/>
              <p:nvPr/>
            </p:nvCxnSpPr>
            <p:spPr>
              <a:xfrm rot="10800000">
                <a:off x="4935200" y="2132650"/>
                <a:ext cx="1064100" cy="0"/>
              </a:xfrm>
              <a:prstGeom prst="straightConnector1">
                <a:avLst/>
              </a:prstGeom>
              <a:noFill/>
              <a:ln w="19050" cap="flat" cmpd="sng">
                <a:solidFill>
                  <a:schemeClr val="accent6"/>
                </a:solidFill>
                <a:prstDash val="solid"/>
                <a:round/>
                <a:headEnd type="oval" w="med" len="med"/>
                <a:tailEnd type="none" w="med" len="med"/>
              </a:ln>
            </p:spPr>
          </p:cxnSp>
          <p:grpSp>
            <p:nvGrpSpPr>
              <p:cNvPr id="13" name="Google Shape;2948;p103">
                <a:extLst>
                  <a:ext uri="{FF2B5EF4-FFF2-40B4-BE49-F238E27FC236}">
                    <a16:creationId xmlns:a16="http://schemas.microsoft.com/office/drawing/2014/main" id="{39149FC5-04B9-2708-EEA3-AD99C503ADD9}"/>
                  </a:ext>
                </a:extLst>
              </p:cNvPr>
              <p:cNvGrpSpPr/>
              <p:nvPr/>
            </p:nvGrpSpPr>
            <p:grpSpPr>
              <a:xfrm>
                <a:off x="3685746" y="1628772"/>
                <a:ext cx="1772478" cy="3057494"/>
                <a:chOff x="2291450" y="238125"/>
                <a:chExt cx="3036625" cy="5238125"/>
              </a:xfrm>
            </p:grpSpPr>
            <p:sp>
              <p:nvSpPr>
                <p:cNvPr id="14" name="Google Shape;2949;p103">
                  <a:extLst>
                    <a:ext uri="{FF2B5EF4-FFF2-40B4-BE49-F238E27FC236}">
                      <a16:creationId xmlns:a16="http://schemas.microsoft.com/office/drawing/2014/main" id="{32040EB6-FF6D-029D-15B4-749471BBE34E}"/>
                    </a:ext>
                  </a:extLst>
                </p:cNvPr>
                <p:cNvSpPr/>
                <p:nvPr/>
              </p:nvSpPr>
              <p:spPr>
                <a:xfrm>
                  <a:off x="3106550" y="238125"/>
                  <a:ext cx="1372825" cy="859350"/>
                </a:xfrm>
                <a:custGeom>
                  <a:avLst/>
                  <a:gdLst/>
                  <a:ahLst/>
                  <a:cxnLst/>
                  <a:rect l="l" t="t" r="r" b="b"/>
                  <a:pathLst>
                    <a:path w="54913" h="34374" extrusionOk="0">
                      <a:moveTo>
                        <a:pt x="27832" y="0"/>
                      </a:moveTo>
                      <a:cubicBezTo>
                        <a:pt x="16229" y="0"/>
                        <a:pt x="8866" y="3533"/>
                        <a:pt x="4787" y="9610"/>
                      </a:cubicBezTo>
                      <a:cubicBezTo>
                        <a:pt x="4464" y="10131"/>
                        <a:pt x="4155" y="10652"/>
                        <a:pt x="3847" y="11168"/>
                      </a:cubicBezTo>
                      <a:cubicBezTo>
                        <a:pt x="3837" y="11188"/>
                        <a:pt x="3821" y="11209"/>
                        <a:pt x="3811" y="11228"/>
                      </a:cubicBezTo>
                      <a:cubicBezTo>
                        <a:pt x="3807" y="11239"/>
                        <a:pt x="3801" y="11243"/>
                        <a:pt x="3801" y="11249"/>
                      </a:cubicBezTo>
                      <a:cubicBezTo>
                        <a:pt x="961" y="16308"/>
                        <a:pt x="0" y="25251"/>
                        <a:pt x="1026" y="34374"/>
                      </a:cubicBezTo>
                      <a:cubicBezTo>
                        <a:pt x="2404" y="27781"/>
                        <a:pt x="15201" y="21202"/>
                        <a:pt x="27832" y="21202"/>
                      </a:cubicBezTo>
                      <a:cubicBezTo>
                        <a:pt x="40098" y="21202"/>
                        <a:pt x="52965" y="27697"/>
                        <a:pt x="54427" y="34374"/>
                      </a:cubicBezTo>
                      <a:cubicBezTo>
                        <a:pt x="54912" y="27355"/>
                        <a:pt x="54785" y="16838"/>
                        <a:pt x="51606" y="11158"/>
                      </a:cubicBezTo>
                      <a:cubicBezTo>
                        <a:pt x="51308" y="10626"/>
                        <a:pt x="51008" y="10105"/>
                        <a:pt x="50679" y="9610"/>
                      </a:cubicBezTo>
                      <a:cubicBezTo>
                        <a:pt x="50673" y="9604"/>
                        <a:pt x="50669" y="9604"/>
                        <a:pt x="50669" y="9599"/>
                      </a:cubicBezTo>
                      <a:cubicBezTo>
                        <a:pt x="46636" y="3522"/>
                        <a:pt x="39335" y="0"/>
                        <a:pt x="27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50;p103">
                  <a:extLst>
                    <a:ext uri="{FF2B5EF4-FFF2-40B4-BE49-F238E27FC236}">
                      <a16:creationId xmlns:a16="http://schemas.microsoft.com/office/drawing/2014/main" id="{9A19004D-8883-8230-18C6-7FC71A5DF3B0}"/>
                    </a:ext>
                  </a:extLst>
                </p:cNvPr>
                <p:cNvSpPr/>
                <p:nvPr/>
              </p:nvSpPr>
              <p:spPr>
                <a:xfrm>
                  <a:off x="2812850" y="519325"/>
                  <a:ext cx="2515225" cy="4956925"/>
                </a:xfrm>
                <a:custGeom>
                  <a:avLst/>
                  <a:gdLst/>
                  <a:ahLst/>
                  <a:cxnLst/>
                  <a:rect l="l" t="t" r="r" b="b"/>
                  <a:pathLst>
                    <a:path w="100609" h="198277" extrusionOk="0">
                      <a:moveTo>
                        <a:pt x="15548" y="1"/>
                      </a:moveTo>
                      <a:cubicBezTo>
                        <a:pt x="0" y="26254"/>
                        <a:pt x="1147" y="45806"/>
                        <a:pt x="1183" y="46333"/>
                      </a:cubicBezTo>
                      <a:lnTo>
                        <a:pt x="1183" y="46342"/>
                      </a:lnTo>
                      <a:cubicBezTo>
                        <a:pt x="1188" y="46854"/>
                        <a:pt x="1238" y="47323"/>
                        <a:pt x="1238" y="47740"/>
                      </a:cubicBezTo>
                      <a:cubicBezTo>
                        <a:pt x="1238" y="83076"/>
                        <a:pt x="80071" y="198276"/>
                        <a:pt x="80071" y="198276"/>
                      </a:cubicBezTo>
                      <a:lnTo>
                        <a:pt x="83351" y="176437"/>
                      </a:lnTo>
                      <a:lnTo>
                        <a:pt x="100609" y="174719"/>
                      </a:lnTo>
                      <a:cubicBezTo>
                        <a:pt x="100609" y="174719"/>
                        <a:pt x="12543" y="50436"/>
                        <a:pt x="12543" y="16983"/>
                      </a:cubicBezTo>
                      <a:cubicBezTo>
                        <a:pt x="12543" y="10330"/>
                        <a:pt x="13080" y="4565"/>
                        <a:pt x="155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951;p103">
                  <a:extLst>
                    <a:ext uri="{FF2B5EF4-FFF2-40B4-BE49-F238E27FC236}">
                      <a16:creationId xmlns:a16="http://schemas.microsoft.com/office/drawing/2014/main" id="{31C4FF8D-89D8-4379-BCAA-1F0A8424C9DA}"/>
                    </a:ext>
                  </a:extLst>
                </p:cNvPr>
                <p:cNvSpPr/>
                <p:nvPr/>
              </p:nvSpPr>
              <p:spPr>
                <a:xfrm>
                  <a:off x="2291450" y="517075"/>
                  <a:ext cx="2529275" cy="4959175"/>
                </a:xfrm>
                <a:custGeom>
                  <a:avLst/>
                  <a:gdLst/>
                  <a:ahLst/>
                  <a:cxnLst/>
                  <a:rect l="l" t="t" r="r" b="b"/>
                  <a:pathLst>
                    <a:path w="101171" h="198367" extrusionOk="0">
                      <a:moveTo>
                        <a:pt x="84210" y="0"/>
                      </a:moveTo>
                      <a:cubicBezTo>
                        <a:pt x="101171" y="39394"/>
                        <a:pt x="0" y="174500"/>
                        <a:pt x="0" y="174500"/>
                      </a:cubicBezTo>
                      <a:lnTo>
                        <a:pt x="0" y="174500"/>
                      </a:lnTo>
                      <a:lnTo>
                        <a:pt x="18415" y="173826"/>
                      </a:lnTo>
                      <a:lnTo>
                        <a:pt x="21462" y="198366"/>
                      </a:lnTo>
                      <a:cubicBezTo>
                        <a:pt x="21462" y="198366"/>
                        <a:pt x="98777" y="85610"/>
                        <a:pt x="98777" y="47830"/>
                      </a:cubicBezTo>
                      <a:cubicBezTo>
                        <a:pt x="98777" y="47378"/>
                        <a:pt x="98823" y="46863"/>
                        <a:pt x="98812" y="46287"/>
                      </a:cubicBezTo>
                      <a:cubicBezTo>
                        <a:pt x="98812" y="46287"/>
                        <a:pt x="100032" y="26648"/>
                        <a:pt x="84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52;p103">
                  <a:extLst>
                    <a:ext uri="{FF2B5EF4-FFF2-40B4-BE49-F238E27FC236}">
                      <a16:creationId xmlns:a16="http://schemas.microsoft.com/office/drawing/2014/main" id="{D50B64B1-E7E1-DFF0-0948-A4545A60D3CF}"/>
                    </a:ext>
                  </a:extLst>
                </p:cNvPr>
                <p:cNvSpPr/>
                <p:nvPr/>
              </p:nvSpPr>
              <p:spPr>
                <a:xfrm>
                  <a:off x="3122325" y="329525"/>
                  <a:ext cx="264975" cy="1048925"/>
                </a:xfrm>
                <a:custGeom>
                  <a:avLst/>
                  <a:gdLst/>
                  <a:ahLst/>
                  <a:cxnLst/>
                  <a:rect l="l" t="t" r="r" b="b"/>
                  <a:pathLst>
                    <a:path w="10599" h="41957" extrusionOk="0">
                      <a:moveTo>
                        <a:pt x="10599" y="1"/>
                      </a:moveTo>
                      <a:cubicBezTo>
                        <a:pt x="10388" y="118"/>
                        <a:pt x="10185" y="245"/>
                        <a:pt x="9985" y="377"/>
                      </a:cubicBezTo>
                      <a:cubicBezTo>
                        <a:pt x="10186" y="246"/>
                        <a:pt x="10389" y="118"/>
                        <a:pt x="10599" y="1"/>
                      </a:cubicBezTo>
                      <a:close/>
                      <a:moveTo>
                        <a:pt x="9985" y="377"/>
                      </a:moveTo>
                      <a:cubicBezTo>
                        <a:pt x="9915" y="423"/>
                        <a:pt x="9847" y="469"/>
                        <a:pt x="9778" y="515"/>
                      </a:cubicBezTo>
                      <a:lnTo>
                        <a:pt x="9778" y="515"/>
                      </a:lnTo>
                      <a:cubicBezTo>
                        <a:pt x="9847" y="469"/>
                        <a:pt x="9916" y="423"/>
                        <a:pt x="9985" y="377"/>
                      </a:cubicBezTo>
                      <a:close/>
                      <a:moveTo>
                        <a:pt x="9778" y="515"/>
                      </a:moveTo>
                      <a:cubicBezTo>
                        <a:pt x="9648" y="604"/>
                        <a:pt x="9519" y="694"/>
                        <a:pt x="9391" y="785"/>
                      </a:cubicBezTo>
                      <a:cubicBezTo>
                        <a:pt x="9002" y="1067"/>
                        <a:pt x="8622" y="1361"/>
                        <a:pt x="8254" y="1669"/>
                      </a:cubicBezTo>
                      <a:cubicBezTo>
                        <a:pt x="7517" y="2286"/>
                        <a:pt x="6822" y="2951"/>
                        <a:pt x="6173" y="3660"/>
                      </a:cubicBezTo>
                      <a:cubicBezTo>
                        <a:pt x="4875" y="5077"/>
                        <a:pt x="3763" y="6665"/>
                        <a:pt x="2888" y="8376"/>
                      </a:cubicBezTo>
                      <a:cubicBezTo>
                        <a:pt x="2860" y="8429"/>
                        <a:pt x="2834" y="8483"/>
                        <a:pt x="2807" y="8537"/>
                      </a:cubicBezTo>
                      <a:lnTo>
                        <a:pt x="2727" y="8698"/>
                      </a:lnTo>
                      <a:cubicBezTo>
                        <a:pt x="2674" y="8806"/>
                        <a:pt x="2623" y="8914"/>
                        <a:pt x="2571" y="9022"/>
                      </a:cubicBezTo>
                      <a:lnTo>
                        <a:pt x="2421" y="9350"/>
                      </a:lnTo>
                      <a:cubicBezTo>
                        <a:pt x="2373" y="9460"/>
                        <a:pt x="2324" y="9571"/>
                        <a:pt x="2277" y="9681"/>
                      </a:cubicBezTo>
                      <a:cubicBezTo>
                        <a:pt x="2089" y="10123"/>
                        <a:pt x="1915" y="10571"/>
                        <a:pt x="1756" y="11024"/>
                      </a:cubicBezTo>
                      <a:cubicBezTo>
                        <a:pt x="1438" y="11931"/>
                        <a:pt x="1170" y="12854"/>
                        <a:pt x="951" y="13790"/>
                      </a:cubicBezTo>
                      <a:cubicBezTo>
                        <a:pt x="733" y="14726"/>
                        <a:pt x="555" y="15670"/>
                        <a:pt x="417" y="16622"/>
                      </a:cubicBezTo>
                      <a:cubicBezTo>
                        <a:pt x="350" y="17098"/>
                        <a:pt x="292" y="17573"/>
                        <a:pt x="242" y="18051"/>
                      </a:cubicBezTo>
                      <a:lnTo>
                        <a:pt x="206" y="18410"/>
                      </a:lnTo>
                      <a:lnTo>
                        <a:pt x="176" y="18769"/>
                      </a:lnTo>
                      <a:cubicBezTo>
                        <a:pt x="164" y="18888"/>
                        <a:pt x="157" y="19008"/>
                        <a:pt x="148" y="19128"/>
                      </a:cubicBezTo>
                      <a:cubicBezTo>
                        <a:pt x="139" y="19248"/>
                        <a:pt x="130" y="19367"/>
                        <a:pt x="123" y="19487"/>
                      </a:cubicBezTo>
                      <a:cubicBezTo>
                        <a:pt x="1" y="21405"/>
                        <a:pt x="21" y="23331"/>
                        <a:pt x="166" y="25246"/>
                      </a:cubicBezTo>
                      <a:lnTo>
                        <a:pt x="179" y="25427"/>
                      </a:lnTo>
                      <a:lnTo>
                        <a:pt x="186" y="25517"/>
                      </a:lnTo>
                      <a:lnTo>
                        <a:pt x="194" y="25606"/>
                      </a:lnTo>
                      <a:lnTo>
                        <a:pt x="226" y="25964"/>
                      </a:lnTo>
                      <a:cubicBezTo>
                        <a:pt x="236" y="26084"/>
                        <a:pt x="247" y="26204"/>
                        <a:pt x="259" y="26323"/>
                      </a:cubicBezTo>
                      <a:cubicBezTo>
                        <a:pt x="271" y="26443"/>
                        <a:pt x="282" y="26562"/>
                        <a:pt x="296" y="26682"/>
                      </a:cubicBezTo>
                      <a:lnTo>
                        <a:pt x="336" y="27040"/>
                      </a:lnTo>
                      <a:lnTo>
                        <a:pt x="357" y="27219"/>
                      </a:lnTo>
                      <a:lnTo>
                        <a:pt x="378" y="27397"/>
                      </a:lnTo>
                      <a:lnTo>
                        <a:pt x="423" y="27755"/>
                      </a:lnTo>
                      <a:lnTo>
                        <a:pt x="471" y="28112"/>
                      </a:lnTo>
                      <a:cubicBezTo>
                        <a:pt x="503" y="28350"/>
                        <a:pt x="539" y="28588"/>
                        <a:pt x="575" y="28825"/>
                      </a:cubicBezTo>
                      <a:cubicBezTo>
                        <a:pt x="591" y="28944"/>
                        <a:pt x="612" y="29062"/>
                        <a:pt x="630" y="29181"/>
                      </a:cubicBezTo>
                      <a:lnTo>
                        <a:pt x="688" y="29537"/>
                      </a:lnTo>
                      <a:lnTo>
                        <a:pt x="749" y="29892"/>
                      </a:lnTo>
                      <a:cubicBezTo>
                        <a:pt x="771" y="30009"/>
                        <a:pt x="790" y="30128"/>
                        <a:pt x="813" y="30246"/>
                      </a:cubicBezTo>
                      <a:lnTo>
                        <a:pt x="879" y="30600"/>
                      </a:lnTo>
                      <a:lnTo>
                        <a:pt x="911" y="30777"/>
                      </a:lnTo>
                      <a:lnTo>
                        <a:pt x="947" y="30953"/>
                      </a:lnTo>
                      <a:cubicBezTo>
                        <a:pt x="1320" y="32839"/>
                        <a:pt x="1792" y="34703"/>
                        <a:pt x="2360" y="36538"/>
                      </a:cubicBezTo>
                      <a:cubicBezTo>
                        <a:pt x="2928" y="38374"/>
                        <a:pt x="3585" y="40181"/>
                        <a:pt x="4320" y="41957"/>
                      </a:cubicBezTo>
                      <a:cubicBezTo>
                        <a:pt x="3588" y="40180"/>
                        <a:pt x="2932" y="38372"/>
                        <a:pt x="2367" y="36536"/>
                      </a:cubicBezTo>
                      <a:cubicBezTo>
                        <a:pt x="1799" y="34701"/>
                        <a:pt x="1328" y="32837"/>
                        <a:pt x="956" y="30952"/>
                      </a:cubicBezTo>
                      <a:lnTo>
                        <a:pt x="920" y="30776"/>
                      </a:lnTo>
                      <a:lnTo>
                        <a:pt x="888" y="30599"/>
                      </a:lnTo>
                      <a:lnTo>
                        <a:pt x="822" y="30245"/>
                      </a:lnTo>
                      <a:cubicBezTo>
                        <a:pt x="799" y="30127"/>
                        <a:pt x="779" y="30008"/>
                        <a:pt x="759" y="29891"/>
                      </a:cubicBezTo>
                      <a:lnTo>
                        <a:pt x="697" y="29536"/>
                      </a:lnTo>
                      <a:lnTo>
                        <a:pt x="640" y="29180"/>
                      </a:lnTo>
                      <a:cubicBezTo>
                        <a:pt x="621" y="29061"/>
                        <a:pt x="601" y="28943"/>
                        <a:pt x="584" y="28824"/>
                      </a:cubicBezTo>
                      <a:cubicBezTo>
                        <a:pt x="549" y="28586"/>
                        <a:pt x="512" y="28350"/>
                        <a:pt x="481" y="28111"/>
                      </a:cubicBezTo>
                      <a:lnTo>
                        <a:pt x="433" y="27754"/>
                      </a:lnTo>
                      <a:lnTo>
                        <a:pt x="389" y="27397"/>
                      </a:lnTo>
                      <a:lnTo>
                        <a:pt x="366" y="27218"/>
                      </a:lnTo>
                      <a:lnTo>
                        <a:pt x="347" y="27039"/>
                      </a:lnTo>
                      <a:lnTo>
                        <a:pt x="306" y="26681"/>
                      </a:lnTo>
                      <a:cubicBezTo>
                        <a:pt x="293" y="26562"/>
                        <a:pt x="281" y="26442"/>
                        <a:pt x="270" y="26323"/>
                      </a:cubicBezTo>
                      <a:cubicBezTo>
                        <a:pt x="258" y="26203"/>
                        <a:pt x="245" y="26084"/>
                        <a:pt x="236" y="25964"/>
                      </a:cubicBezTo>
                      <a:lnTo>
                        <a:pt x="205" y="25605"/>
                      </a:lnTo>
                      <a:lnTo>
                        <a:pt x="197" y="25516"/>
                      </a:lnTo>
                      <a:lnTo>
                        <a:pt x="190" y="25426"/>
                      </a:lnTo>
                      <a:lnTo>
                        <a:pt x="177" y="25246"/>
                      </a:lnTo>
                      <a:cubicBezTo>
                        <a:pt x="33" y="23330"/>
                        <a:pt x="15" y="21405"/>
                        <a:pt x="136" y="19488"/>
                      </a:cubicBezTo>
                      <a:cubicBezTo>
                        <a:pt x="143" y="19368"/>
                        <a:pt x="152" y="19249"/>
                        <a:pt x="161" y="19129"/>
                      </a:cubicBezTo>
                      <a:cubicBezTo>
                        <a:pt x="170" y="19009"/>
                        <a:pt x="178" y="18889"/>
                        <a:pt x="189" y="18770"/>
                      </a:cubicBezTo>
                      <a:lnTo>
                        <a:pt x="219" y="18411"/>
                      </a:lnTo>
                      <a:lnTo>
                        <a:pt x="255" y="18053"/>
                      </a:lnTo>
                      <a:cubicBezTo>
                        <a:pt x="304" y="17575"/>
                        <a:pt x="362" y="17099"/>
                        <a:pt x="430" y="16623"/>
                      </a:cubicBezTo>
                      <a:cubicBezTo>
                        <a:pt x="564" y="15671"/>
                        <a:pt x="742" y="14727"/>
                        <a:pt x="962" y="13792"/>
                      </a:cubicBezTo>
                      <a:cubicBezTo>
                        <a:pt x="1180" y="12857"/>
                        <a:pt x="1448" y="11934"/>
                        <a:pt x="1765" y="11027"/>
                      </a:cubicBezTo>
                      <a:cubicBezTo>
                        <a:pt x="1923" y="10573"/>
                        <a:pt x="2096" y="10125"/>
                        <a:pt x="2285" y="9684"/>
                      </a:cubicBezTo>
                      <a:cubicBezTo>
                        <a:pt x="2332" y="9574"/>
                        <a:pt x="2381" y="9465"/>
                        <a:pt x="2430" y="9354"/>
                      </a:cubicBezTo>
                      <a:lnTo>
                        <a:pt x="2579" y="9027"/>
                      </a:lnTo>
                      <a:cubicBezTo>
                        <a:pt x="2631" y="8919"/>
                        <a:pt x="2683" y="8810"/>
                        <a:pt x="2734" y="8702"/>
                      </a:cubicBezTo>
                      <a:lnTo>
                        <a:pt x="2816" y="8541"/>
                      </a:lnTo>
                      <a:cubicBezTo>
                        <a:pt x="2843" y="8487"/>
                        <a:pt x="2869" y="8434"/>
                        <a:pt x="2897" y="8380"/>
                      </a:cubicBezTo>
                      <a:cubicBezTo>
                        <a:pt x="3115" y="7953"/>
                        <a:pt x="3349" y="7533"/>
                        <a:pt x="3595" y="7121"/>
                      </a:cubicBezTo>
                      <a:lnTo>
                        <a:pt x="3642" y="7044"/>
                      </a:lnTo>
                      <a:lnTo>
                        <a:pt x="3688" y="6967"/>
                      </a:lnTo>
                      <a:lnTo>
                        <a:pt x="3783" y="6814"/>
                      </a:lnTo>
                      <a:cubicBezTo>
                        <a:pt x="3846" y="6712"/>
                        <a:pt x="3912" y="6611"/>
                        <a:pt x="3976" y="6510"/>
                      </a:cubicBezTo>
                      <a:cubicBezTo>
                        <a:pt x="4108" y="6309"/>
                        <a:pt x="4241" y="6109"/>
                        <a:pt x="4378" y="5912"/>
                      </a:cubicBezTo>
                      <a:lnTo>
                        <a:pt x="4482" y="5765"/>
                      </a:lnTo>
                      <a:lnTo>
                        <a:pt x="4586" y="5617"/>
                      </a:lnTo>
                      <a:lnTo>
                        <a:pt x="4639" y="5545"/>
                      </a:lnTo>
                      <a:lnTo>
                        <a:pt x="4693" y="5472"/>
                      </a:lnTo>
                      <a:lnTo>
                        <a:pt x="4800" y="5328"/>
                      </a:lnTo>
                      <a:cubicBezTo>
                        <a:pt x="4944" y="5135"/>
                        <a:pt x="5091" y="4945"/>
                        <a:pt x="5240" y="4758"/>
                      </a:cubicBezTo>
                      <a:cubicBezTo>
                        <a:pt x="5390" y="4571"/>
                        <a:pt x="5544" y="4386"/>
                        <a:pt x="5699" y="4203"/>
                      </a:cubicBezTo>
                      <a:cubicBezTo>
                        <a:pt x="5856" y="4021"/>
                        <a:pt x="6015" y="3842"/>
                        <a:pt x="6177" y="3664"/>
                      </a:cubicBezTo>
                      <a:cubicBezTo>
                        <a:pt x="6825" y="2955"/>
                        <a:pt x="7519" y="2289"/>
                        <a:pt x="8256" y="1672"/>
                      </a:cubicBezTo>
                      <a:cubicBezTo>
                        <a:pt x="8623" y="1362"/>
                        <a:pt x="9002" y="1067"/>
                        <a:pt x="9392" y="786"/>
                      </a:cubicBezTo>
                      <a:cubicBezTo>
                        <a:pt x="9520" y="695"/>
                        <a:pt x="9648" y="604"/>
                        <a:pt x="9778" y="515"/>
                      </a:cubicBezTo>
                      <a:close/>
                    </a:path>
                  </a:pathLst>
                </a:custGeom>
                <a:solidFill>
                  <a:srgbClr val="FE89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TextBox 17">
              <a:extLst>
                <a:ext uri="{FF2B5EF4-FFF2-40B4-BE49-F238E27FC236}">
                  <a16:creationId xmlns:a16="http://schemas.microsoft.com/office/drawing/2014/main" id="{F497E788-3F6B-F84E-543D-2877CBF2F90E}"/>
                </a:ext>
              </a:extLst>
            </p:cNvPr>
            <p:cNvSpPr txBox="1"/>
            <p:nvPr/>
          </p:nvSpPr>
          <p:spPr>
            <a:xfrm>
              <a:off x="1160276" y="2432666"/>
              <a:ext cx="278236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19" name="TextBox 18">
              <a:extLst>
                <a:ext uri="{FF2B5EF4-FFF2-40B4-BE49-F238E27FC236}">
                  <a16:creationId xmlns:a16="http://schemas.microsoft.com/office/drawing/2014/main" id="{44ABF11F-0075-881F-4933-E6BE3BFE974F}"/>
                </a:ext>
              </a:extLst>
            </p:cNvPr>
            <p:cNvSpPr txBox="1"/>
            <p:nvPr/>
          </p:nvSpPr>
          <p:spPr>
            <a:xfrm>
              <a:off x="1165644" y="3935958"/>
              <a:ext cx="278236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0" name="TextBox 19">
              <a:extLst>
                <a:ext uri="{FF2B5EF4-FFF2-40B4-BE49-F238E27FC236}">
                  <a16:creationId xmlns:a16="http://schemas.microsoft.com/office/drawing/2014/main" id="{8F549184-A114-4411-E7E1-1B3F2FB55F0C}"/>
                </a:ext>
              </a:extLst>
            </p:cNvPr>
            <p:cNvSpPr txBox="1"/>
            <p:nvPr/>
          </p:nvSpPr>
          <p:spPr>
            <a:xfrm>
              <a:off x="1165644" y="5484808"/>
              <a:ext cx="2782362" cy="523220"/>
            </a:xfrm>
            <a:prstGeom prst="rect">
              <a:avLst/>
            </a:prstGeom>
            <a:noFill/>
          </p:spPr>
          <p:txBody>
            <a:bodyPr wrap="square">
              <a:spAutoFit/>
            </a:bodyPr>
            <a:lstStyle/>
            <a:p>
              <a:pPr algn="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1" name="TextBox 20">
              <a:extLst>
                <a:ext uri="{FF2B5EF4-FFF2-40B4-BE49-F238E27FC236}">
                  <a16:creationId xmlns:a16="http://schemas.microsoft.com/office/drawing/2014/main" id="{2A1943D5-8534-2B97-574F-CD1D90DE4641}"/>
                </a:ext>
              </a:extLst>
            </p:cNvPr>
            <p:cNvSpPr txBox="1"/>
            <p:nvPr/>
          </p:nvSpPr>
          <p:spPr>
            <a:xfrm>
              <a:off x="8207425" y="2432666"/>
              <a:ext cx="2782362" cy="523220"/>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2" name="TextBox 21">
              <a:extLst>
                <a:ext uri="{FF2B5EF4-FFF2-40B4-BE49-F238E27FC236}">
                  <a16:creationId xmlns:a16="http://schemas.microsoft.com/office/drawing/2014/main" id="{7E4B055E-D2B5-C2FB-FDE3-FA17AE8360EB}"/>
                </a:ext>
              </a:extLst>
            </p:cNvPr>
            <p:cNvSpPr txBox="1"/>
            <p:nvPr/>
          </p:nvSpPr>
          <p:spPr>
            <a:xfrm>
              <a:off x="8212793" y="3935958"/>
              <a:ext cx="2782362" cy="523220"/>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sp>
          <p:nvSpPr>
            <p:cNvPr id="23" name="TextBox 22">
              <a:extLst>
                <a:ext uri="{FF2B5EF4-FFF2-40B4-BE49-F238E27FC236}">
                  <a16:creationId xmlns:a16="http://schemas.microsoft.com/office/drawing/2014/main" id="{8BDCA19A-4340-CFA4-1B22-5F9FD86FC7DF}"/>
                </a:ext>
              </a:extLst>
            </p:cNvPr>
            <p:cNvSpPr txBox="1"/>
            <p:nvPr/>
          </p:nvSpPr>
          <p:spPr>
            <a:xfrm>
              <a:off x="8212793" y="5484808"/>
              <a:ext cx="2782362" cy="523220"/>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41063676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D5CE46-CAEA-76B7-29D3-7EF5659FAE08}"/>
              </a:ext>
            </a:extLst>
          </p:cNvPr>
          <p:cNvSpPr txBox="1"/>
          <p:nvPr/>
        </p:nvSpPr>
        <p:spPr>
          <a:xfrm>
            <a:off x="1" y="1110583"/>
            <a:ext cx="12192000" cy="646331"/>
          </a:xfrm>
          <a:prstGeom prst="rect">
            <a:avLst/>
          </a:prstGeom>
          <a:noFill/>
        </p:spPr>
        <p:txBody>
          <a:bodyPr wrap="square">
            <a:spAutoFit/>
          </a:bodyPr>
          <a:lstStyle/>
          <a:p>
            <a:pPr algn="ctr"/>
            <a:r>
              <a:rPr lang="en-US" sz="3600" b="1" dirty="0">
                <a:solidFill>
                  <a:schemeClr val="accent1"/>
                </a:solidFill>
                <a:latin typeface="Lora" pitchFamily="2" charset="0"/>
              </a:rPr>
              <a:t>Diagnosis</a:t>
            </a:r>
          </a:p>
        </p:txBody>
      </p:sp>
      <p:grpSp>
        <p:nvGrpSpPr>
          <p:cNvPr id="122" name="Group 121">
            <a:extLst>
              <a:ext uri="{FF2B5EF4-FFF2-40B4-BE49-F238E27FC236}">
                <a16:creationId xmlns:a16="http://schemas.microsoft.com/office/drawing/2014/main" id="{E1231EC1-C787-225B-CB6E-FF98838BC899}"/>
              </a:ext>
            </a:extLst>
          </p:cNvPr>
          <p:cNvGrpSpPr/>
          <p:nvPr/>
        </p:nvGrpSpPr>
        <p:grpSpPr>
          <a:xfrm>
            <a:off x="1619922" y="2266950"/>
            <a:ext cx="8952156" cy="3899451"/>
            <a:chOff x="1653460" y="2266950"/>
            <a:chExt cx="8952156" cy="3899451"/>
          </a:xfrm>
        </p:grpSpPr>
        <p:grpSp>
          <p:nvGrpSpPr>
            <p:cNvPr id="67" name="Google Shape;2481;p95">
              <a:extLst>
                <a:ext uri="{FF2B5EF4-FFF2-40B4-BE49-F238E27FC236}">
                  <a16:creationId xmlns:a16="http://schemas.microsoft.com/office/drawing/2014/main" id="{B16907FF-8EF8-FD0D-C224-7B767868EA7E}"/>
                </a:ext>
              </a:extLst>
            </p:cNvPr>
            <p:cNvGrpSpPr/>
            <p:nvPr/>
          </p:nvGrpSpPr>
          <p:grpSpPr>
            <a:xfrm>
              <a:off x="2231862" y="2266950"/>
              <a:ext cx="1161276" cy="896233"/>
              <a:chOff x="1190625" y="830475"/>
              <a:chExt cx="5228950" cy="4035525"/>
            </a:xfrm>
          </p:grpSpPr>
          <p:sp>
            <p:nvSpPr>
              <p:cNvPr id="68" name="Google Shape;2482;p95">
                <a:extLst>
                  <a:ext uri="{FF2B5EF4-FFF2-40B4-BE49-F238E27FC236}">
                    <a16:creationId xmlns:a16="http://schemas.microsoft.com/office/drawing/2014/main" id="{86B52593-2B20-4BAE-3E12-FFCF2A3AC5E6}"/>
                  </a:ext>
                </a:extLst>
              </p:cNvPr>
              <p:cNvSpPr/>
              <p:nvPr/>
            </p:nvSpPr>
            <p:spPr>
              <a:xfrm>
                <a:off x="2795325" y="1718450"/>
                <a:ext cx="895825" cy="3147550"/>
              </a:xfrm>
              <a:custGeom>
                <a:avLst/>
                <a:gdLst/>
                <a:ahLst/>
                <a:cxnLst/>
                <a:rect l="l" t="t" r="r" b="b"/>
                <a:pathLst>
                  <a:path w="35833" h="125902" extrusionOk="0">
                    <a:moveTo>
                      <a:pt x="25122" y="0"/>
                    </a:moveTo>
                    <a:cubicBezTo>
                      <a:pt x="23382" y="0"/>
                      <a:pt x="21985" y="1422"/>
                      <a:pt x="21985" y="3162"/>
                    </a:cubicBezTo>
                    <a:lnTo>
                      <a:pt x="21985" y="7255"/>
                    </a:lnTo>
                    <a:cubicBezTo>
                      <a:pt x="21985" y="15686"/>
                      <a:pt x="16446" y="22524"/>
                      <a:pt x="9632" y="22524"/>
                    </a:cubicBezTo>
                    <a:lnTo>
                      <a:pt x="3162" y="22524"/>
                    </a:lnTo>
                    <a:cubicBezTo>
                      <a:pt x="1422" y="22524"/>
                      <a:pt x="0" y="23945"/>
                      <a:pt x="0" y="25685"/>
                    </a:cubicBezTo>
                    <a:cubicBezTo>
                      <a:pt x="0" y="26764"/>
                      <a:pt x="540" y="27695"/>
                      <a:pt x="1373" y="28283"/>
                    </a:cubicBezTo>
                    <a:cubicBezTo>
                      <a:pt x="760" y="28847"/>
                      <a:pt x="368" y="29656"/>
                      <a:pt x="368" y="30563"/>
                    </a:cubicBezTo>
                    <a:cubicBezTo>
                      <a:pt x="368" y="32303"/>
                      <a:pt x="1790" y="33724"/>
                      <a:pt x="3530" y="33724"/>
                    </a:cubicBezTo>
                    <a:lnTo>
                      <a:pt x="10025" y="33724"/>
                    </a:lnTo>
                    <a:cubicBezTo>
                      <a:pt x="20759" y="33724"/>
                      <a:pt x="29509" y="42474"/>
                      <a:pt x="29509" y="53209"/>
                    </a:cubicBezTo>
                    <a:lnTo>
                      <a:pt x="29509" y="122740"/>
                    </a:lnTo>
                    <a:cubicBezTo>
                      <a:pt x="29509" y="124480"/>
                      <a:pt x="30931" y="125902"/>
                      <a:pt x="32671" y="125902"/>
                    </a:cubicBezTo>
                    <a:cubicBezTo>
                      <a:pt x="34411" y="125902"/>
                      <a:pt x="35832" y="124480"/>
                      <a:pt x="35832" y="122740"/>
                    </a:cubicBezTo>
                    <a:lnTo>
                      <a:pt x="35832" y="53209"/>
                    </a:lnTo>
                    <a:cubicBezTo>
                      <a:pt x="35808" y="40709"/>
                      <a:pt x="26887" y="30244"/>
                      <a:pt x="15049" y="27916"/>
                    </a:cubicBezTo>
                    <a:cubicBezTo>
                      <a:pt x="22696" y="25220"/>
                      <a:pt x="28284" y="16985"/>
                      <a:pt x="28284" y="7255"/>
                    </a:cubicBezTo>
                    <a:lnTo>
                      <a:pt x="28284" y="3162"/>
                    </a:lnTo>
                    <a:cubicBezTo>
                      <a:pt x="28284" y="1422"/>
                      <a:pt x="26862" y="0"/>
                      <a:pt x="25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483;p95">
                <a:extLst>
                  <a:ext uri="{FF2B5EF4-FFF2-40B4-BE49-F238E27FC236}">
                    <a16:creationId xmlns:a16="http://schemas.microsoft.com/office/drawing/2014/main" id="{41C46D04-EF84-9C1B-048B-F3D7D96272D7}"/>
                  </a:ext>
                </a:extLst>
              </p:cNvPr>
              <p:cNvSpPr/>
              <p:nvPr/>
            </p:nvSpPr>
            <p:spPr>
              <a:xfrm>
                <a:off x="1190625" y="830475"/>
                <a:ext cx="1889650" cy="3220625"/>
              </a:xfrm>
              <a:custGeom>
                <a:avLst/>
                <a:gdLst/>
                <a:ahLst/>
                <a:cxnLst/>
                <a:rect l="l" t="t" r="r" b="b"/>
                <a:pathLst>
                  <a:path w="75586" h="128825" extrusionOk="0">
                    <a:moveTo>
                      <a:pt x="41498" y="0"/>
                    </a:moveTo>
                    <a:cubicBezTo>
                      <a:pt x="36896" y="0"/>
                      <a:pt x="32333" y="1058"/>
                      <a:pt x="28185" y="3094"/>
                    </a:cubicBezTo>
                    <a:cubicBezTo>
                      <a:pt x="21592" y="6452"/>
                      <a:pt x="18136" y="11133"/>
                      <a:pt x="18136" y="11133"/>
                    </a:cubicBezTo>
                    <a:cubicBezTo>
                      <a:pt x="17548" y="11844"/>
                      <a:pt x="17009" y="12579"/>
                      <a:pt x="16494" y="13363"/>
                    </a:cubicBezTo>
                    <a:cubicBezTo>
                      <a:pt x="5563" y="29784"/>
                      <a:pt x="0" y="46965"/>
                      <a:pt x="0" y="64415"/>
                    </a:cubicBezTo>
                    <a:cubicBezTo>
                      <a:pt x="0" y="81865"/>
                      <a:pt x="5539" y="99046"/>
                      <a:pt x="16519" y="115491"/>
                    </a:cubicBezTo>
                    <a:cubicBezTo>
                      <a:pt x="22278" y="124143"/>
                      <a:pt x="31788" y="128824"/>
                      <a:pt x="41469" y="128824"/>
                    </a:cubicBezTo>
                    <a:cubicBezTo>
                      <a:pt x="47106" y="128824"/>
                      <a:pt x="52792" y="127256"/>
                      <a:pt x="57841" y="123947"/>
                    </a:cubicBezTo>
                    <a:cubicBezTo>
                      <a:pt x="71762" y="114854"/>
                      <a:pt x="75315" y="95786"/>
                      <a:pt x="66174" y="81890"/>
                    </a:cubicBezTo>
                    <a:cubicBezTo>
                      <a:pt x="66076" y="81743"/>
                      <a:pt x="65978" y="81620"/>
                      <a:pt x="65904" y="81473"/>
                    </a:cubicBezTo>
                    <a:cubicBezTo>
                      <a:pt x="63968" y="78483"/>
                      <a:pt x="64041" y="74660"/>
                      <a:pt x="65904" y="71596"/>
                    </a:cubicBezTo>
                    <a:cubicBezTo>
                      <a:pt x="67179" y="69562"/>
                      <a:pt x="67914" y="67086"/>
                      <a:pt x="67914" y="64415"/>
                    </a:cubicBezTo>
                    <a:cubicBezTo>
                      <a:pt x="67914" y="61744"/>
                      <a:pt x="67179" y="59268"/>
                      <a:pt x="65904" y="57209"/>
                    </a:cubicBezTo>
                    <a:cubicBezTo>
                      <a:pt x="64041" y="54195"/>
                      <a:pt x="63943" y="50396"/>
                      <a:pt x="65855" y="47406"/>
                    </a:cubicBezTo>
                    <a:cubicBezTo>
                      <a:pt x="66051" y="47136"/>
                      <a:pt x="66223" y="46867"/>
                      <a:pt x="66394" y="46573"/>
                    </a:cubicBezTo>
                    <a:cubicBezTo>
                      <a:pt x="75585" y="32799"/>
                      <a:pt x="71835" y="14197"/>
                      <a:pt x="58061" y="5030"/>
                    </a:cubicBezTo>
                    <a:cubicBezTo>
                      <a:pt x="52961" y="1626"/>
                      <a:pt x="47200" y="0"/>
                      <a:pt x="414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484;p95">
                <a:extLst>
                  <a:ext uri="{FF2B5EF4-FFF2-40B4-BE49-F238E27FC236}">
                    <a16:creationId xmlns:a16="http://schemas.microsoft.com/office/drawing/2014/main" id="{117A817C-1780-8251-11D6-DE89BDC43A9C}"/>
                  </a:ext>
                </a:extLst>
              </p:cNvPr>
              <p:cNvSpPr/>
              <p:nvPr/>
            </p:nvSpPr>
            <p:spPr>
              <a:xfrm>
                <a:off x="1190625" y="830525"/>
                <a:ext cx="1199725" cy="3220575"/>
              </a:xfrm>
              <a:custGeom>
                <a:avLst/>
                <a:gdLst/>
                <a:ahLst/>
                <a:cxnLst/>
                <a:rect l="l" t="t" r="r" b="b"/>
                <a:pathLst>
                  <a:path w="47989" h="128823" extrusionOk="0">
                    <a:moveTo>
                      <a:pt x="41502" y="1"/>
                    </a:moveTo>
                    <a:cubicBezTo>
                      <a:pt x="36901" y="1"/>
                      <a:pt x="32333" y="1060"/>
                      <a:pt x="28185" y="3092"/>
                    </a:cubicBezTo>
                    <a:cubicBezTo>
                      <a:pt x="24386" y="4955"/>
                      <a:pt x="21078" y="7700"/>
                      <a:pt x="18136" y="11131"/>
                    </a:cubicBezTo>
                    <a:cubicBezTo>
                      <a:pt x="17548" y="11842"/>
                      <a:pt x="17009" y="12577"/>
                      <a:pt x="16494" y="13361"/>
                    </a:cubicBezTo>
                    <a:cubicBezTo>
                      <a:pt x="5563" y="29782"/>
                      <a:pt x="0" y="46963"/>
                      <a:pt x="0" y="64413"/>
                    </a:cubicBezTo>
                    <a:cubicBezTo>
                      <a:pt x="0" y="81863"/>
                      <a:pt x="5539" y="99044"/>
                      <a:pt x="16519" y="115489"/>
                    </a:cubicBezTo>
                    <a:cubicBezTo>
                      <a:pt x="22278" y="124141"/>
                      <a:pt x="31788" y="128822"/>
                      <a:pt x="41469" y="128822"/>
                    </a:cubicBezTo>
                    <a:cubicBezTo>
                      <a:pt x="43650" y="128822"/>
                      <a:pt x="45831" y="128602"/>
                      <a:pt x="47964" y="128111"/>
                    </a:cubicBezTo>
                    <a:cubicBezTo>
                      <a:pt x="40685" y="126494"/>
                      <a:pt x="33969" y="122180"/>
                      <a:pt x="29509" y="115489"/>
                    </a:cubicBezTo>
                    <a:cubicBezTo>
                      <a:pt x="18553" y="99044"/>
                      <a:pt x="12990" y="81863"/>
                      <a:pt x="12990" y="64413"/>
                    </a:cubicBezTo>
                    <a:cubicBezTo>
                      <a:pt x="13014" y="46963"/>
                      <a:pt x="18553" y="29782"/>
                      <a:pt x="29509" y="13361"/>
                    </a:cubicBezTo>
                    <a:cubicBezTo>
                      <a:pt x="30023" y="12577"/>
                      <a:pt x="30562" y="11842"/>
                      <a:pt x="31126" y="11131"/>
                    </a:cubicBezTo>
                    <a:lnTo>
                      <a:pt x="41199" y="3092"/>
                    </a:lnTo>
                    <a:cubicBezTo>
                      <a:pt x="43356" y="2014"/>
                      <a:pt x="45635" y="1229"/>
                      <a:pt x="47988" y="715"/>
                    </a:cubicBezTo>
                    <a:cubicBezTo>
                      <a:pt x="45845" y="236"/>
                      <a:pt x="43670" y="1"/>
                      <a:pt x="41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485;p95">
                <a:extLst>
                  <a:ext uri="{FF2B5EF4-FFF2-40B4-BE49-F238E27FC236}">
                    <a16:creationId xmlns:a16="http://schemas.microsoft.com/office/drawing/2014/main" id="{9A63BF9D-D65C-1B45-831A-272DC705CD6C}"/>
                  </a:ext>
                </a:extLst>
              </p:cNvPr>
              <p:cNvSpPr/>
              <p:nvPr/>
            </p:nvSpPr>
            <p:spPr>
              <a:xfrm>
                <a:off x="3915375" y="1718450"/>
                <a:ext cx="895825" cy="3147550"/>
              </a:xfrm>
              <a:custGeom>
                <a:avLst/>
                <a:gdLst/>
                <a:ahLst/>
                <a:cxnLst/>
                <a:rect l="l" t="t" r="r" b="b"/>
                <a:pathLst>
                  <a:path w="35833" h="125902" extrusionOk="0">
                    <a:moveTo>
                      <a:pt x="10711" y="0"/>
                    </a:moveTo>
                    <a:cubicBezTo>
                      <a:pt x="8971" y="0"/>
                      <a:pt x="7549" y="1422"/>
                      <a:pt x="7549" y="3162"/>
                    </a:cubicBezTo>
                    <a:lnTo>
                      <a:pt x="7549" y="7255"/>
                    </a:lnTo>
                    <a:cubicBezTo>
                      <a:pt x="7549" y="16985"/>
                      <a:pt x="13137" y="25220"/>
                      <a:pt x="20784" y="27916"/>
                    </a:cubicBezTo>
                    <a:cubicBezTo>
                      <a:pt x="8946" y="30244"/>
                      <a:pt x="25" y="40709"/>
                      <a:pt x="1" y="53209"/>
                    </a:cubicBezTo>
                    <a:lnTo>
                      <a:pt x="1" y="122740"/>
                    </a:lnTo>
                    <a:cubicBezTo>
                      <a:pt x="1" y="124480"/>
                      <a:pt x="1422" y="125902"/>
                      <a:pt x="3162" y="125902"/>
                    </a:cubicBezTo>
                    <a:cubicBezTo>
                      <a:pt x="4902" y="125902"/>
                      <a:pt x="6324" y="124480"/>
                      <a:pt x="6324" y="122740"/>
                    </a:cubicBezTo>
                    <a:lnTo>
                      <a:pt x="6324" y="53209"/>
                    </a:lnTo>
                    <a:cubicBezTo>
                      <a:pt x="6324" y="42474"/>
                      <a:pt x="15073" y="33724"/>
                      <a:pt x="25808" y="33724"/>
                    </a:cubicBezTo>
                    <a:lnTo>
                      <a:pt x="32303" y="33724"/>
                    </a:lnTo>
                    <a:cubicBezTo>
                      <a:pt x="34043" y="33724"/>
                      <a:pt x="35465" y="32303"/>
                      <a:pt x="35465" y="30563"/>
                    </a:cubicBezTo>
                    <a:cubicBezTo>
                      <a:pt x="35465" y="29656"/>
                      <a:pt x="35073" y="28847"/>
                      <a:pt x="34460" y="28283"/>
                    </a:cubicBezTo>
                    <a:cubicBezTo>
                      <a:pt x="35293" y="27695"/>
                      <a:pt x="35832" y="26764"/>
                      <a:pt x="35832" y="25685"/>
                    </a:cubicBezTo>
                    <a:cubicBezTo>
                      <a:pt x="35832" y="23945"/>
                      <a:pt x="34411" y="22524"/>
                      <a:pt x="32671" y="22524"/>
                    </a:cubicBezTo>
                    <a:lnTo>
                      <a:pt x="26200" y="22524"/>
                    </a:lnTo>
                    <a:cubicBezTo>
                      <a:pt x="19387" y="22524"/>
                      <a:pt x="13848" y="15686"/>
                      <a:pt x="13848" y="7255"/>
                    </a:cubicBezTo>
                    <a:lnTo>
                      <a:pt x="13848" y="3162"/>
                    </a:lnTo>
                    <a:cubicBezTo>
                      <a:pt x="13848" y="1422"/>
                      <a:pt x="12451" y="0"/>
                      <a:pt x="107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486;p95">
                <a:extLst>
                  <a:ext uri="{FF2B5EF4-FFF2-40B4-BE49-F238E27FC236}">
                    <a16:creationId xmlns:a16="http://schemas.microsoft.com/office/drawing/2014/main" id="{6DA9E515-C669-400A-6ECC-AD042DEAB176}"/>
                  </a:ext>
                </a:extLst>
              </p:cNvPr>
              <p:cNvSpPr/>
              <p:nvPr/>
            </p:nvSpPr>
            <p:spPr>
              <a:xfrm>
                <a:off x="4529925" y="830475"/>
                <a:ext cx="1889650" cy="3220625"/>
              </a:xfrm>
              <a:custGeom>
                <a:avLst/>
                <a:gdLst/>
                <a:ahLst/>
                <a:cxnLst/>
                <a:rect l="l" t="t" r="r" b="b"/>
                <a:pathLst>
                  <a:path w="75586" h="128825" extrusionOk="0">
                    <a:moveTo>
                      <a:pt x="34074" y="0"/>
                    </a:moveTo>
                    <a:cubicBezTo>
                      <a:pt x="28369" y="0"/>
                      <a:pt x="22600" y="1626"/>
                      <a:pt x="17500" y="5030"/>
                    </a:cubicBezTo>
                    <a:cubicBezTo>
                      <a:pt x="3726" y="14197"/>
                      <a:pt x="1" y="32799"/>
                      <a:pt x="9167" y="46573"/>
                    </a:cubicBezTo>
                    <a:cubicBezTo>
                      <a:pt x="9339" y="46867"/>
                      <a:pt x="9535" y="47136"/>
                      <a:pt x="9706" y="47406"/>
                    </a:cubicBezTo>
                    <a:cubicBezTo>
                      <a:pt x="11618" y="50396"/>
                      <a:pt x="11520" y="54195"/>
                      <a:pt x="9657" y="57209"/>
                    </a:cubicBezTo>
                    <a:cubicBezTo>
                      <a:pt x="8407" y="59268"/>
                      <a:pt x="7648" y="61744"/>
                      <a:pt x="7648" y="64415"/>
                    </a:cubicBezTo>
                    <a:cubicBezTo>
                      <a:pt x="7648" y="67086"/>
                      <a:pt x="8407" y="69562"/>
                      <a:pt x="9657" y="71596"/>
                    </a:cubicBezTo>
                    <a:cubicBezTo>
                      <a:pt x="11544" y="74660"/>
                      <a:pt x="11618" y="78483"/>
                      <a:pt x="9657" y="81473"/>
                    </a:cubicBezTo>
                    <a:cubicBezTo>
                      <a:pt x="9584" y="81620"/>
                      <a:pt x="9486" y="81743"/>
                      <a:pt x="9412" y="81890"/>
                    </a:cubicBezTo>
                    <a:cubicBezTo>
                      <a:pt x="270" y="95786"/>
                      <a:pt x="3800" y="114854"/>
                      <a:pt x="17745" y="123947"/>
                    </a:cubicBezTo>
                    <a:cubicBezTo>
                      <a:pt x="22794" y="127256"/>
                      <a:pt x="28480" y="128824"/>
                      <a:pt x="34093" y="128824"/>
                    </a:cubicBezTo>
                    <a:cubicBezTo>
                      <a:pt x="43773" y="128824"/>
                      <a:pt x="53283" y="124143"/>
                      <a:pt x="59067" y="115491"/>
                    </a:cubicBezTo>
                    <a:cubicBezTo>
                      <a:pt x="70022" y="99046"/>
                      <a:pt x="75586" y="81865"/>
                      <a:pt x="75561" y="64415"/>
                    </a:cubicBezTo>
                    <a:cubicBezTo>
                      <a:pt x="75561" y="46965"/>
                      <a:pt x="70022" y="29784"/>
                      <a:pt x="59067" y="13363"/>
                    </a:cubicBezTo>
                    <a:cubicBezTo>
                      <a:pt x="58552" y="12579"/>
                      <a:pt x="57964" y="11893"/>
                      <a:pt x="57449" y="11133"/>
                    </a:cubicBezTo>
                    <a:cubicBezTo>
                      <a:pt x="54704" y="7261"/>
                      <a:pt x="47376" y="3094"/>
                      <a:pt x="47376" y="3094"/>
                    </a:cubicBezTo>
                    <a:cubicBezTo>
                      <a:pt x="43239" y="1058"/>
                      <a:pt x="38677" y="0"/>
                      <a:pt x="34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487;p95">
                <a:extLst>
                  <a:ext uri="{FF2B5EF4-FFF2-40B4-BE49-F238E27FC236}">
                    <a16:creationId xmlns:a16="http://schemas.microsoft.com/office/drawing/2014/main" id="{ACCEDDF1-F776-42D0-0120-1BD53C1D6865}"/>
                  </a:ext>
                </a:extLst>
              </p:cNvPr>
              <p:cNvSpPr/>
              <p:nvPr/>
            </p:nvSpPr>
            <p:spPr>
              <a:xfrm>
                <a:off x="5195350" y="830500"/>
                <a:ext cx="1224225" cy="3220600"/>
              </a:xfrm>
              <a:custGeom>
                <a:avLst/>
                <a:gdLst/>
                <a:ahLst/>
                <a:cxnLst/>
                <a:rect l="l" t="t" r="r" b="b"/>
                <a:pathLst>
                  <a:path w="48969" h="128824" extrusionOk="0">
                    <a:moveTo>
                      <a:pt x="7441" y="1"/>
                    </a:moveTo>
                    <a:cubicBezTo>
                      <a:pt x="4951" y="1"/>
                      <a:pt x="2450" y="309"/>
                      <a:pt x="0" y="936"/>
                    </a:cubicBezTo>
                    <a:cubicBezTo>
                      <a:pt x="2010" y="1451"/>
                      <a:pt x="3971" y="2162"/>
                      <a:pt x="5833" y="3093"/>
                    </a:cubicBezTo>
                    <a:lnTo>
                      <a:pt x="15907" y="11132"/>
                    </a:lnTo>
                    <a:cubicBezTo>
                      <a:pt x="16470" y="11843"/>
                      <a:pt x="17034" y="12578"/>
                      <a:pt x="17524" y="13362"/>
                    </a:cubicBezTo>
                    <a:cubicBezTo>
                      <a:pt x="28480" y="29783"/>
                      <a:pt x="34019" y="46964"/>
                      <a:pt x="34043" y="64414"/>
                    </a:cubicBezTo>
                    <a:cubicBezTo>
                      <a:pt x="34043" y="81864"/>
                      <a:pt x="28480" y="99045"/>
                      <a:pt x="17524" y="115490"/>
                    </a:cubicBezTo>
                    <a:cubicBezTo>
                      <a:pt x="13260" y="121887"/>
                      <a:pt x="6936" y="126127"/>
                      <a:pt x="25" y="127892"/>
                    </a:cubicBezTo>
                    <a:cubicBezTo>
                      <a:pt x="2476" y="128529"/>
                      <a:pt x="4976" y="128823"/>
                      <a:pt x="7476" y="128823"/>
                    </a:cubicBezTo>
                    <a:cubicBezTo>
                      <a:pt x="17156" y="128823"/>
                      <a:pt x="26666" y="124142"/>
                      <a:pt x="32450" y="115490"/>
                    </a:cubicBezTo>
                    <a:cubicBezTo>
                      <a:pt x="43405" y="99045"/>
                      <a:pt x="48969" y="81864"/>
                      <a:pt x="48944" y="64414"/>
                    </a:cubicBezTo>
                    <a:cubicBezTo>
                      <a:pt x="48944" y="46964"/>
                      <a:pt x="43405" y="29783"/>
                      <a:pt x="32450" y="13362"/>
                    </a:cubicBezTo>
                    <a:cubicBezTo>
                      <a:pt x="31935" y="12578"/>
                      <a:pt x="31396" y="11843"/>
                      <a:pt x="30832" y="11132"/>
                    </a:cubicBezTo>
                    <a:cubicBezTo>
                      <a:pt x="27793" y="7774"/>
                      <a:pt x="24460" y="5054"/>
                      <a:pt x="20759" y="3093"/>
                    </a:cubicBezTo>
                    <a:cubicBezTo>
                      <a:pt x="16622" y="1056"/>
                      <a:pt x="12051" y="1"/>
                      <a:pt x="74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2488;p95">
              <a:extLst>
                <a:ext uri="{FF2B5EF4-FFF2-40B4-BE49-F238E27FC236}">
                  <a16:creationId xmlns:a16="http://schemas.microsoft.com/office/drawing/2014/main" id="{AAC869F0-1B57-AE5A-F78A-B67FAE19D62C}"/>
                </a:ext>
              </a:extLst>
            </p:cNvPr>
            <p:cNvGrpSpPr/>
            <p:nvPr/>
          </p:nvGrpSpPr>
          <p:grpSpPr>
            <a:xfrm flipH="1">
              <a:off x="5904213" y="2266975"/>
              <a:ext cx="512928" cy="896147"/>
              <a:chOff x="2313725" y="238125"/>
              <a:chExt cx="2992550" cy="5228350"/>
            </a:xfrm>
          </p:grpSpPr>
          <p:sp>
            <p:nvSpPr>
              <p:cNvPr id="75" name="Google Shape;2489;p95">
                <a:extLst>
                  <a:ext uri="{FF2B5EF4-FFF2-40B4-BE49-F238E27FC236}">
                    <a16:creationId xmlns:a16="http://schemas.microsoft.com/office/drawing/2014/main" id="{33D081C8-6ECE-D18D-376A-8494250B0859}"/>
                  </a:ext>
                </a:extLst>
              </p:cNvPr>
              <p:cNvSpPr/>
              <p:nvPr/>
            </p:nvSpPr>
            <p:spPr>
              <a:xfrm>
                <a:off x="2313725" y="238125"/>
                <a:ext cx="1276925" cy="5228350"/>
              </a:xfrm>
              <a:custGeom>
                <a:avLst/>
                <a:gdLst/>
                <a:ahLst/>
                <a:cxnLst/>
                <a:rect l="l" t="t" r="r" b="b"/>
                <a:pathLst>
                  <a:path w="51077" h="209134" extrusionOk="0">
                    <a:moveTo>
                      <a:pt x="3064" y="0"/>
                    </a:moveTo>
                    <a:cubicBezTo>
                      <a:pt x="1373" y="0"/>
                      <a:pt x="1" y="1372"/>
                      <a:pt x="1" y="3064"/>
                    </a:cubicBezTo>
                    <a:cubicBezTo>
                      <a:pt x="1" y="17548"/>
                      <a:pt x="12770" y="24754"/>
                      <a:pt x="24044" y="31102"/>
                    </a:cubicBezTo>
                    <a:cubicBezTo>
                      <a:pt x="34779" y="37180"/>
                      <a:pt x="44950" y="42915"/>
                      <a:pt x="44950" y="53821"/>
                    </a:cubicBezTo>
                    <a:cubicBezTo>
                      <a:pt x="44950" y="64728"/>
                      <a:pt x="34779" y="70463"/>
                      <a:pt x="24044" y="76516"/>
                    </a:cubicBezTo>
                    <a:cubicBezTo>
                      <a:pt x="12770" y="82889"/>
                      <a:pt x="1" y="90094"/>
                      <a:pt x="1" y="104579"/>
                    </a:cubicBezTo>
                    <a:cubicBezTo>
                      <a:pt x="1" y="119039"/>
                      <a:pt x="12770" y="126245"/>
                      <a:pt x="24044" y="132617"/>
                    </a:cubicBezTo>
                    <a:cubicBezTo>
                      <a:pt x="34779" y="138695"/>
                      <a:pt x="44950" y="144430"/>
                      <a:pt x="44950" y="155337"/>
                    </a:cubicBezTo>
                    <a:cubicBezTo>
                      <a:pt x="44950" y="166218"/>
                      <a:pt x="34779" y="171954"/>
                      <a:pt x="24044" y="178032"/>
                    </a:cubicBezTo>
                    <a:cubicBezTo>
                      <a:pt x="12770" y="184404"/>
                      <a:pt x="1" y="191610"/>
                      <a:pt x="1" y="206070"/>
                    </a:cubicBezTo>
                    <a:cubicBezTo>
                      <a:pt x="1" y="207761"/>
                      <a:pt x="1373" y="209133"/>
                      <a:pt x="3064" y="209133"/>
                    </a:cubicBezTo>
                    <a:cubicBezTo>
                      <a:pt x="4755" y="209133"/>
                      <a:pt x="6128" y="207761"/>
                      <a:pt x="6128" y="206070"/>
                    </a:cubicBezTo>
                    <a:cubicBezTo>
                      <a:pt x="6128" y="195188"/>
                      <a:pt x="16299" y="189453"/>
                      <a:pt x="27034" y="183375"/>
                    </a:cubicBezTo>
                    <a:cubicBezTo>
                      <a:pt x="38308" y="177002"/>
                      <a:pt x="51077" y="169797"/>
                      <a:pt x="51077" y="155337"/>
                    </a:cubicBezTo>
                    <a:cubicBezTo>
                      <a:pt x="51077" y="140852"/>
                      <a:pt x="38308" y="133646"/>
                      <a:pt x="27034" y="127274"/>
                    </a:cubicBezTo>
                    <a:cubicBezTo>
                      <a:pt x="16299" y="121220"/>
                      <a:pt x="6128" y="115485"/>
                      <a:pt x="6128" y="104579"/>
                    </a:cubicBezTo>
                    <a:cubicBezTo>
                      <a:pt x="6128" y="93673"/>
                      <a:pt x="16299" y="87937"/>
                      <a:pt x="27034" y="81859"/>
                    </a:cubicBezTo>
                    <a:cubicBezTo>
                      <a:pt x="38308" y="75512"/>
                      <a:pt x="51077" y="68306"/>
                      <a:pt x="51077" y="53821"/>
                    </a:cubicBezTo>
                    <a:cubicBezTo>
                      <a:pt x="51077" y="39337"/>
                      <a:pt x="38308" y="32131"/>
                      <a:pt x="27034" y="25783"/>
                    </a:cubicBezTo>
                    <a:cubicBezTo>
                      <a:pt x="16299" y="19705"/>
                      <a:pt x="6128" y="13970"/>
                      <a:pt x="6128" y="3064"/>
                    </a:cubicBezTo>
                    <a:cubicBezTo>
                      <a:pt x="6128" y="1372"/>
                      <a:pt x="4755" y="0"/>
                      <a:pt x="3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490;p95">
                <a:extLst>
                  <a:ext uri="{FF2B5EF4-FFF2-40B4-BE49-F238E27FC236}">
                    <a16:creationId xmlns:a16="http://schemas.microsoft.com/office/drawing/2014/main" id="{0605D3D4-05C8-662E-430B-CE02FF7409F0}"/>
                  </a:ext>
                </a:extLst>
              </p:cNvPr>
              <p:cNvSpPr/>
              <p:nvPr/>
            </p:nvSpPr>
            <p:spPr>
              <a:xfrm>
                <a:off x="2313725" y="238125"/>
                <a:ext cx="1276925" cy="2243175"/>
              </a:xfrm>
              <a:custGeom>
                <a:avLst/>
                <a:gdLst/>
                <a:ahLst/>
                <a:cxnLst/>
                <a:rect l="l" t="t" r="r" b="b"/>
                <a:pathLst>
                  <a:path w="51077" h="89727" extrusionOk="0">
                    <a:moveTo>
                      <a:pt x="48013" y="0"/>
                    </a:moveTo>
                    <a:cubicBezTo>
                      <a:pt x="46322" y="0"/>
                      <a:pt x="44950" y="1372"/>
                      <a:pt x="44950" y="3064"/>
                    </a:cubicBezTo>
                    <a:cubicBezTo>
                      <a:pt x="44950" y="13970"/>
                      <a:pt x="34779" y="19705"/>
                      <a:pt x="24044" y="25783"/>
                    </a:cubicBezTo>
                    <a:cubicBezTo>
                      <a:pt x="12770" y="32131"/>
                      <a:pt x="1" y="39337"/>
                      <a:pt x="1" y="53821"/>
                    </a:cubicBezTo>
                    <a:cubicBezTo>
                      <a:pt x="1" y="68306"/>
                      <a:pt x="12770" y="75512"/>
                      <a:pt x="24044" y="81859"/>
                    </a:cubicBezTo>
                    <a:cubicBezTo>
                      <a:pt x="28088" y="84163"/>
                      <a:pt x="32279" y="86516"/>
                      <a:pt x="35734" y="89114"/>
                    </a:cubicBezTo>
                    <a:cubicBezTo>
                      <a:pt x="36298" y="89531"/>
                      <a:pt x="36935" y="89727"/>
                      <a:pt x="37573" y="89727"/>
                    </a:cubicBezTo>
                    <a:cubicBezTo>
                      <a:pt x="38504" y="89727"/>
                      <a:pt x="39435" y="89310"/>
                      <a:pt x="40023" y="88501"/>
                    </a:cubicBezTo>
                    <a:cubicBezTo>
                      <a:pt x="41053" y="87153"/>
                      <a:pt x="40783" y="85242"/>
                      <a:pt x="39411" y="84212"/>
                    </a:cubicBezTo>
                    <a:cubicBezTo>
                      <a:pt x="35636" y="81394"/>
                      <a:pt x="31274" y="78918"/>
                      <a:pt x="27034" y="76516"/>
                    </a:cubicBezTo>
                    <a:cubicBezTo>
                      <a:pt x="16299" y="70463"/>
                      <a:pt x="6128" y="64728"/>
                      <a:pt x="6128" y="53821"/>
                    </a:cubicBezTo>
                    <a:cubicBezTo>
                      <a:pt x="6128" y="42915"/>
                      <a:pt x="16299" y="37180"/>
                      <a:pt x="27034" y="31102"/>
                    </a:cubicBezTo>
                    <a:cubicBezTo>
                      <a:pt x="38308" y="24754"/>
                      <a:pt x="51077" y="17548"/>
                      <a:pt x="51077" y="3064"/>
                    </a:cubicBezTo>
                    <a:cubicBezTo>
                      <a:pt x="51077" y="1372"/>
                      <a:pt x="49704" y="0"/>
                      <a:pt x="48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491;p95">
                <a:extLst>
                  <a:ext uri="{FF2B5EF4-FFF2-40B4-BE49-F238E27FC236}">
                    <a16:creationId xmlns:a16="http://schemas.microsoft.com/office/drawing/2014/main" id="{B6DC32DA-02B4-B838-3AC7-B5B693E138B7}"/>
                  </a:ext>
                </a:extLst>
              </p:cNvPr>
              <p:cNvSpPr/>
              <p:nvPr/>
            </p:nvSpPr>
            <p:spPr>
              <a:xfrm>
                <a:off x="2313725" y="2490275"/>
                <a:ext cx="1276925" cy="2976200"/>
              </a:xfrm>
              <a:custGeom>
                <a:avLst/>
                <a:gdLst/>
                <a:ahLst/>
                <a:cxnLst/>
                <a:rect l="l" t="t" r="r" b="b"/>
                <a:pathLst>
                  <a:path w="51077" h="119048" extrusionOk="0">
                    <a:moveTo>
                      <a:pt x="44240" y="0"/>
                    </a:moveTo>
                    <a:cubicBezTo>
                      <a:pt x="43611" y="0"/>
                      <a:pt x="42975" y="194"/>
                      <a:pt x="42425" y="596"/>
                    </a:cubicBezTo>
                    <a:cubicBezTo>
                      <a:pt x="41077" y="1601"/>
                      <a:pt x="40759" y="3513"/>
                      <a:pt x="41764" y="4861"/>
                    </a:cubicBezTo>
                    <a:cubicBezTo>
                      <a:pt x="43896" y="7778"/>
                      <a:pt x="44950" y="10939"/>
                      <a:pt x="44950" y="14493"/>
                    </a:cubicBezTo>
                    <a:cubicBezTo>
                      <a:pt x="44950" y="25399"/>
                      <a:pt x="34779" y="31134"/>
                      <a:pt x="24044" y="37188"/>
                    </a:cubicBezTo>
                    <a:cubicBezTo>
                      <a:pt x="12770" y="43560"/>
                      <a:pt x="1" y="50766"/>
                      <a:pt x="1" y="65251"/>
                    </a:cubicBezTo>
                    <a:cubicBezTo>
                      <a:pt x="1" y="79711"/>
                      <a:pt x="12770" y="86916"/>
                      <a:pt x="24044" y="93289"/>
                    </a:cubicBezTo>
                    <a:cubicBezTo>
                      <a:pt x="34779" y="99367"/>
                      <a:pt x="44950" y="105102"/>
                      <a:pt x="44950" y="115984"/>
                    </a:cubicBezTo>
                    <a:cubicBezTo>
                      <a:pt x="44950" y="117675"/>
                      <a:pt x="46322" y="119047"/>
                      <a:pt x="48013" y="119047"/>
                    </a:cubicBezTo>
                    <a:cubicBezTo>
                      <a:pt x="49704" y="119047"/>
                      <a:pt x="51077" y="117675"/>
                      <a:pt x="51077" y="115984"/>
                    </a:cubicBezTo>
                    <a:cubicBezTo>
                      <a:pt x="51077" y="101524"/>
                      <a:pt x="38308" y="94318"/>
                      <a:pt x="27034" y="87946"/>
                    </a:cubicBezTo>
                    <a:cubicBezTo>
                      <a:pt x="16299" y="81868"/>
                      <a:pt x="6128" y="76132"/>
                      <a:pt x="6128" y="65251"/>
                    </a:cubicBezTo>
                    <a:cubicBezTo>
                      <a:pt x="6128" y="54344"/>
                      <a:pt x="16299" y="48609"/>
                      <a:pt x="27034" y="42531"/>
                    </a:cubicBezTo>
                    <a:cubicBezTo>
                      <a:pt x="38308" y="36159"/>
                      <a:pt x="51077" y="28953"/>
                      <a:pt x="51077" y="14493"/>
                    </a:cubicBezTo>
                    <a:cubicBezTo>
                      <a:pt x="51077" y="9640"/>
                      <a:pt x="49606" y="5204"/>
                      <a:pt x="46714" y="1258"/>
                    </a:cubicBezTo>
                    <a:cubicBezTo>
                      <a:pt x="46112" y="435"/>
                      <a:pt x="45183" y="0"/>
                      <a:pt x="442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492;p95">
                <a:extLst>
                  <a:ext uri="{FF2B5EF4-FFF2-40B4-BE49-F238E27FC236}">
                    <a16:creationId xmlns:a16="http://schemas.microsoft.com/office/drawing/2014/main" id="{3C7DA273-13D3-0D18-19FB-F01EB29D59DA}"/>
                  </a:ext>
                </a:extLst>
              </p:cNvPr>
              <p:cNvSpPr/>
              <p:nvPr/>
            </p:nvSpPr>
            <p:spPr>
              <a:xfrm>
                <a:off x="2375000" y="1271775"/>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493;p95">
                <a:extLst>
                  <a:ext uri="{FF2B5EF4-FFF2-40B4-BE49-F238E27FC236}">
                    <a16:creationId xmlns:a16="http://schemas.microsoft.com/office/drawing/2014/main" id="{0A432CC0-C261-13A9-6963-33227EB5A2C7}"/>
                  </a:ext>
                </a:extLst>
              </p:cNvPr>
              <p:cNvSpPr/>
              <p:nvPr/>
            </p:nvSpPr>
            <p:spPr>
              <a:xfrm>
                <a:off x="2313725" y="2776000"/>
                <a:ext cx="1276925" cy="153200"/>
              </a:xfrm>
              <a:custGeom>
                <a:avLst/>
                <a:gdLst/>
                <a:ahLst/>
                <a:cxnLst/>
                <a:rect l="l" t="t" r="r" b="b"/>
                <a:pathLst>
                  <a:path w="51077" h="6128" extrusionOk="0">
                    <a:moveTo>
                      <a:pt x="3064" y="0"/>
                    </a:moveTo>
                    <a:cubicBezTo>
                      <a:pt x="1373" y="0"/>
                      <a:pt x="1" y="1373"/>
                      <a:pt x="1" y="3064"/>
                    </a:cubicBezTo>
                    <a:cubicBezTo>
                      <a:pt x="1" y="4755"/>
                      <a:pt x="1373" y="6128"/>
                      <a:pt x="3064" y="6128"/>
                    </a:cubicBezTo>
                    <a:lnTo>
                      <a:pt x="48013" y="6128"/>
                    </a:lnTo>
                    <a:cubicBezTo>
                      <a:pt x="49704" y="6128"/>
                      <a:pt x="51077" y="4755"/>
                      <a:pt x="51077" y="3064"/>
                    </a:cubicBezTo>
                    <a:cubicBezTo>
                      <a:pt x="51077" y="1373"/>
                      <a:pt x="49704" y="0"/>
                      <a:pt x="480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494;p95">
                <a:extLst>
                  <a:ext uri="{FF2B5EF4-FFF2-40B4-BE49-F238E27FC236}">
                    <a16:creationId xmlns:a16="http://schemas.microsoft.com/office/drawing/2014/main" id="{73A7FD3B-A81C-8B57-19BA-854AD29AAD1B}"/>
                  </a:ext>
                </a:extLst>
              </p:cNvPr>
              <p:cNvSpPr/>
              <p:nvPr/>
            </p:nvSpPr>
            <p:spPr>
              <a:xfrm>
                <a:off x="2375000" y="1737425"/>
                <a:ext cx="1154375" cy="153225"/>
              </a:xfrm>
              <a:custGeom>
                <a:avLst/>
                <a:gdLst/>
                <a:ahLst/>
                <a:cxnLst/>
                <a:rect l="l" t="t" r="r" b="b"/>
                <a:pathLst>
                  <a:path w="46175" h="6129" extrusionOk="0">
                    <a:moveTo>
                      <a:pt x="3064" y="1"/>
                    </a:moveTo>
                    <a:cubicBezTo>
                      <a:pt x="1373" y="1"/>
                      <a:pt x="0" y="1373"/>
                      <a:pt x="0" y="3065"/>
                    </a:cubicBezTo>
                    <a:cubicBezTo>
                      <a:pt x="0" y="4756"/>
                      <a:pt x="1373" y="6128"/>
                      <a:pt x="3064" y="6128"/>
                    </a:cubicBezTo>
                    <a:lnTo>
                      <a:pt x="43111" y="6128"/>
                    </a:lnTo>
                    <a:cubicBezTo>
                      <a:pt x="44802" y="6128"/>
                      <a:pt x="46175" y="4756"/>
                      <a:pt x="46175" y="3065"/>
                    </a:cubicBezTo>
                    <a:cubicBezTo>
                      <a:pt x="46175" y="1373"/>
                      <a:pt x="44802" y="1"/>
                      <a:pt x="43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495;p95">
                <a:extLst>
                  <a:ext uri="{FF2B5EF4-FFF2-40B4-BE49-F238E27FC236}">
                    <a16:creationId xmlns:a16="http://schemas.microsoft.com/office/drawing/2014/main" id="{2E810E29-6283-C469-8DDD-45051D262D09}"/>
                  </a:ext>
                </a:extLst>
              </p:cNvPr>
              <p:cNvSpPr/>
              <p:nvPr/>
            </p:nvSpPr>
            <p:spPr>
              <a:xfrm>
                <a:off x="2375000" y="3813950"/>
                <a:ext cx="1154375" cy="153200"/>
              </a:xfrm>
              <a:custGeom>
                <a:avLst/>
                <a:gdLst/>
                <a:ahLst/>
                <a:cxnLst/>
                <a:rect l="l" t="t" r="r" b="b"/>
                <a:pathLst>
                  <a:path w="46175" h="6128" extrusionOk="0">
                    <a:moveTo>
                      <a:pt x="3064" y="0"/>
                    </a:moveTo>
                    <a:cubicBezTo>
                      <a:pt x="1373" y="0"/>
                      <a:pt x="0" y="1373"/>
                      <a:pt x="0" y="3064"/>
                    </a:cubicBezTo>
                    <a:cubicBezTo>
                      <a:pt x="0" y="4755"/>
                      <a:pt x="1373" y="6127"/>
                      <a:pt x="3064" y="6127"/>
                    </a:cubicBezTo>
                    <a:lnTo>
                      <a:pt x="43111" y="6127"/>
                    </a:lnTo>
                    <a:cubicBezTo>
                      <a:pt x="44802" y="6127"/>
                      <a:pt x="46175" y="4755"/>
                      <a:pt x="46175" y="3064"/>
                    </a:cubicBezTo>
                    <a:cubicBezTo>
                      <a:pt x="46175" y="1373"/>
                      <a:pt x="44802" y="0"/>
                      <a:pt x="43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496;p95">
                <a:extLst>
                  <a:ext uri="{FF2B5EF4-FFF2-40B4-BE49-F238E27FC236}">
                    <a16:creationId xmlns:a16="http://schemas.microsoft.com/office/drawing/2014/main" id="{E8251B72-06D5-627B-641D-B0FD745A0FAF}"/>
                  </a:ext>
                </a:extLst>
              </p:cNvPr>
              <p:cNvSpPr/>
              <p:nvPr/>
            </p:nvSpPr>
            <p:spPr>
              <a:xfrm>
                <a:off x="2375000" y="4279600"/>
                <a:ext cx="1154375" cy="153225"/>
              </a:xfrm>
              <a:custGeom>
                <a:avLst/>
                <a:gdLst/>
                <a:ahLst/>
                <a:cxnLst/>
                <a:rect l="l" t="t" r="r" b="b"/>
                <a:pathLst>
                  <a:path w="46175" h="6129" extrusionOk="0">
                    <a:moveTo>
                      <a:pt x="3064" y="1"/>
                    </a:moveTo>
                    <a:cubicBezTo>
                      <a:pt x="1373" y="1"/>
                      <a:pt x="0" y="1373"/>
                      <a:pt x="0" y="3064"/>
                    </a:cubicBezTo>
                    <a:cubicBezTo>
                      <a:pt x="0" y="4756"/>
                      <a:pt x="1373" y="6128"/>
                      <a:pt x="3064" y="6128"/>
                    </a:cubicBezTo>
                    <a:lnTo>
                      <a:pt x="43111" y="6128"/>
                    </a:lnTo>
                    <a:cubicBezTo>
                      <a:pt x="44802" y="6128"/>
                      <a:pt x="46175" y="4756"/>
                      <a:pt x="46175" y="3064"/>
                    </a:cubicBezTo>
                    <a:cubicBezTo>
                      <a:pt x="46175" y="1373"/>
                      <a:pt x="44802" y="1"/>
                      <a:pt x="43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497;p95">
                <a:extLst>
                  <a:ext uri="{FF2B5EF4-FFF2-40B4-BE49-F238E27FC236}">
                    <a16:creationId xmlns:a16="http://schemas.microsoft.com/office/drawing/2014/main" id="{A371FBDF-0220-DA51-451F-65341A8B41E6}"/>
                  </a:ext>
                </a:extLst>
              </p:cNvPr>
              <p:cNvSpPr/>
              <p:nvPr/>
            </p:nvSpPr>
            <p:spPr>
              <a:xfrm>
                <a:off x="4029350" y="238125"/>
                <a:ext cx="1276925" cy="5228350"/>
              </a:xfrm>
              <a:custGeom>
                <a:avLst/>
                <a:gdLst/>
                <a:ahLst/>
                <a:cxnLst/>
                <a:rect l="l" t="t" r="r" b="b"/>
                <a:pathLst>
                  <a:path w="51077" h="209134" extrusionOk="0">
                    <a:moveTo>
                      <a:pt x="3064" y="0"/>
                    </a:moveTo>
                    <a:cubicBezTo>
                      <a:pt x="1373" y="0"/>
                      <a:pt x="0" y="1372"/>
                      <a:pt x="0" y="3064"/>
                    </a:cubicBezTo>
                    <a:cubicBezTo>
                      <a:pt x="0" y="17548"/>
                      <a:pt x="12769" y="24754"/>
                      <a:pt x="24019" y="31102"/>
                    </a:cubicBezTo>
                    <a:cubicBezTo>
                      <a:pt x="34778" y="37180"/>
                      <a:pt x="44949" y="42915"/>
                      <a:pt x="44949" y="53821"/>
                    </a:cubicBezTo>
                    <a:cubicBezTo>
                      <a:pt x="44949" y="64728"/>
                      <a:pt x="34778" y="70463"/>
                      <a:pt x="24019" y="76516"/>
                    </a:cubicBezTo>
                    <a:cubicBezTo>
                      <a:pt x="12769" y="82889"/>
                      <a:pt x="0" y="90094"/>
                      <a:pt x="0" y="104579"/>
                    </a:cubicBezTo>
                    <a:cubicBezTo>
                      <a:pt x="0" y="119039"/>
                      <a:pt x="12769" y="126245"/>
                      <a:pt x="24019" y="132617"/>
                    </a:cubicBezTo>
                    <a:cubicBezTo>
                      <a:pt x="34778" y="138695"/>
                      <a:pt x="44949" y="144430"/>
                      <a:pt x="44949" y="155337"/>
                    </a:cubicBezTo>
                    <a:cubicBezTo>
                      <a:pt x="44949" y="166218"/>
                      <a:pt x="34778" y="171954"/>
                      <a:pt x="24019" y="178032"/>
                    </a:cubicBezTo>
                    <a:cubicBezTo>
                      <a:pt x="12769" y="184404"/>
                      <a:pt x="0" y="191610"/>
                      <a:pt x="0" y="206070"/>
                    </a:cubicBezTo>
                    <a:cubicBezTo>
                      <a:pt x="0" y="207761"/>
                      <a:pt x="1373" y="209133"/>
                      <a:pt x="3064" y="209133"/>
                    </a:cubicBezTo>
                    <a:cubicBezTo>
                      <a:pt x="4755" y="209133"/>
                      <a:pt x="6127" y="207761"/>
                      <a:pt x="6127" y="206070"/>
                    </a:cubicBezTo>
                    <a:cubicBezTo>
                      <a:pt x="6127" y="195188"/>
                      <a:pt x="16298" y="189453"/>
                      <a:pt x="27033" y="183375"/>
                    </a:cubicBezTo>
                    <a:cubicBezTo>
                      <a:pt x="38307" y="177002"/>
                      <a:pt x="51076" y="169797"/>
                      <a:pt x="51076" y="155337"/>
                    </a:cubicBezTo>
                    <a:cubicBezTo>
                      <a:pt x="51076" y="140852"/>
                      <a:pt x="38307" y="133646"/>
                      <a:pt x="27033" y="127274"/>
                    </a:cubicBezTo>
                    <a:cubicBezTo>
                      <a:pt x="16298" y="121220"/>
                      <a:pt x="6127" y="115485"/>
                      <a:pt x="6127" y="104579"/>
                    </a:cubicBezTo>
                    <a:cubicBezTo>
                      <a:pt x="6127" y="93673"/>
                      <a:pt x="16298" y="87937"/>
                      <a:pt x="27033" y="81859"/>
                    </a:cubicBezTo>
                    <a:cubicBezTo>
                      <a:pt x="38307" y="75512"/>
                      <a:pt x="51076" y="68306"/>
                      <a:pt x="51076" y="53821"/>
                    </a:cubicBezTo>
                    <a:cubicBezTo>
                      <a:pt x="51076" y="39337"/>
                      <a:pt x="38307" y="32131"/>
                      <a:pt x="27033" y="25783"/>
                    </a:cubicBezTo>
                    <a:cubicBezTo>
                      <a:pt x="16298" y="19705"/>
                      <a:pt x="6127" y="13970"/>
                      <a:pt x="6127" y="3064"/>
                    </a:cubicBezTo>
                    <a:cubicBezTo>
                      <a:pt x="6127" y="1372"/>
                      <a:pt x="4755" y="0"/>
                      <a:pt x="3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498;p95">
                <a:extLst>
                  <a:ext uri="{FF2B5EF4-FFF2-40B4-BE49-F238E27FC236}">
                    <a16:creationId xmlns:a16="http://schemas.microsoft.com/office/drawing/2014/main" id="{548214BD-0C64-17CB-FA61-EAFBA848D05D}"/>
                  </a:ext>
                </a:extLst>
              </p:cNvPr>
              <p:cNvSpPr/>
              <p:nvPr/>
            </p:nvSpPr>
            <p:spPr>
              <a:xfrm>
                <a:off x="4305675" y="238125"/>
                <a:ext cx="1000600" cy="955250"/>
              </a:xfrm>
              <a:custGeom>
                <a:avLst/>
                <a:gdLst/>
                <a:ahLst/>
                <a:cxnLst/>
                <a:rect l="l" t="t" r="r" b="b"/>
                <a:pathLst>
                  <a:path w="40024" h="38210" extrusionOk="0">
                    <a:moveTo>
                      <a:pt x="36960" y="0"/>
                    </a:moveTo>
                    <a:cubicBezTo>
                      <a:pt x="35244" y="0"/>
                      <a:pt x="33896" y="1372"/>
                      <a:pt x="33896" y="3064"/>
                    </a:cubicBezTo>
                    <a:cubicBezTo>
                      <a:pt x="33896" y="13970"/>
                      <a:pt x="23725" y="19705"/>
                      <a:pt x="12966" y="25783"/>
                    </a:cubicBezTo>
                    <a:cubicBezTo>
                      <a:pt x="9142" y="27940"/>
                      <a:pt x="5196" y="30170"/>
                      <a:pt x="1692" y="32670"/>
                    </a:cubicBezTo>
                    <a:cubicBezTo>
                      <a:pt x="319" y="33651"/>
                      <a:pt x="1" y="35562"/>
                      <a:pt x="981" y="36935"/>
                    </a:cubicBezTo>
                    <a:cubicBezTo>
                      <a:pt x="1569" y="37768"/>
                      <a:pt x="2525" y="38209"/>
                      <a:pt x="3481" y="38209"/>
                    </a:cubicBezTo>
                    <a:cubicBezTo>
                      <a:pt x="4094" y="38209"/>
                      <a:pt x="4706" y="38038"/>
                      <a:pt x="5245" y="37645"/>
                    </a:cubicBezTo>
                    <a:cubicBezTo>
                      <a:pt x="8505" y="35342"/>
                      <a:pt x="12304" y="33185"/>
                      <a:pt x="15980" y="31102"/>
                    </a:cubicBezTo>
                    <a:cubicBezTo>
                      <a:pt x="27254" y="24754"/>
                      <a:pt x="40023" y="17548"/>
                      <a:pt x="40023" y="3064"/>
                    </a:cubicBezTo>
                    <a:cubicBezTo>
                      <a:pt x="40023" y="1372"/>
                      <a:pt x="38651" y="0"/>
                      <a:pt x="36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499;p95">
                <a:extLst>
                  <a:ext uri="{FF2B5EF4-FFF2-40B4-BE49-F238E27FC236}">
                    <a16:creationId xmlns:a16="http://schemas.microsoft.com/office/drawing/2014/main" id="{9DF0109E-9E45-230B-0F8C-65BC1CC3C09D}"/>
                  </a:ext>
                </a:extLst>
              </p:cNvPr>
              <p:cNvSpPr/>
              <p:nvPr/>
            </p:nvSpPr>
            <p:spPr>
              <a:xfrm>
                <a:off x="4029350" y="1209925"/>
                <a:ext cx="1276925" cy="4256550"/>
              </a:xfrm>
              <a:custGeom>
                <a:avLst/>
                <a:gdLst/>
                <a:ahLst/>
                <a:cxnLst/>
                <a:rect l="l" t="t" r="r" b="b"/>
                <a:pathLst>
                  <a:path w="51077" h="170262" extrusionOk="0">
                    <a:moveTo>
                      <a:pt x="7186" y="1"/>
                    </a:moveTo>
                    <a:cubicBezTo>
                      <a:pt x="6268" y="1"/>
                      <a:pt x="5357" y="412"/>
                      <a:pt x="4755" y="1200"/>
                    </a:cubicBezTo>
                    <a:cubicBezTo>
                      <a:pt x="1569" y="5317"/>
                      <a:pt x="0" y="9827"/>
                      <a:pt x="0" y="14949"/>
                    </a:cubicBezTo>
                    <a:cubicBezTo>
                      <a:pt x="0" y="29434"/>
                      <a:pt x="12769" y="36640"/>
                      <a:pt x="24019" y="42987"/>
                    </a:cubicBezTo>
                    <a:cubicBezTo>
                      <a:pt x="34778" y="49065"/>
                      <a:pt x="44949" y="54801"/>
                      <a:pt x="44949" y="65707"/>
                    </a:cubicBezTo>
                    <a:cubicBezTo>
                      <a:pt x="44949" y="76613"/>
                      <a:pt x="34778" y="82348"/>
                      <a:pt x="24019" y="88402"/>
                    </a:cubicBezTo>
                    <a:cubicBezTo>
                      <a:pt x="12769" y="94774"/>
                      <a:pt x="0" y="101980"/>
                      <a:pt x="0" y="116465"/>
                    </a:cubicBezTo>
                    <a:cubicBezTo>
                      <a:pt x="0" y="130925"/>
                      <a:pt x="12769" y="138130"/>
                      <a:pt x="24019" y="144503"/>
                    </a:cubicBezTo>
                    <a:cubicBezTo>
                      <a:pt x="34778" y="150581"/>
                      <a:pt x="44949" y="156316"/>
                      <a:pt x="44949" y="167198"/>
                    </a:cubicBezTo>
                    <a:cubicBezTo>
                      <a:pt x="44949" y="168889"/>
                      <a:pt x="46322" y="170261"/>
                      <a:pt x="48013" y="170261"/>
                    </a:cubicBezTo>
                    <a:cubicBezTo>
                      <a:pt x="49704" y="170261"/>
                      <a:pt x="51076" y="168889"/>
                      <a:pt x="51076" y="167198"/>
                    </a:cubicBezTo>
                    <a:cubicBezTo>
                      <a:pt x="51076" y="152738"/>
                      <a:pt x="38307" y="145532"/>
                      <a:pt x="27033" y="139160"/>
                    </a:cubicBezTo>
                    <a:cubicBezTo>
                      <a:pt x="16298" y="133082"/>
                      <a:pt x="6127" y="127346"/>
                      <a:pt x="6127" y="116465"/>
                    </a:cubicBezTo>
                    <a:cubicBezTo>
                      <a:pt x="6127" y="105558"/>
                      <a:pt x="16298" y="99823"/>
                      <a:pt x="27033" y="93745"/>
                    </a:cubicBezTo>
                    <a:cubicBezTo>
                      <a:pt x="38307" y="87373"/>
                      <a:pt x="51076" y="80167"/>
                      <a:pt x="51076" y="65707"/>
                    </a:cubicBezTo>
                    <a:cubicBezTo>
                      <a:pt x="51076" y="51222"/>
                      <a:pt x="38307" y="44017"/>
                      <a:pt x="27033" y="37644"/>
                    </a:cubicBezTo>
                    <a:cubicBezTo>
                      <a:pt x="16298" y="31591"/>
                      <a:pt x="6127" y="25856"/>
                      <a:pt x="6127" y="14949"/>
                    </a:cubicBezTo>
                    <a:cubicBezTo>
                      <a:pt x="6127" y="11224"/>
                      <a:pt x="7279" y="7964"/>
                      <a:pt x="9608" y="4925"/>
                    </a:cubicBezTo>
                    <a:cubicBezTo>
                      <a:pt x="10637" y="3602"/>
                      <a:pt x="10392" y="1666"/>
                      <a:pt x="9044" y="636"/>
                    </a:cubicBezTo>
                    <a:cubicBezTo>
                      <a:pt x="8494" y="208"/>
                      <a:pt x="7838" y="1"/>
                      <a:pt x="7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500;p95">
                <a:extLst>
                  <a:ext uri="{FF2B5EF4-FFF2-40B4-BE49-F238E27FC236}">
                    <a16:creationId xmlns:a16="http://schemas.microsoft.com/office/drawing/2014/main" id="{C8AC93FF-9CD3-C8AA-C61F-9B75C28C8343}"/>
                  </a:ext>
                </a:extLst>
              </p:cNvPr>
              <p:cNvSpPr/>
              <p:nvPr/>
            </p:nvSpPr>
            <p:spPr>
              <a:xfrm>
                <a:off x="4029350" y="1489275"/>
                <a:ext cx="1276925" cy="153225"/>
              </a:xfrm>
              <a:custGeom>
                <a:avLst/>
                <a:gdLst/>
                <a:ahLst/>
                <a:cxnLst/>
                <a:rect l="l" t="t" r="r" b="b"/>
                <a:pathLst>
                  <a:path w="51077" h="6129" extrusionOk="0">
                    <a:moveTo>
                      <a:pt x="3064" y="1"/>
                    </a:moveTo>
                    <a:cubicBezTo>
                      <a:pt x="1373" y="1"/>
                      <a:pt x="0" y="1373"/>
                      <a:pt x="0" y="3065"/>
                    </a:cubicBezTo>
                    <a:cubicBezTo>
                      <a:pt x="0" y="4756"/>
                      <a:pt x="1373" y="6128"/>
                      <a:pt x="3064" y="6128"/>
                    </a:cubicBezTo>
                    <a:lnTo>
                      <a:pt x="48013" y="6128"/>
                    </a:lnTo>
                    <a:cubicBezTo>
                      <a:pt x="49704" y="6128"/>
                      <a:pt x="51076" y="4756"/>
                      <a:pt x="51076" y="3065"/>
                    </a:cubicBezTo>
                    <a:cubicBezTo>
                      <a:pt x="51076" y="1373"/>
                      <a:pt x="49704" y="1"/>
                      <a:pt x="480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501;p95">
                <a:extLst>
                  <a:ext uri="{FF2B5EF4-FFF2-40B4-BE49-F238E27FC236}">
                    <a16:creationId xmlns:a16="http://schemas.microsoft.com/office/drawing/2014/main" id="{121D059D-E28B-48C9-BB42-C181078B9411}"/>
                  </a:ext>
                </a:extLst>
              </p:cNvPr>
              <p:cNvSpPr/>
              <p:nvPr/>
            </p:nvSpPr>
            <p:spPr>
              <a:xfrm>
                <a:off x="4029350" y="4041875"/>
                <a:ext cx="1276925" cy="153200"/>
              </a:xfrm>
              <a:custGeom>
                <a:avLst/>
                <a:gdLst/>
                <a:ahLst/>
                <a:cxnLst/>
                <a:rect l="l" t="t" r="r" b="b"/>
                <a:pathLst>
                  <a:path w="51077" h="6128" extrusionOk="0">
                    <a:moveTo>
                      <a:pt x="3064" y="0"/>
                    </a:moveTo>
                    <a:cubicBezTo>
                      <a:pt x="1373" y="0"/>
                      <a:pt x="0" y="1373"/>
                      <a:pt x="0" y="3064"/>
                    </a:cubicBezTo>
                    <a:cubicBezTo>
                      <a:pt x="0" y="4755"/>
                      <a:pt x="1373" y="6128"/>
                      <a:pt x="3064" y="6128"/>
                    </a:cubicBezTo>
                    <a:lnTo>
                      <a:pt x="48013" y="6128"/>
                    </a:lnTo>
                    <a:cubicBezTo>
                      <a:pt x="49704" y="6128"/>
                      <a:pt x="51076" y="4755"/>
                      <a:pt x="51076" y="3064"/>
                    </a:cubicBezTo>
                    <a:cubicBezTo>
                      <a:pt x="51076" y="1373"/>
                      <a:pt x="49704" y="0"/>
                      <a:pt x="480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502;p95">
                <a:extLst>
                  <a:ext uri="{FF2B5EF4-FFF2-40B4-BE49-F238E27FC236}">
                    <a16:creationId xmlns:a16="http://schemas.microsoft.com/office/drawing/2014/main" id="{12585A47-7334-FB9D-7DAE-2E325D2AC7C5}"/>
                  </a:ext>
                </a:extLst>
              </p:cNvPr>
              <p:cNvSpPr/>
              <p:nvPr/>
            </p:nvSpPr>
            <p:spPr>
              <a:xfrm>
                <a:off x="4090625" y="2543175"/>
                <a:ext cx="1153775" cy="153200"/>
              </a:xfrm>
              <a:custGeom>
                <a:avLst/>
                <a:gdLst/>
                <a:ahLst/>
                <a:cxnLst/>
                <a:rect l="l" t="t" r="r" b="b"/>
                <a:pathLst>
                  <a:path w="46151" h="6128" extrusionOk="0">
                    <a:moveTo>
                      <a:pt x="3064" y="0"/>
                    </a:moveTo>
                    <a:cubicBezTo>
                      <a:pt x="1373" y="0"/>
                      <a:pt x="0" y="1372"/>
                      <a:pt x="0" y="3064"/>
                    </a:cubicBezTo>
                    <a:cubicBezTo>
                      <a:pt x="0" y="4755"/>
                      <a:pt x="1373" y="6127"/>
                      <a:pt x="3064" y="6127"/>
                    </a:cubicBezTo>
                    <a:lnTo>
                      <a:pt x="43086" y="6127"/>
                    </a:lnTo>
                    <a:cubicBezTo>
                      <a:pt x="44778" y="6127"/>
                      <a:pt x="46150" y="4755"/>
                      <a:pt x="46150" y="3064"/>
                    </a:cubicBezTo>
                    <a:cubicBezTo>
                      <a:pt x="46150" y="1372"/>
                      <a:pt x="44778" y="0"/>
                      <a:pt x="430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503;p95">
                <a:extLst>
                  <a:ext uri="{FF2B5EF4-FFF2-40B4-BE49-F238E27FC236}">
                    <a16:creationId xmlns:a16="http://schemas.microsoft.com/office/drawing/2014/main" id="{4F0078CB-D218-099B-EA26-601EE1BCDEA9}"/>
                  </a:ext>
                </a:extLst>
              </p:cNvPr>
              <p:cNvSpPr/>
              <p:nvPr/>
            </p:nvSpPr>
            <p:spPr>
              <a:xfrm>
                <a:off x="4090625" y="3008825"/>
                <a:ext cx="1153775" cy="153200"/>
              </a:xfrm>
              <a:custGeom>
                <a:avLst/>
                <a:gdLst/>
                <a:ahLst/>
                <a:cxnLst/>
                <a:rect l="l" t="t" r="r" b="b"/>
                <a:pathLst>
                  <a:path w="46151" h="6128" extrusionOk="0">
                    <a:moveTo>
                      <a:pt x="3064" y="1"/>
                    </a:moveTo>
                    <a:cubicBezTo>
                      <a:pt x="1373" y="1"/>
                      <a:pt x="0" y="1373"/>
                      <a:pt x="0" y="3064"/>
                    </a:cubicBezTo>
                    <a:cubicBezTo>
                      <a:pt x="0" y="4755"/>
                      <a:pt x="1373" y="6128"/>
                      <a:pt x="3064" y="6128"/>
                    </a:cubicBezTo>
                    <a:lnTo>
                      <a:pt x="43086" y="6128"/>
                    </a:lnTo>
                    <a:cubicBezTo>
                      <a:pt x="44778" y="6128"/>
                      <a:pt x="46150" y="4755"/>
                      <a:pt x="46150" y="3064"/>
                    </a:cubicBezTo>
                    <a:cubicBezTo>
                      <a:pt x="46150" y="1373"/>
                      <a:pt x="44778" y="1"/>
                      <a:pt x="430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2504;p95">
              <a:extLst>
                <a:ext uri="{FF2B5EF4-FFF2-40B4-BE49-F238E27FC236}">
                  <a16:creationId xmlns:a16="http://schemas.microsoft.com/office/drawing/2014/main" id="{978C6F84-BF37-C320-52D4-91E7F870E79B}"/>
                </a:ext>
              </a:extLst>
            </p:cNvPr>
            <p:cNvGrpSpPr/>
            <p:nvPr/>
          </p:nvGrpSpPr>
          <p:grpSpPr>
            <a:xfrm>
              <a:off x="9063991" y="2266963"/>
              <a:ext cx="896147" cy="896147"/>
              <a:chOff x="1190625" y="238125"/>
              <a:chExt cx="5228350" cy="5228350"/>
            </a:xfrm>
          </p:grpSpPr>
          <p:sp>
            <p:nvSpPr>
              <p:cNvPr id="91" name="Google Shape;2505;p95">
                <a:extLst>
                  <a:ext uri="{FF2B5EF4-FFF2-40B4-BE49-F238E27FC236}">
                    <a16:creationId xmlns:a16="http://schemas.microsoft.com/office/drawing/2014/main" id="{39DD6924-B448-3575-4E19-597386A3ED55}"/>
                  </a:ext>
                </a:extLst>
              </p:cNvPr>
              <p:cNvSpPr/>
              <p:nvPr/>
            </p:nvSpPr>
            <p:spPr>
              <a:xfrm>
                <a:off x="3726050" y="569600"/>
                <a:ext cx="157500" cy="752450"/>
              </a:xfrm>
              <a:custGeom>
                <a:avLst/>
                <a:gdLst/>
                <a:ahLst/>
                <a:cxnLst/>
                <a:rect l="l" t="t" r="r" b="b"/>
                <a:pathLst>
                  <a:path w="6300" h="30098" extrusionOk="0">
                    <a:moveTo>
                      <a:pt x="3162" y="0"/>
                    </a:moveTo>
                    <a:cubicBezTo>
                      <a:pt x="1422" y="0"/>
                      <a:pt x="0" y="1422"/>
                      <a:pt x="0" y="3162"/>
                    </a:cubicBezTo>
                    <a:lnTo>
                      <a:pt x="0" y="26935"/>
                    </a:lnTo>
                    <a:cubicBezTo>
                      <a:pt x="0" y="28676"/>
                      <a:pt x="1422" y="30097"/>
                      <a:pt x="3162" y="30097"/>
                    </a:cubicBezTo>
                    <a:cubicBezTo>
                      <a:pt x="4902" y="30097"/>
                      <a:pt x="6299" y="28676"/>
                      <a:pt x="6299" y="26935"/>
                    </a:cubicBezTo>
                    <a:lnTo>
                      <a:pt x="6299" y="3162"/>
                    </a:lnTo>
                    <a:cubicBezTo>
                      <a:pt x="6299" y="1422"/>
                      <a:pt x="4902" y="0"/>
                      <a:pt x="31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506;p95">
                <a:extLst>
                  <a:ext uri="{FF2B5EF4-FFF2-40B4-BE49-F238E27FC236}">
                    <a16:creationId xmlns:a16="http://schemas.microsoft.com/office/drawing/2014/main" id="{50EDF721-02BA-09CD-7F13-83E570F8581E}"/>
                  </a:ext>
                </a:extLst>
              </p:cNvPr>
              <p:cNvSpPr/>
              <p:nvPr/>
            </p:nvSpPr>
            <p:spPr>
              <a:xfrm>
                <a:off x="4912875" y="919775"/>
                <a:ext cx="832725" cy="817075"/>
              </a:xfrm>
              <a:custGeom>
                <a:avLst/>
                <a:gdLst/>
                <a:ahLst/>
                <a:cxnLst/>
                <a:rect l="l" t="t" r="r" b="b"/>
                <a:pathLst>
                  <a:path w="33309" h="32683" extrusionOk="0">
                    <a:moveTo>
                      <a:pt x="29828" y="0"/>
                    </a:moveTo>
                    <a:cubicBezTo>
                      <a:pt x="29019" y="0"/>
                      <a:pt x="28210" y="306"/>
                      <a:pt x="27598" y="919"/>
                    </a:cubicBezTo>
                    <a:lnTo>
                      <a:pt x="1226" y="27291"/>
                    </a:lnTo>
                    <a:cubicBezTo>
                      <a:pt x="1" y="28516"/>
                      <a:pt x="1" y="30526"/>
                      <a:pt x="1226" y="31751"/>
                    </a:cubicBezTo>
                    <a:cubicBezTo>
                      <a:pt x="1839" y="32364"/>
                      <a:pt x="2648" y="32682"/>
                      <a:pt x="3457" y="32682"/>
                    </a:cubicBezTo>
                    <a:cubicBezTo>
                      <a:pt x="4265" y="32682"/>
                      <a:pt x="5074" y="32364"/>
                      <a:pt x="5687" y="31751"/>
                    </a:cubicBezTo>
                    <a:lnTo>
                      <a:pt x="32058" y="5380"/>
                    </a:lnTo>
                    <a:cubicBezTo>
                      <a:pt x="33308" y="4154"/>
                      <a:pt x="33308" y="2145"/>
                      <a:pt x="32058" y="919"/>
                    </a:cubicBezTo>
                    <a:cubicBezTo>
                      <a:pt x="31446" y="306"/>
                      <a:pt x="30637" y="0"/>
                      <a:pt x="29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507;p95">
                <a:extLst>
                  <a:ext uri="{FF2B5EF4-FFF2-40B4-BE49-F238E27FC236}">
                    <a16:creationId xmlns:a16="http://schemas.microsoft.com/office/drawing/2014/main" id="{4487189E-D974-6F52-2EE5-FCE356FFC36E}"/>
                  </a:ext>
                </a:extLst>
              </p:cNvPr>
              <p:cNvSpPr/>
              <p:nvPr/>
            </p:nvSpPr>
            <p:spPr>
              <a:xfrm>
                <a:off x="5461875" y="2773550"/>
                <a:ext cx="626225" cy="157500"/>
              </a:xfrm>
              <a:custGeom>
                <a:avLst/>
                <a:gdLst/>
                <a:ahLst/>
                <a:cxnLst/>
                <a:rect l="l" t="t" r="r" b="b"/>
                <a:pathLst>
                  <a:path w="25049" h="6300" extrusionOk="0">
                    <a:moveTo>
                      <a:pt x="3162" y="0"/>
                    </a:moveTo>
                    <a:cubicBezTo>
                      <a:pt x="1398" y="0"/>
                      <a:pt x="1" y="1422"/>
                      <a:pt x="1" y="3162"/>
                    </a:cubicBezTo>
                    <a:cubicBezTo>
                      <a:pt x="1" y="4902"/>
                      <a:pt x="1398" y="6299"/>
                      <a:pt x="3162" y="6299"/>
                    </a:cubicBezTo>
                    <a:lnTo>
                      <a:pt x="21887" y="6299"/>
                    </a:lnTo>
                    <a:cubicBezTo>
                      <a:pt x="23627" y="6299"/>
                      <a:pt x="25049" y="4902"/>
                      <a:pt x="25049" y="3162"/>
                    </a:cubicBezTo>
                    <a:cubicBezTo>
                      <a:pt x="25049" y="1422"/>
                      <a:pt x="23627" y="0"/>
                      <a:pt x="218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508;p95">
                <a:extLst>
                  <a:ext uri="{FF2B5EF4-FFF2-40B4-BE49-F238E27FC236}">
                    <a16:creationId xmlns:a16="http://schemas.microsoft.com/office/drawing/2014/main" id="{654BC56C-6653-019D-9AE0-F46264D6CD20}"/>
                  </a:ext>
                </a:extLst>
              </p:cNvPr>
              <p:cNvSpPr/>
              <p:nvPr/>
            </p:nvSpPr>
            <p:spPr>
              <a:xfrm>
                <a:off x="5241300" y="4296450"/>
                <a:ext cx="397675" cy="382075"/>
              </a:xfrm>
              <a:custGeom>
                <a:avLst/>
                <a:gdLst/>
                <a:ahLst/>
                <a:cxnLst/>
                <a:rect l="l" t="t" r="r" b="b"/>
                <a:pathLst>
                  <a:path w="15907" h="15283" extrusionOk="0">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509;p95">
                <a:extLst>
                  <a:ext uri="{FF2B5EF4-FFF2-40B4-BE49-F238E27FC236}">
                    <a16:creationId xmlns:a16="http://schemas.microsoft.com/office/drawing/2014/main" id="{22771BA7-CE66-9AD9-949E-498C2C4A63C0}"/>
                  </a:ext>
                </a:extLst>
              </p:cNvPr>
              <p:cNvSpPr/>
              <p:nvPr/>
            </p:nvSpPr>
            <p:spPr>
              <a:xfrm>
                <a:off x="4917175" y="3972325"/>
                <a:ext cx="321075" cy="305475"/>
              </a:xfrm>
              <a:custGeom>
                <a:avLst/>
                <a:gdLst/>
                <a:ahLst/>
                <a:cxnLst/>
                <a:rect l="l" t="t" r="r" b="b"/>
                <a:pathLst>
                  <a:path w="12843" h="12219" extrusionOk="0">
                    <a:moveTo>
                      <a:pt x="3465" y="1"/>
                    </a:moveTo>
                    <a:cubicBezTo>
                      <a:pt x="2660" y="1"/>
                      <a:pt x="1851" y="307"/>
                      <a:pt x="1226" y="920"/>
                    </a:cubicBezTo>
                    <a:cubicBezTo>
                      <a:pt x="0" y="2170"/>
                      <a:pt x="0" y="4155"/>
                      <a:pt x="1226" y="5380"/>
                    </a:cubicBezTo>
                    <a:lnTo>
                      <a:pt x="7132" y="11287"/>
                    </a:lnTo>
                    <a:cubicBezTo>
                      <a:pt x="7745" y="11924"/>
                      <a:pt x="8554" y="12218"/>
                      <a:pt x="9363" y="12218"/>
                    </a:cubicBezTo>
                    <a:cubicBezTo>
                      <a:pt x="10171" y="12218"/>
                      <a:pt x="10980" y="11924"/>
                      <a:pt x="11593" y="11287"/>
                    </a:cubicBezTo>
                    <a:cubicBezTo>
                      <a:pt x="12843" y="10062"/>
                      <a:pt x="12843" y="8076"/>
                      <a:pt x="11593" y="6826"/>
                    </a:cubicBezTo>
                    <a:lnTo>
                      <a:pt x="5686" y="920"/>
                    </a:lnTo>
                    <a:cubicBezTo>
                      <a:pt x="5074" y="307"/>
                      <a:pt x="4271" y="1"/>
                      <a:pt x="3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510;p95">
                <a:extLst>
                  <a:ext uri="{FF2B5EF4-FFF2-40B4-BE49-F238E27FC236}">
                    <a16:creationId xmlns:a16="http://schemas.microsoft.com/office/drawing/2014/main" id="{036158FC-AF0D-BC4D-529C-8A3AEB32E74B}"/>
                  </a:ext>
                </a:extLst>
              </p:cNvPr>
              <p:cNvSpPr/>
              <p:nvPr/>
            </p:nvSpPr>
            <p:spPr>
              <a:xfrm>
                <a:off x="3726050" y="4383150"/>
                <a:ext cx="157500" cy="752450"/>
              </a:xfrm>
              <a:custGeom>
                <a:avLst/>
                <a:gdLst/>
                <a:ahLst/>
                <a:cxnLst/>
                <a:rect l="l" t="t" r="r" b="b"/>
                <a:pathLst>
                  <a:path w="6300" h="30098" extrusionOk="0">
                    <a:moveTo>
                      <a:pt x="3162" y="1"/>
                    </a:moveTo>
                    <a:cubicBezTo>
                      <a:pt x="1422" y="1"/>
                      <a:pt x="0" y="1398"/>
                      <a:pt x="0" y="3138"/>
                    </a:cubicBezTo>
                    <a:lnTo>
                      <a:pt x="0" y="26936"/>
                    </a:lnTo>
                    <a:cubicBezTo>
                      <a:pt x="0" y="28676"/>
                      <a:pt x="1422" y="30098"/>
                      <a:pt x="3162" y="30098"/>
                    </a:cubicBezTo>
                    <a:cubicBezTo>
                      <a:pt x="4902" y="30098"/>
                      <a:pt x="6299" y="28676"/>
                      <a:pt x="6299" y="26936"/>
                    </a:cubicBezTo>
                    <a:lnTo>
                      <a:pt x="6299" y="3138"/>
                    </a:lnTo>
                    <a:cubicBezTo>
                      <a:pt x="6299" y="1398"/>
                      <a:pt x="4902" y="1"/>
                      <a:pt x="3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511;p95">
                <a:extLst>
                  <a:ext uri="{FF2B5EF4-FFF2-40B4-BE49-F238E27FC236}">
                    <a16:creationId xmlns:a16="http://schemas.microsoft.com/office/drawing/2014/main" id="{3E8266A7-EA76-D394-3793-40D54DB81FDD}"/>
                  </a:ext>
                </a:extLst>
              </p:cNvPr>
              <p:cNvSpPr/>
              <p:nvPr/>
            </p:nvSpPr>
            <p:spPr>
              <a:xfrm>
                <a:off x="2159925" y="3953500"/>
                <a:ext cx="551475" cy="536300"/>
              </a:xfrm>
              <a:custGeom>
                <a:avLst/>
                <a:gdLst/>
                <a:ahLst/>
                <a:cxnLst/>
                <a:rect l="l" t="t" r="r" b="b"/>
                <a:pathLst>
                  <a:path w="22059" h="21452" extrusionOk="0">
                    <a:moveTo>
                      <a:pt x="18591" y="0"/>
                    </a:moveTo>
                    <a:cubicBezTo>
                      <a:pt x="17782" y="0"/>
                      <a:pt x="16973" y="313"/>
                      <a:pt x="16348" y="938"/>
                    </a:cubicBezTo>
                    <a:lnTo>
                      <a:pt x="1226" y="16059"/>
                    </a:lnTo>
                    <a:cubicBezTo>
                      <a:pt x="1" y="17285"/>
                      <a:pt x="1" y="19295"/>
                      <a:pt x="1226" y="20520"/>
                    </a:cubicBezTo>
                    <a:cubicBezTo>
                      <a:pt x="1839" y="21133"/>
                      <a:pt x="2648" y="21451"/>
                      <a:pt x="3457" y="21451"/>
                    </a:cubicBezTo>
                    <a:cubicBezTo>
                      <a:pt x="4265" y="21451"/>
                      <a:pt x="5074" y="21133"/>
                      <a:pt x="5687" y="20520"/>
                    </a:cubicBezTo>
                    <a:lnTo>
                      <a:pt x="20833" y="5398"/>
                    </a:lnTo>
                    <a:cubicBezTo>
                      <a:pt x="22059" y="4173"/>
                      <a:pt x="22059" y="2163"/>
                      <a:pt x="20833" y="938"/>
                    </a:cubicBezTo>
                    <a:cubicBezTo>
                      <a:pt x="20208" y="313"/>
                      <a:pt x="19400" y="0"/>
                      <a:pt x="185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512;p95">
                <a:extLst>
                  <a:ext uri="{FF2B5EF4-FFF2-40B4-BE49-F238E27FC236}">
                    <a16:creationId xmlns:a16="http://schemas.microsoft.com/office/drawing/2014/main" id="{9223C218-FAB5-49CE-29D7-C3C14EB20645}"/>
                  </a:ext>
                </a:extLst>
              </p:cNvPr>
              <p:cNvSpPr/>
              <p:nvPr/>
            </p:nvSpPr>
            <p:spPr>
              <a:xfrm>
                <a:off x="1522100" y="2773550"/>
                <a:ext cx="626225" cy="157500"/>
              </a:xfrm>
              <a:custGeom>
                <a:avLst/>
                <a:gdLst/>
                <a:ahLst/>
                <a:cxnLst/>
                <a:rect l="l" t="t" r="r" b="b"/>
                <a:pathLst>
                  <a:path w="25049" h="6300" extrusionOk="0">
                    <a:moveTo>
                      <a:pt x="3162" y="0"/>
                    </a:moveTo>
                    <a:cubicBezTo>
                      <a:pt x="1422" y="0"/>
                      <a:pt x="0" y="1422"/>
                      <a:pt x="0" y="3162"/>
                    </a:cubicBezTo>
                    <a:cubicBezTo>
                      <a:pt x="0" y="4902"/>
                      <a:pt x="1422" y="6299"/>
                      <a:pt x="3162" y="6299"/>
                    </a:cubicBezTo>
                    <a:lnTo>
                      <a:pt x="21887" y="6299"/>
                    </a:lnTo>
                    <a:cubicBezTo>
                      <a:pt x="23627" y="6299"/>
                      <a:pt x="25048" y="4902"/>
                      <a:pt x="25048" y="3162"/>
                    </a:cubicBezTo>
                    <a:cubicBezTo>
                      <a:pt x="25048" y="1422"/>
                      <a:pt x="23627" y="0"/>
                      <a:pt x="218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513;p95">
                <a:extLst>
                  <a:ext uri="{FF2B5EF4-FFF2-40B4-BE49-F238E27FC236}">
                    <a16:creationId xmlns:a16="http://schemas.microsoft.com/office/drawing/2014/main" id="{971DABF6-C444-7577-6058-067C11B71F29}"/>
                  </a:ext>
                </a:extLst>
              </p:cNvPr>
              <p:cNvSpPr/>
              <p:nvPr/>
            </p:nvSpPr>
            <p:spPr>
              <a:xfrm>
                <a:off x="1970600" y="1025775"/>
                <a:ext cx="740800" cy="725175"/>
              </a:xfrm>
              <a:custGeom>
                <a:avLst/>
                <a:gdLst/>
                <a:ahLst/>
                <a:cxnLst/>
                <a:rect l="l" t="t" r="r" b="b"/>
                <a:pathLst>
                  <a:path w="29632" h="29007" extrusionOk="0">
                    <a:moveTo>
                      <a:pt x="3466" y="0"/>
                    </a:moveTo>
                    <a:cubicBezTo>
                      <a:pt x="2660" y="0"/>
                      <a:pt x="1851" y="306"/>
                      <a:pt x="1226" y="919"/>
                    </a:cubicBezTo>
                    <a:cubicBezTo>
                      <a:pt x="1" y="2169"/>
                      <a:pt x="1" y="4154"/>
                      <a:pt x="1226" y="5380"/>
                    </a:cubicBezTo>
                    <a:lnTo>
                      <a:pt x="23921" y="28099"/>
                    </a:lnTo>
                    <a:cubicBezTo>
                      <a:pt x="24558" y="28712"/>
                      <a:pt x="25343" y="29006"/>
                      <a:pt x="26152" y="29006"/>
                    </a:cubicBezTo>
                    <a:cubicBezTo>
                      <a:pt x="26960" y="29006"/>
                      <a:pt x="27769" y="28712"/>
                      <a:pt x="28406" y="28099"/>
                    </a:cubicBezTo>
                    <a:cubicBezTo>
                      <a:pt x="29632" y="26849"/>
                      <a:pt x="29632" y="24864"/>
                      <a:pt x="28406" y="23614"/>
                    </a:cubicBezTo>
                    <a:lnTo>
                      <a:pt x="5687" y="919"/>
                    </a:lnTo>
                    <a:cubicBezTo>
                      <a:pt x="5074" y="306"/>
                      <a:pt x="4271" y="0"/>
                      <a:pt x="3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514;p95">
                <a:extLst>
                  <a:ext uri="{FF2B5EF4-FFF2-40B4-BE49-F238E27FC236}">
                    <a16:creationId xmlns:a16="http://schemas.microsoft.com/office/drawing/2014/main" id="{D2FBE4F4-F6DC-8F4F-2E25-EE5B69A17903}"/>
                  </a:ext>
                </a:extLst>
              </p:cNvPr>
              <p:cNvSpPr/>
              <p:nvPr/>
            </p:nvSpPr>
            <p:spPr>
              <a:xfrm>
                <a:off x="2069250" y="1155400"/>
                <a:ext cx="3471700" cy="3393950"/>
              </a:xfrm>
              <a:custGeom>
                <a:avLst/>
                <a:gdLst/>
                <a:ahLst/>
                <a:cxnLst/>
                <a:rect l="l" t="t" r="r" b="b"/>
                <a:pathLst>
                  <a:path w="138868" h="135758" extrusionOk="0">
                    <a:moveTo>
                      <a:pt x="55563" y="0"/>
                    </a:moveTo>
                    <a:cubicBezTo>
                      <a:pt x="55024" y="0"/>
                      <a:pt x="54492" y="53"/>
                      <a:pt x="53969" y="170"/>
                    </a:cubicBezTo>
                    <a:cubicBezTo>
                      <a:pt x="49018" y="1298"/>
                      <a:pt x="45955" y="7719"/>
                      <a:pt x="41494" y="9851"/>
                    </a:cubicBezTo>
                    <a:cubicBezTo>
                      <a:pt x="36960" y="12057"/>
                      <a:pt x="30024" y="10488"/>
                      <a:pt x="26127" y="13601"/>
                    </a:cubicBezTo>
                    <a:cubicBezTo>
                      <a:pt x="22230" y="16714"/>
                      <a:pt x="22206" y="23821"/>
                      <a:pt x="19093" y="27743"/>
                    </a:cubicBezTo>
                    <a:cubicBezTo>
                      <a:pt x="15980" y="31639"/>
                      <a:pt x="9044" y="33208"/>
                      <a:pt x="6863" y="37742"/>
                    </a:cubicBezTo>
                    <a:cubicBezTo>
                      <a:pt x="4706" y="42203"/>
                      <a:pt x="7770" y="48600"/>
                      <a:pt x="6642" y="53550"/>
                    </a:cubicBezTo>
                    <a:cubicBezTo>
                      <a:pt x="5564" y="58330"/>
                      <a:pt x="1" y="62766"/>
                      <a:pt x="1" y="67888"/>
                    </a:cubicBezTo>
                    <a:cubicBezTo>
                      <a:pt x="1" y="73010"/>
                      <a:pt x="5564" y="77422"/>
                      <a:pt x="6642" y="82201"/>
                    </a:cubicBezTo>
                    <a:cubicBezTo>
                      <a:pt x="7770" y="87152"/>
                      <a:pt x="4706" y="93549"/>
                      <a:pt x="6863" y="98009"/>
                    </a:cubicBezTo>
                    <a:cubicBezTo>
                      <a:pt x="9044" y="102543"/>
                      <a:pt x="15980" y="104136"/>
                      <a:pt x="19093" y="108009"/>
                    </a:cubicBezTo>
                    <a:cubicBezTo>
                      <a:pt x="22206" y="111930"/>
                      <a:pt x="22230" y="119038"/>
                      <a:pt x="26127" y="122175"/>
                    </a:cubicBezTo>
                    <a:cubicBezTo>
                      <a:pt x="30024" y="125263"/>
                      <a:pt x="36960" y="123719"/>
                      <a:pt x="41494" y="125900"/>
                    </a:cubicBezTo>
                    <a:cubicBezTo>
                      <a:pt x="45955" y="128057"/>
                      <a:pt x="49018" y="134454"/>
                      <a:pt x="53969" y="135581"/>
                    </a:cubicBezTo>
                    <a:cubicBezTo>
                      <a:pt x="54500" y="135703"/>
                      <a:pt x="55040" y="135757"/>
                      <a:pt x="55588" y="135757"/>
                    </a:cubicBezTo>
                    <a:cubicBezTo>
                      <a:pt x="59992" y="135757"/>
                      <a:pt x="64878" y="132248"/>
                      <a:pt x="69434" y="132248"/>
                    </a:cubicBezTo>
                    <a:cubicBezTo>
                      <a:pt x="73990" y="132248"/>
                      <a:pt x="78876" y="135757"/>
                      <a:pt x="83263" y="135757"/>
                    </a:cubicBezTo>
                    <a:cubicBezTo>
                      <a:pt x="83808" y="135757"/>
                      <a:pt x="84346" y="135703"/>
                      <a:pt x="84874" y="135581"/>
                    </a:cubicBezTo>
                    <a:cubicBezTo>
                      <a:pt x="89825" y="134454"/>
                      <a:pt x="92913" y="128057"/>
                      <a:pt x="97374" y="125900"/>
                    </a:cubicBezTo>
                    <a:cubicBezTo>
                      <a:pt x="101908" y="123719"/>
                      <a:pt x="108820" y="125263"/>
                      <a:pt x="112716" y="122175"/>
                    </a:cubicBezTo>
                    <a:cubicBezTo>
                      <a:pt x="116638" y="119038"/>
                      <a:pt x="116638" y="111930"/>
                      <a:pt x="119775" y="108009"/>
                    </a:cubicBezTo>
                    <a:cubicBezTo>
                      <a:pt x="122863" y="104136"/>
                      <a:pt x="129799" y="102543"/>
                      <a:pt x="132005" y="98009"/>
                    </a:cubicBezTo>
                    <a:cubicBezTo>
                      <a:pt x="134137" y="93549"/>
                      <a:pt x="131073" y="87152"/>
                      <a:pt x="132201" y="82201"/>
                    </a:cubicBezTo>
                    <a:cubicBezTo>
                      <a:pt x="133304" y="77422"/>
                      <a:pt x="138867" y="73010"/>
                      <a:pt x="138867" y="67888"/>
                    </a:cubicBezTo>
                    <a:cubicBezTo>
                      <a:pt x="138867" y="62766"/>
                      <a:pt x="133304" y="58330"/>
                      <a:pt x="132201" y="53550"/>
                    </a:cubicBezTo>
                    <a:cubicBezTo>
                      <a:pt x="131073" y="48600"/>
                      <a:pt x="134137" y="42203"/>
                      <a:pt x="132005" y="37742"/>
                    </a:cubicBezTo>
                    <a:cubicBezTo>
                      <a:pt x="129799" y="33208"/>
                      <a:pt x="122863" y="31639"/>
                      <a:pt x="119775" y="27743"/>
                    </a:cubicBezTo>
                    <a:cubicBezTo>
                      <a:pt x="116638" y="23821"/>
                      <a:pt x="116638" y="16714"/>
                      <a:pt x="112716" y="13601"/>
                    </a:cubicBezTo>
                    <a:cubicBezTo>
                      <a:pt x="111246" y="12425"/>
                      <a:pt x="109334" y="11910"/>
                      <a:pt x="107300" y="11616"/>
                    </a:cubicBezTo>
                    <a:lnTo>
                      <a:pt x="96369" y="9287"/>
                    </a:lnTo>
                    <a:cubicBezTo>
                      <a:pt x="92423" y="6739"/>
                      <a:pt x="89433" y="1224"/>
                      <a:pt x="84874" y="170"/>
                    </a:cubicBezTo>
                    <a:cubicBezTo>
                      <a:pt x="84354" y="53"/>
                      <a:pt x="83824" y="0"/>
                      <a:pt x="83287" y="0"/>
                    </a:cubicBezTo>
                    <a:cubicBezTo>
                      <a:pt x="78894" y="0"/>
                      <a:pt x="73998" y="3503"/>
                      <a:pt x="69434" y="3503"/>
                    </a:cubicBezTo>
                    <a:cubicBezTo>
                      <a:pt x="64869" y="3503"/>
                      <a:pt x="59974" y="0"/>
                      <a:pt x="55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515;p95">
                <a:extLst>
                  <a:ext uri="{FF2B5EF4-FFF2-40B4-BE49-F238E27FC236}">
                    <a16:creationId xmlns:a16="http://schemas.microsoft.com/office/drawing/2014/main" id="{8405AA82-3FF9-D9F7-1CFC-12D08FCFAD21}"/>
                  </a:ext>
                </a:extLst>
              </p:cNvPr>
              <p:cNvSpPr/>
              <p:nvPr/>
            </p:nvSpPr>
            <p:spPr>
              <a:xfrm>
                <a:off x="2647650" y="1398600"/>
                <a:ext cx="2893300" cy="3150750"/>
              </a:xfrm>
              <a:custGeom>
                <a:avLst/>
                <a:gdLst/>
                <a:ahLst/>
                <a:cxnLst/>
                <a:rect l="l" t="t" r="r" b="b"/>
                <a:pathLst>
                  <a:path w="115732" h="126030" extrusionOk="0">
                    <a:moveTo>
                      <a:pt x="75267" y="1"/>
                    </a:moveTo>
                    <a:cubicBezTo>
                      <a:pt x="86247" y="11985"/>
                      <a:pt x="92963" y="27965"/>
                      <a:pt x="92963" y="45513"/>
                    </a:cubicBezTo>
                    <a:cubicBezTo>
                      <a:pt x="92963" y="82742"/>
                      <a:pt x="62768" y="112937"/>
                      <a:pt x="25539" y="112937"/>
                    </a:cubicBezTo>
                    <a:cubicBezTo>
                      <a:pt x="16495" y="112937"/>
                      <a:pt x="7868" y="111148"/>
                      <a:pt x="1" y="107913"/>
                    </a:cubicBezTo>
                    <a:lnTo>
                      <a:pt x="1" y="107913"/>
                    </a:lnTo>
                    <a:cubicBezTo>
                      <a:pt x="712" y="109702"/>
                      <a:pt x="1594" y="111319"/>
                      <a:pt x="2991" y="112447"/>
                    </a:cubicBezTo>
                    <a:cubicBezTo>
                      <a:pt x="6888" y="115535"/>
                      <a:pt x="13824" y="113991"/>
                      <a:pt x="18358" y="116172"/>
                    </a:cubicBezTo>
                    <a:cubicBezTo>
                      <a:pt x="22819" y="118329"/>
                      <a:pt x="25882" y="124726"/>
                      <a:pt x="30833" y="125853"/>
                    </a:cubicBezTo>
                    <a:cubicBezTo>
                      <a:pt x="31364" y="125975"/>
                      <a:pt x="31904" y="126029"/>
                      <a:pt x="32452" y="126029"/>
                    </a:cubicBezTo>
                    <a:cubicBezTo>
                      <a:pt x="36856" y="126029"/>
                      <a:pt x="41742" y="122520"/>
                      <a:pt x="46298" y="122520"/>
                    </a:cubicBezTo>
                    <a:cubicBezTo>
                      <a:pt x="50854" y="122520"/>
                      <a:pt x="55740" y="126029"/>
                      <a:pt x="60127" y="126029"/>
                    </a:cubicBezTo>
                    <a:cubicBezTo>
                      <a:pt x="60672" y="126029"/>
                      <a:pt x="61210" y="125975"/>
                      <a:pt x="61738" y="125853"/>
                    </a:cubicBezTo>
                    <a:cubicBezTo>
                      <a:pt x="66689" y="124726"/>
                      <a:pt x="69777" y="118329"/>
                      <a:pt x="74238" y="116172"/>
                    </a:cubicBezTo>
                    <a:cubicBezTo>
                      <a:pt x="78772" y="113991"/>
                      <a:pt x="85684" y="115535"/>
                      <a:pt x="89580" y="112447"/>
                    </a:cubicBezTo>
                    <a:cubicBezTo>
                      <a:pt x="93502" y="109310"/>
                      <a:pt x="93502" y="102202"/>
                      <a:pt x="96639" y="98281"/>
                    </a:cubicBezTo>
                    <a:cubicBezTo>
                      <a:pt x="99727" y="94408"/>
                      <a:pt x="106663" y="92815"/>
                      <a:pt x="108869" y="88281"/>
                    </a:cubicBezTo>
                    <a:cubicBezTo>
                      <a:pt x="111001" y="83821"/>
                      <a:pt x="107937" y="77424"/>
                      <a:pt x="109065" y="72473"/>
                    </a:cubicBezTo>
                    <a:cubicBezTo>
                      <a:pt x="110168" y="67694"/>
                      <a:pt x="115731" y="63282"/>
                      <a:pt x="115731" y="58160"/>
                    </a:cubicBezTo>
                    <a:cubicBezTo>
                      <a:pt x="115731" y="53038"/>
                      <a:pt x="110168" y="48602"/>
                      <a:pt x="109065" y="43822"/>
                    </a:cubicBezTo>
                    <a:cubicBezTo>
                      <a:pt x="107937" y="38872"/>
                      <a:pt x="111001" y="32475"/>
                      <a:pt x="108869" y="28014"/>
                    </a:cubicBezTo>
                    <a:cubicBezTo>
                      <a:pt x="106663" y="23480"/>
                      <a:pt x="99727" y="21911"/>
                      <a:pt x="96639" y="18015"/>
                    </a:cubicBezTo>
                    <a:cubicBezTo>
                      <a:pt x="93502" y="14093"/>
                      <a:pt x="93502" y="6986"/>
                      <a:pt x="89580" y="3873"/>
                    </a:cubicBezTo>
                    <a:cubicBezTo>
                      <a:pt x="88110" y="2697"/>
                      <a:pt x="86198" y="2182"/>
                      <a:pt x="84164" y="1888"/>
                    </a:cubicBezTo>
                    <a:lnTo>
                      <a:pt x="752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516;p95">
                <a:extLst>
                  <a:ext uri="{FF2B5EF4-FFF2-40B4-BE49-F238E27FC236}">
                    <a16:creationId xmlns:a16="http://schemas.microsoft.com/office/drawing/2014/main" id="{EE6CFACE-7FF8-2A92-F765-17013546117F}"/>
                  </a:ext>
                </a:extLst>
              </p:cNvPr>
              <p:cNvSpPr/>
              <p:nvPr/>
            </p:nvSpPr>
            <p:spPr>
              <a:xfrm>
                <a:off x="3068600" y="1807900"/>
                <a:ext cx="409925" cy="410550"/>
              </a:xfrm>
              <a:custGeom>
                <a:avLst/>
                <a:gdLst/>
                <a:ahLst/>
                <a:cxnLst/>
                <a:rect l="l" t="t" r="r" b="b"/>
                <a:pathLst>
                  <a:path w="16397" h="16422" extrusionOk="0">
                    <a:moveTo>
                      <a:pt x="8211" y="0"/>
                    </a:moveTo>
                    <a:cubicBezTo>
                      <a:pt x="3677" y="0"/>
                      <a:pt x="0" y="3677"/>
                      <a:pt x="0" y="8211"/>
                    </a:cubicBezTo>
                    <a:cubicBezTo>
                      <a:pt x="0" y="12745"/>
                      <a:pt x="3677" y="16421"/>
                      <a:pt x="8211" y="16421"/>
                    </a:cubicBezTo>
                    <a:cubicBezTo>
                      <a:pt x="12745" y="16421"/>
                      <a:pt x="16397" y="12745"/>
                      <a:pt x="16397" y="8211"/>
                    </a:cubicBezTo>
                    <a:cubicBezTo>
                      <a:pt x="16397" y="3677"/>
                      <a:pt x="12745" y="0"/>
                      <a:pt x="8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517;p95">
                <a:extLst>
                  <a:ext uri="{FF2B5EF4-FFF2-40B4-BE49-F238E27FC236}">
                    <a16:creationId xmlns:a16="http://schemas.microsoft.com/office/drawing/2014/main" id="{C8F0B309-7A6F-EEB7-3325-1F0BBBE52D0B}"/>
                  </a:ext>
                </a:extLst>
              </p:cNvPr>
              <p:cNvSpPr/>
              <p:nvPr/>
            </p:nvSpPr>
            <p:spPr>
              <a:xfrm>
                <a:off x="3599825" y="238125"/>
                <a:ext cx="409925" cy="410525"/>
              </a:xfrm>
              <a:custGeom>
                <a:avLst/>
                <a:gdLst/>
                <a:ahLst/>
                <a:cxnLst/>
                <a:rect l="l" t="t" r="r" b="b"/>
                <a:pathLst>
                  <a:path w="16397" h="16421" extrusionOk="0">
                    <a:moveTo>
                      <a:pt x="8211" y="0"/>
                    </a:moveTo>
                    <a:cubicBezTo>
                      <a:pt x="3677" y="0"/>
                      <a:pt x="0" y="3676"/>
                      <a:pt x="0" y="8210"/>
                    </a:cubicBezTo>
                    <a:cubicBezTo>
                      <a:pt x="0" y="12745"/>
                      <a:pt x="3677" y="16421"/>
                      <a:pt x="8211" y="16421"/>
                    </a:cubicBezTo>
                    <a:cubicBezTo>
                      <a:pt x="12745" y="16421"/>
                      <a:pt x="16397" y="12745"/>
                      <a:pt x="16397" y="8210"/>
                    </a:cubicBezTo>
                    <a:cubicBezTo>
                      <a:pt x="16397" y="3676"/>
                      <a:pt x="12745" y="0"/>
                      <a:pt x="8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518;p95">
                <a:extLst>
                  <a:ext uri="{FF2B5EF4-FFF2-40B4-BE49-F238E27FC236}">
                    <a16:creationId xmlns:a16="http://schemas.microsoft.com/office/drawing/2014/main" id="{08789FDD-3E11-5FC0-2387-A5D3FC559F35}"/>
                  </a:ext>
                </a:extLst>
              </p:cNvPr>
              <p:cNvSpPr/>
              <p:nvPr/>
            </p:nvSpPr>
            <p:spPr>
              <a:xfrm>
                <a:off x="4398800" y="2486175"/>
                <a:ext cx="409950" cy="409950"/>
              </a:xfrm>
              <a:custGeom>
                <a:avLst/>
                <a:gdLst/>
                <a:ahLst/>
                <a:cxnLst/>
                <a:rect l="l" t="t" r="r" b="b"/>
                <a:pathLst>
                  <a:path w="16398" h="16398" extrusionOk="0">
                    <a:moveTo>
                      <a:pt x="8187" y="1"/>
                    </a:moveTo>
                    <a:cubicBezTo>
                      <a:pt x="3653" y="1"/>
                      <a:pt x="1" y="3677"/>
                      <a:pt x="1" y="8187"/>
                    </a:cubicBezTo>
                    <a:cubicBezTo>
                      <a:pt x="1" y="12721"/>
                      <a:pt x="3653" y="16397"/>
                      <a:pt x="8187" y="16397"/>
                    </a:cubicBezTo>
                    <a:cubicBezTo>
                      <a:pt x="12721" y="16397"/>
                      <a:pt x="16397" y="12721"/>
                      <a:pt x="16397" y="8187"/>
                    </a:cubicBezTo>
                    <a:cubicBezTo>
                      <a:pt x="16397" y="3677"/>
                      <a:pt x="12721" y="1"/>
                      <a:pt x="81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519;p95">
                <a:extLst>
                  <a:ext uri="{FF2B5EF4-FFF2-40B4-BE49-F238E27FC236}">
                    <a16:creationId xmlns:a16="http://schemas.microsoft.com/office/drawing/2014/main" id="{8C04F723-33B3-4365-2DD2-6C8F9AAE8B0D}"/>
                  </a:ext>
                </a:extLst>
              </p:cNvPr>
              <p:cNvSpPr/>
              <p:nvPr/>
            </p:nvSpPr>
            <p:spPr>
              <a:xfrm>
                <a:off x="2949725" y="3147300"/>
                <a:ext cx="647675" cy="647050"/>
              </a:xfrm>
              <a:custGeom>
                <a:avLst/>
                <a:gdLst/>
                <a:ahLst/>
                <a:cxnLst/>
                <a:rect l="l" t="t" r="r" b="b"/>
                <a:pathLst>
                  <a:path w="25907" h="25882" extrusionOk="0">
                    <a:moveTo>
                      <a:pt x="12966" y="1"/>
                    </a:moveTo>
                    <a:cubicBezTo>
                      <a:pt x="5809" y="1"/>
                      <a:pt x="1" y="5785"/>
                      <a:pt x="1" y="12941"/>
                    </a:cubicBezTo>
                    <a:cubicBezTo>
                      <a:pt x="1" y="20098"/>
                      <a:pt x="5809" y="25882"/>
                      <a:pt x="12966" y="25882"/>
                    </a:cubicBezTo>
                    <a:cubicBezTo>
                      <a:pt x="20098" y="25882"/>
                      <a:pt x="25906" y="20098"/>
                      <a:pt x="25906" y="12941"/>
                    </a:cubicBezTo>
                    <a:cubicBezTo>
                      <a:pt x="25906" y="5785"/>
                      <a:pt x="20098" y="1"/>
                      <a:pt x="129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520;p95">
                <a:extLst>
                  <a:ext uri="{FF2B5EF4-FFF2-40B4-BE49-F238E27FC236}">
                    <a16:creationId xmlns:a16="http://schemas.microsoft.com/office/drawing/2014/main" id="{5135C1D6-5200-4C29-F75B-EA2035240E30}"/>
                  </a:ext>
                </a:extLst>
              </p:cNvPr>
              <p:cNvSpPr/>
              <p:nvPr/>
            </p:nvSpPr>
            <p:spPr>
              <a:xfrm>
                <a:off x="5574000" y="553825"/>
                <a:ext cx="553925" cy="504600"/>
              </a:xfrm>
              <a:custGeom>
                <a:avLst/>
                <a:gdLst/>
                <a:ahLst/>
                <a:cxnLst/>
                <a:rect l="l" t="t" r="r" b="b"/>
                <a:pathLst>
                  <a:path w="22157" h="20184" extrusionOk="0">
                    <a:moveTo>
                      <a:pt x="11088" y="0"/>
                    </a:moveTo>
                    <a:cubicBezTo>
                      <a:pt x="8505" y="0"/>
                      <a:pt x="5920" y="987"/>
                      <a:pt x="3947" y="2960"/>
                    </a:cubicBezTo>
                    <a:cubicBezTo>
                      <a:pt x="1" y="6905"/>
                      <a:pt x="1" y="13278"/>
                      <a:pt x="3947" y="17224"/>
                    </a:cubicBezTo>
                    <a:cubicBezTo>
                      <a:pt x="5920" y="19197"/>
                      <a:pt x="8505" y="20183"/>
                      <a:pt x="11088" y="20183"/>
                    </a:cubicBezTo>
                    <a:cubicBezTo>
                      <a:pt x="13671" y="20183"/>
                      <a:pt x="16250" y="19197"/>
                      <a:pt x="18211" y="17224"/>
                    </a:cubicBezTo>
                    <a:cubicBezTo>
                      <a:pt x="22157" y="13278"/>
                      <a:pt x="22157" y="6905"/>
                      <a:pt x="18211" y="2960"/>
                    </a:cubicBezTo>
                    <a:cubicBezTo>
                      <a:pt x="16250" y="987"/>
                      <a:pt x="13671" y="0"/>
                      <a:pt x="110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521;p95">
                <a:extLst>
                  <a:ext uri="{FF2B5EF4-FFF2-40B4-BE49-F238E27FC236}">
                    <a16:creationId xmlns:a16="http://schemas.microsoft.com/office/drawing/2014/main" id="{52D746E3-B1E4-15F1-12ED-837C96A94000}"/>
                  </a:ext>
                </a:extLst>
              </p:cNvPr>
              <p:cNvSpPr/>
              <p:nvPr/>
            </p:nvSpPr>
            <p:spPr>
              <a:xfrm>
                <a:off x="6009025" y="2647325"/>
                <a:ext cx="409950" cy="409925"/>
              </a:xfrm>
              <a:custGeom>
                <a:avLst/>
                <a:gdLst/>
                <a:ahLst/>
                <a:cxnLst/>
                <a:rect l="l" t="t" r="r" b="b"/>
                <a:pathLst>
                  <a:path w="16398" h="16397" extrusionOk="0">
                    <a:moveTo>
                      <a:pt x="8211" y="0"/>
                    </a:moveTo>
                    <a:cubicBezTo>
                      <a:pt x="3677" y="0"/>
                      <a:pt x="1" y="3677"/>
                      <a:pt x="1" y="8211"/>
                    </a:cubicBezTo>
                    <a:cubicBezTo>
                      <a:pt x="1" y="12745"/>
                      <a:pt x="3677" y="16397"/>
                      <a:pt x="8211" y="16397"/>
                    </a:cubicBezTo>
                    <a:cubicBezTo>
                      <a:pt x="12721" y="16397"/>
                      <a:pt x="16397" y="12745"/>
                      <a:pt x="16397" y="8211"/>
                    </a:cubicBezTo>
                    <a:cubicBezTo>
                      <a:pt x="16397" y="3677"/>
                      <a:pt x="12721" y="0"/>
                      <a:pt x="8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522;p95">
                <a:extLst>
                  <a:ext uri="{FF2B5EF4-FFF2-40B4-BE49-F238E27FC236}">
                    <a16:creationId xmlns:a16="http://schemas.microsoft.com/office/drawing/2014/main" id="{C06E6241-B186-9F4B-7782-03016C5F865B}"/>
                  </a:ext>
                </a:extLst>
              </p:cNvPr>
              <p:cNvSpPr/>
              <p:nvPr/>
            </p:nvSpPr>
            <p:spPr>
              <a:xfrm>
                <a:off x="5455150" y="4528375"/>
                <a:ext cx="579650" cy="528175"/>
              </a:xfrm>
              <a:custGeom>
                <a:avLst/>
                <a:gdLst/>
                <a:ahLst/>
                <a:cxnLst/>
                <a:rect l="l" t="t" r="r" b="b"/>
                <a:pathLst>
                  <a:path w="23186" h="21127" extrusionOk="0">
                    <a:moveTo>
                      <a:pt x="11580" y="0"/>
                    </a:moveTo>
                    <a:cubicBezTo>
                      <a:pt x="8878" y="0"/>
                      <a:pt x="6176" y="1030"/>
                      <a:pt x="4118" y="3089"/>
                    </a:cubicBezTo>
                    <a:cubicBezTo>
                      <a:pt x="0" y="7206"/>
                      <a:pt x="0" y="13897"/>
                      <a:pt x="4118" y="18039"/>
                    </a:cubicBezTo>
                    <a:cubicBezTo>
                      <a:pt x="6176" y="20098"/>
                      <a:pt x="8878" y="21127"/>
                      <a:pt x="11580" y="21127"/>
                    </a:cubicBezTo>
                    <a:cubicBezTo>
                      <a:pt x="14283" y="21127"/>
                      <a:pt x="16985" y="20098"/>
                      <a:pt x="19043" y="18039"/>
                    </a:cubicBezTo>
                    <a:cubicBezTo>
                      <a:pt x="23185" y="13897"/>
                      <a:pt x="23185" y="7206"/>
                      <a:pt x="19043" y="3089"/>
                    </a:cubicBezTo>
                    <a:cubicBezTo>
                      <a:pt x="16985" y="1030"/>
                      <a:pt x="14283" y="0"/>
                      <a:pt x="115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523;p95">
                <a:extLst>
                  <a:ext uri="{FF2B5EF4-FFF2-40B4-BE49-F238E27FC236}">
                    <a16:creationId xmlns:a16="http://schemas.microsoft.com/office/drawing/2014/main" id="{C01A2454-D6FB-4178-A15E-ACBEC0684AAC}"/>
                  </a:ext>
                </a:extLst>
              </p:cNvPr>
              <p:cNvSpPr/>
              <p:nvPr/>
            </p:nvSpPr>
            <p:spPr>
              <a:xfrm>
                <a:off x="3599825" y="5056525"/>
                <a:ext cx="409925" cy="409950"/>
              </a:xfrm>
              <a:custGeom>
                <a:avLst/>
                <a:gdLst/>
                <a:ahLst/>
                <a:cxnLst/>
                <a:rect l="l" t="t" r="r" b="b"/>
                <a:pathLst>
                  <a:path w="16397" h="16398" extrusionOk="0">
                    <a:moveTo>
                      <a:pt x="8211" y="1"/>
                    </a:moveTo>
                    <a:cubicBezTo>
                      <a:pt x="3677" y="1"/>
                      <a:pt x="0" y="3677"/>
                      <a:pt x="0" y="8211"/>
                    </a:cubicBezTo>
                    <a:cubicBezTo>
                      <a:pt x="0" y="12721"/>
                      <a:pt x="3677" y="16397"/>
                      <a:pt x="8211" y="16397"/>
                    </a:cubicBezTo>
                    <a:cubicBezTo>
                      <a:pt x="12745" y="16397"/>
                      <a:pt x="16397" y="12721"/>
                      <a:pt x="16397" y="8211"/>
                    </a:cubicBezTo>
                    <a:cubicBezTo>
                      <a:pt x="16397" y="3677"/>
                      <a:pt x="12745" y="1"/>
                      <a:pt x="8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524;p95">
                <a:extLst>
                  <a:ext uri="{FF2B5EF4-FFF2-40B4-BE49-F238E27FC236}">
                    <a16:creationId xmlns:a16="http://schemas.microsoft.com/office/drawing/2014/main" id="{B29967DA-86BE-41F5-BB92-57D04B53B669}"/>
                  </a:ext>
                </a:extLst>
              </p:cNvPr>
              <p:cNvSpPr/>
              <p:nvPr/>
            </p:nvSpPr>
            <p:spPr>
              <a:xfrm>
                <a:off x="1876250" y="4350525"/>
                <a:ext cx="450375" cy="410400"/>
              </a:xfrm>
              <a:custGeom>
                <a:avLst/>
                <a:gdLst/>
                <a:ahLst/>
                <a:cxnLst/>
                <a:rect l="l" t="t" r="r" b="b"/>
                <a:pathLst>
                  <a:path w="18015" h="16416" extrusionOk="0">
                    <a:moveTo>
                      <a:pt x="8998" y="1"/>
                    </a:moveTo>
                    <a:cubicBezTo>
                      <a:pt x="6900" y="1"/>
                      <a:pt x="4804" y="803"/>
                      <a:pt x="3211" y="2409"/>
                    </a:cubicBezTo>
                    <a:cubicBezTo>
                      <a:pt x="0" y="5619"/>
                      <a:pt x="0" y="10815"/>
                      <a:pt x="3211" y="14026"/>
                    </a:cubicBezTo>
                    <a:cubicBezTo>
                      <a:pt x="4804" y="15619"/>
                      <a:pt x="6900" y="16416"/>
                      <a:pt x="8998" y="16416"/>
                    </a:cubicBezTo>
                    <a:cubicBezTo>
                      <a:pt x="11097" y="16416"/>
                      <a:pt x="13198" y="15619"/>
                      <a:pt x="14804" y="14026"/>
                    </a:cubicBezTo>
                    <a:cubicBezTo>
                      <a:pt x="18014" y="10815"/>
                      <a:pt x="18014" y="5619"/>
                      <a:pt x="14804" y="2409"/>
                    </a:cubicBezTo>
                    <a:cubicBezTo>
                      <a:pt x="13198" y="803"/>
                      <a:pt x="11097" y="1"/>
                      <a:pt x="89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525;p95">
                <a:extLst>
                  <a:ext uri="{FF2B5EF4-FFF2-40B4-BE49-F238E27FC236}">
                    <a16:creationId xmlns:a16="http://schemas.microsoft.com/office/drawing/2014/main" id="{EBEB5E88-E430-B453-223C-6633852332B2}"/>
                  </a:ext>
                </a:extLst>
              </p:cNvPr>
              <p:cNvSpPr/>
              <p:nvPr/>
            </p:nvSpPr>
            <p:spPr>
              <a:xfrm>
                <a:off x="1190625" y="2647325"/>
                <a:ext cx="410525" cy="409925"/>
              </a:xfrm>
              <a:custGeom>
                <a:avLst/>
                <a:gdLst/>
                <a:ahLst/>
                <a:cxnLst/>
                <a:rect l="l" t="t" r="r" b="b"/>
                <a:pathLst>
                  <a:path w="16421" h="16397" extrusionOk="0">
                    <a:moveTo>
                      <a:pt x="8210" y="0"/>
                    </a:moveTo>
                    <a:cubicBezTo>
                      <a:pt x="3676" y="0"/>
                      <a:pt x="0" y="3677"/>
                      <a:pt x="0" y="8211"/>
                    </a:cubicBezTo>
                    <a:cubicBezTo>
                      <a:pt x="0" y="12745"/>
                      <a:pt x="3676" y="16397"/>
                      <a:pt x="8210" y="16397"/>
                    </a:cubicBezTo>
                    <a:cubicBezTo>
                      <a:pt x="12745" y="16397"/>
                      <a:pt x="16421" y="12745"/>
                      <a:pt x="16421" y="8211"/>
                    </a:cubicBezTo>
                    <a:cubicBezTo>
                      <a:pt x="16421" y="3677"/>
                      <a:pt x="12745" y="0"/>
                      <a:pt x="82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526;p95">
                <a:extLst>
                  <a:ext uri="{FF2B5EF4-FFF2-40B4-BE49-F238E27FC236}">
                    <a16:creationId xmlns:a16="http://schemas.microsoft.com/office/drawing/2014/main" id="{2EA44FF4-4D03-7DF0-9CC8-420549CF5FD9}"/>
                  </a:ext>
                </a:extLst>
              </p:cNvPr>
              <p:cNvSpPr/>
              <p:nvPr/>
            </p:nvSpPr>
            <p:spPr>
              <a:xfrm>
                <a:off x="1566825" y="640675"/>
                <a:ext cx="594350" cy="541500"/>
              </a:xfrm>
              <a:custGeom>
                <a:avLst/>
                <a:gdLst/>
                <a:ahLst/>
                <a:cxnLst/>
                <a:rect l="l" t="t" r="r" b="b"/>
                <a:pathLst>
                  <a:path w="23774" h="21660" extrusionOk="0">
                    <a:moveTo>
                      <a:pt x="11884" y="0"/>
                    </a:moveTo>
                    <a:cubicBezTo>
                      <a:pt x="9112" y="0"/>
                      <a:pt x="6336" y="1054"/>
                      <a:pt x="4216" y="3162"/>
                    </a:cubicBezTo>
                    <a:cubicBezTo>
                      <a:pt x="0" y="7402"/>
                      <a:pt x="0" y="14264"/>
                      <a:pt x="4216" y="18480"/>
                    </a:cubicBezTo>
                    <a:cubicBezTo>
                      <a:pt x="6336" y="20600"/>
                      <a:pt x="9112" y="21660"/>
                      <a:pt x="11884" y="21660"/>
                    </a:cubicBezTo>
                    <a:cubicBezTo>
                      <a:pt x="14657" y="21660"/>
                      <a:pt x="17426" y="20600"/>
                      <a:pt x="19534" y="18480"/>
                    </a:cubicBezTo>
                    <a:cubicBezTo>
                      <a:pt x="23774" y="14264"/>
                      <a:pt x="23774" y="7402"/>
                      <a:pt x="19534" y="3162"/>
                    </a:cubicBezTo>
                    <a:cubicBezTo>
                      <a:pt x="17426" y="1054"/>
                      <a:pt x="14657" y="0"/>
                      <a:pt x="118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TextBox 114">
              <a:extLst>
                <a:ext uri="{FF2B5EF4-FFF2-40B4-BE49-F238E27FC236}">
                  <a16:creationId xmlns:a16="http://schemas.microsoft.com/office/drawing/2014/main" id="{7C05D0C2-AF5B-ACCF-BE1E-06E2703DC338}"/>
                </a:ext>
              </a:extLst>
            </p:cNvPr>
            <p:cNvSpPr txBox="1"/>
            <p:nvPr/>
          </p:nvSpPr>
          <p:spPr>
            <a:xfrm>
              <a:off x="1653460" y="3391933"/>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116" name="TextBox 115">
              <a:extLst>
                <a:ext uri="{FF2B5EF4-FFF2-40B4-BE49-F238E27FC236}">
                  <a16:creationId xmlns:a16="http://schemas.microsoft.com/office/drawing/2014/main" id="{3C279C5F-67FE-3462-85EA-2EC1DA2CE539}"/>
                </a:ext>
              </a:extLst>
            </p:cNvPr>
            <p:cNvSpPr txBox="1"/>
            <p:nvPr/>
          </p:nvSpPr>
          <p:spPr>
            <a:xfrm>
              <a:off x="5095832" y="3391933"/>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117" name="TextBox 116">
              <a:extLst>
                <a:ext uri="{FF2B5EF4-FFF2-40B4-BE49-F238E27FC236}">
                  <a16:creationId xmlns:a16="http://schemas.microsoft.com/office/drawing/2014/main" id="{4F72A923-7E63-7517-2B55-827DA94B67B0}"/>
                </a:ext>
              </a:extLst>
            </p:cNvPr>
            <p:cNvSpPr txBox="1"/>
            <p:nvPr/>
          </p:nvSpPr>
          <p:spPr>
            <a:xfrm>
              <a:off x="8338150" y="3391933"/>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grpSp>
          <p:nvGrpSpPr>
            <p:cNvPr id="121" name="Group 120">
              <a:extLst>
                <a:ext uri="{FF2B5EF4-FFF2-40B4-BE49-F238E27FC236}">
                  <a16:creationId xmlns:a16="http://schemas.microsoft.com/office/drawing/2014/main" id="{E7B331A8-B22C-CB38-AAAA-4FF392182A6D}"/>
                </a:ext>
              </a:extLst>
            </p:cNvPr>
            <p:cNvGrpSpPr/>
            <p:nvPr/>
          </p:nvGrpSpPr>
          <p:grpSpPr>
            <a:xfrm>
              <a:off x="1653460" y="4447991"/>
              <a:ext cx="8952156" cy="1718410"/>
              <a:chOff x="1615360" y="4987118"/>
              <a:chExt cx="8952156" cy="1718410"/>
            </a:xfrm>
          </p:grpSpPr>
          <p:grpSp>
            <p:nvGrpSpPr>
              <p:cNvPr id="16" name="Google Shape;2430;p95">
                <a:extLst>
                  <a:ext uri="{FF2B5EF4-FFF2-40B4-BE49-F238E27FC236}">
                    <a16:creationId xmlns:a16="http://schemas.microsoft.com/office/drawing/2014/main" id="{28DE7A27-04AC-5E7B-4F00-93AC10B6048D}"/>
                  </a:ext>
                </a:extLst>
              </p:cNvPr>
              <p:cNvGrpSpPr/>
              <p:nvPr/>
            </p:nvGrpSpPr>
            <p:grpSpPr>
              <a:xfrm>
                <a:off x="2391224" y="5021743"/>
                <a:ext cx="843839" cy="826690"/>
                <a:chOff x="1190625" y="238125"/>
                <a:chExt cx="5336800" cy="5228350"/>
              </a:xfrm>
            </p:grpSpPr>
            <p:sp>
              <p:nvSpPr>
                <p:cNvPr id="17" name="Google Shape;2431;p95">
                  <a:extLst>
                    <a:ext uri="{FF2B5EF4-FFF2-40B4-BE49-F238E27FC236}">
                      <a16:creationId xmlns:a16="http://schemas.microsoft.com/office/drawing/2014/main" id="{3C7ABDDC-B315-28D3-B516-6CB69CE1308A}"/>
                    </a:ext>
                  </a:extLst>
                </p:cNvPr>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32;p95">
                  <a:extLst>
                    <a:ext uri="{FF2B5EF4-FFF2-40B4-BE49-F238E27FC236}">
                      <a16:creationId xmlns:a16="http://schemas.microsoft.com/office/drawing/2014/main" id="{E1F671C4-A9B7-A3C7-46EE-C1A85DC5A622}"/>
                    </a:ext>
                  </a:extLst>
                </p:cNvPr>
                <p:cNvSpPr/>
                <p:nvPr/>
              </p:nvSpPr>
              <p:spPr>
                <a:xfrm>
                  <a:off x="1534950" y="313475"/>
                  <a:ext cx="2285475" cy="5153000"/>
                </a:xfrm>
                <a:custGeom>
                  <a:avLst/>
                  <a:gdLst/>
                  <a:ahLst/>
                  <a:cxnLst/>
                  <a:rect l="l" t="t" r="r" b="b"/>
                  <a:pathLst>
                    <a:path w="91419" h="206120" extrusionOk="0">
                      <a:moveTo>
                        <a:pt x="56396" y="1"/>
                      </a:moveTo>
                      <a:lnTo>
                        <a:pt x="56396" y="1"/>
                      </a:lnTo>
                      <a:cubicBezTo>
                        <a:pt x="64949" y="9338"/>
                        <a:pt x="70170" y="21813"/>
                        <a:pt x="70170" y="35489"/>
                      </a:cubicBezTo>
                      <a:lnTo>
                        <a:pt x="70170" y="139431"/>
                      </a:lnTo>
                      <a:cubicBezTo>
                        <a:pt x="70170" y="168474"/>
                        <a:pt x="46617" y="192027"/>
                        <a:pt x="17574" y="192027"/>
                      </a:cubicBezTo>
                      <a:cubicBezTo>
                        <a:pt x="11422" y="192027"/>
                        <a:pt x="5515" y="190973"/>
                        <a:pt x="1" y="189012"/>
                      </a:cubicBezTo>
                      <a:lnTo>
                        <a:pt x="1" y="189012"/>
                      </a:lnTo>
                      <a:cubicBezTo>
                        <a:pt x="9633" y="199526"/>
                        <a:pt x="23456" y="206119"/>
                        <a:pt x="38823" y="206119"/>
                      </a:cubicBezTo>
                      <a:cubicBezTo>
                        <a:pt x="67890" y="206119"/>
                        <a:pt x="91419" y="182566"/>
                        <a:pt x="91419" y="153524"/>
                      </a:cubicBezTo>
                      <a:lnTo>
                        <a:pt x="91419" y="49582"/>
                      </a:lnTo>
                      <a:cubicBezTo>
                        <a:pt x="91419" y="26691"/>
                        <a:pt x="76811" y="7231"/>
                        <a:pt x="563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33;p95">
                  <a:extLst>
                    <a:ext uri="{FF2B5EF4-FFF2-40B4-BE49-F238E27FC236}">
                      <a16:creationId xmlns:a16="http://schemas.microsoft.com/office/drawing/2014/main" id="{445BA3FE-640D-3E2B-1BAC-CA43D56A8CF6}"/>
                    </a:ext>
                  </a:extLst>
                </p:cNvPr>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34;p95">
                  <a:extLst>
                    <a:ext uri="{FF2B5EF4-FFF2-40B4-BE49-F238E27FC236}">
                      <a16:creationId xmlns:a16="http://schemas.microsoft.com/office/drawing/2014/main" id="{AB5A913C-F0E5-C320-E7CF-DBB24C0C934B}"/>
                    </a:ext>
                  </a:extLst>
                </p:cNvPr>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35;p95">
                  <a:extLst>
                    <a:ext uri="{FF2B5EF4-FFF2-40B4-BE49-F238E27FC236}">
                      <a16:creationId xmlns:a16="http://schemas.microsoft.com/office/drawing/2014/main" id="{79032756-A728-65A3-8086-F9ED2F95E8A3}"/>
                    </a:ext>
                  </a:extLst>
                </p:cNvPr>
                <p:cNvSpPr/>
                <p:nvPr/>
              </p:nvSpPr>
              <p:spPr>
                <a:xfrm>
                  <a:off x="4093075" y="688925"/>
                  <a:ext cx="2434350" cy="2217900"/>
                </a:xfrm>
                <a:custGeom>
                  <a:avLst/>
                  <a:gdLst/>
                  <a:ahLst/>
                  <a:cxnLst/>
                  <a:rect l="l" t="t" r="r" b="b"/>
                  <a:pathLst>
                    <a:path w="97374" h="88716" extrusionOk="0">
                      <a:moveTo>
                        <a:pt x="48674" y="0"/>
                      </a:moveTo>
                      <a:cubicBezTo>
                        <a:pt x="37321" y="0"/>
                        <a:pt x="25967" y="4332"/>
                        <a:pt x="17303" y="12996"/>
                      </a:cubicBezTo>
                      <a:cubicBezTo>
                        <a:pt x="0" y="30324"/>
                        <a:pt x="0" y="58411"/>
                        <a:pt x="17303" y="75739"/>
                      </a:cubicBezTo>
                      <a:cubicBezTo>
                        <a:pt x="25967" y="84390"/>
                        <a:pt x="37321" y="88716"/>
                        <a:pt x="48674" y="88716"/>
                      </a:cubicBezTo>
                      <a:cubicBezTo>
                        <a:pt x="60028" y="88716"/>
                        <a:pt x="71382" y="84390"/>
                        <a:pt x="80046" y="75739"/>
                      </a:cubicBezTo>
                      <a:cubicBezTo>
                        <a:pt x="97373" y="58411"/>
                        <a:pt x="97373" y="30324"/>
                        <a:pt x="80046" y="12996"/>
                      </a:cubicBezTo>
                      <a:cubicBezTo>
                        <a:pt x="71382" y="4332"/>
                        <a:pt x="60028" y="0"/>
                        <a:pt x="486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36;p95">
                  <a:extLst>
                    <a:ext uri="{FF2B5EF4-FFF2-40B4-BE49-F238E27FC236}">
                      <a16:creationId xmlns:a16="http://schemas.microsoft.com/office/drawing/2014/main" id="{4E671490-8D91-96DF-A4EA-272244FDC53B}"/>
                    </a:ext>
                  </a:extLst>
                </p:cNvPr>
                <p:cNvSpPr/>
                <p:nvPr/>
              </p:nvSpPr>
              <p:spPr>
                <a:xfrm>
                  <a:off x="4354700" y="842250"/>
                  <a:ext cx="2172725" cy="2064575"/>
                </a:xfrm>
                <a:custGeom>
                  <a:avLst/>
                  <a:gdLst/>
                  <a:ahLst/>
                  <a:cxnLst/>
                  <a:rect l="l" t="t" r="r" b="b"/>
                  <a:pathLst>
                    <a:path w="86909" h="82583" extrusionOk="0">
                      <a:moveTo>
                        <a:pt x="60758" y="1"/>
                      </a:moveTo>
                      <a:lnTo>
                        <a:pt x="60758" y="1"/>
                      </a:lnTo>
                      <a:cubicBezTo>
                        <a:pt x="70806" y="17010"/>
                        <a:pt x="68527" y="39288"/>
                        <a:pt x="53895" y="53920"/>
                      </a:cubicBezTo>
                      <a:cubicBezTo>
                        <a:pt x="45241" y="62574"/>
                        <a:pt x="33895" y="66901"/>
                        <a:pt x="22546" y="66901"/>
                      </a:cubicBezTo>
                      <a:cubicBezTo>
                        <a:pt x="14740" y="66901"/>
                        <a:pt x="6932" y="64853"/>
                        <a:pt x="0" y="60758"/>
                      </a:cubicBezTo>
                      <a:lnTo>
                        <a:pt x="0" y="60758"/>
                      </a:lnTo>
                      <a:cubicBezTo>
                        <a:pt x="1863" y="63920"/>
                        <a:pt x="4142" y="66885"/>
                        <a:pt x="6838" y="69606"/>
                      </a:cubicBezTo>
                      <a:cubicBezTo>
                        <a:pt x="15502" y="78257"/>
                        <a:pt x="26856" y="82583"/>
                        <a:pt x="38209" y="82583"/>
                      </a:cubicBezTo>
                      <a:cubicBezTo>
                        <a:pt x="49563" y="82583"/>
                        <a:pt x="60917" y="78257"/>
                        <a:pt x="69581" y="69606"/>
                      </a:cubicBezTo>
                      <a:cubicBezTo>
                        <a:pt x="86908" y="52278"/>
                        <a:pt x="86908" y="24191"/>
                        <a:pt x="69581" y="6863"/>
                      </a:cubicBezTo>
                      <a:cubicBezTo>
                        <a:pt x="66885" y="4167"/>
                        <a:pt x="63895" y="1863"/>
                        <a:pt x="607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37;p95">
                  <a:extLst>
                    <a:ext uri="{FF2B5EF4-FFF2-40B4-BE49-F238E27FC236}">
                      <a16:creationId xmlns:a16="http://schemas.microsoft.com/office/drawing/2014/main" id="{2F7C3E88-FFD7-CFC1-3E6B-FAA056127CFF}"/>
                    </a:ext>
                  </a:extLst>
                </p:cNvPr>
                <p:cNvSpPr/>
                <p:nvPr/>
              </p:nvSpPr>
              <p:spPr>
                <a:xfrm>
                  <a:off x="4093075" y="3128150"/>
                  <a:ext cx="2434350" cy="2217775"/>
                </a:xfrm>
                <a:custGeom>
                  <a:avLst/>
                  <a:gdLst/>
                  <a:ahLst/>
                  <a:cxnLst/>
                  <a:rect l="l" t="t" r="r" b="b"/>
                  <a:pathLst>
                    <a:path w="97374" h="88711" extrusionOk="0">
                      <a:moveTo>
                        <a:pt x="48674" y="1"/>
                      </a:moveTo>
                      <a:cubicBezTo>
                        <a:pt x="37321" y="1"/>
                        <a:pt x="25967" y="4333"/>
                        <a:pt x="17303" y="12997"/>
                      </a:cubicBezTo>
                      <a:cubicBezTo>
                        <a:pt x="0" y="30300"/>
                        <a:pt x="0" y="58387"/>
                        <a:pt x="17303" y="75714"/>
                      </a:cubicBezTo>
                      <a:cubicBezTo>
                        <a:pt x="25967" y="84378"/>
                        <a:pt x="37321" y="88710"/>
                        <a:pt x="48674" y="88710"/>
                      </a:cubicBezTo>
                      <a:cubicBezTo>
                        <a:pt x="60028" y="88710"/>
                        <a:pt x="71382" y="84378"/>
                        <a:pt x="80046" y="75714"/>
                      </a:cubicBezTo>
                      <a:cubicBezTo>
                        <a:pt x="97373" y="58387"/>
                        <a:pt x="97373" y="30300"/>
                        <a:pt x="80046" y="12997"/>
                      </a:cubicBezTo>
                      <a:cubicBezTo>
                        <a:pt x="71382" y="4333"/>
                        <a:pt x="60028" y="1"/>
                        <a:pt x="486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38;p95">
                  <a:extLst>
                    <a:ext uri="{FF2B5EF4-FFF2-40B4-BE49-F238E27FC236}">
                      <a16:creationId xmlns:a16="http://schemas.microsoft.com/office/drawing/2014/main" id="{4B3BF23C-0A3B-31D8-C045-C4F5256379C2}"/>
                    </a:ext>
                  </a:extLst>
                </p:cNvPr>
                <p:cNvSpPr/>
                <p:nvPr/>
              </p:nvSpPr>
              <p:spPr>
                <a:xfrm>
                  <a:off x="4355925" y="3282725"/>
                  <a:ext cx="2171500" cy="2063200"/>
                </a:xfrm>
                <a:custGeom>
                  <a:avLst/>
                  <a:gdLst/>
                  <a:ahLst/>
                  <a:cxnLst/>
                  <a:rect l="l" t="t" r="r" b="b"/>
                  <a:pathLst>
                    <a:path w="86860" h="82528" extrusionOk="0">
                      <a:moveTo>
                        <a:pt x="60807" y="0"/>
                      </a:moveTo>
                      <a:lnTo>
                        <a:pt x="60807" y="0"/>
                      </a:lnTo>
                      <a:cubicBezTo>
                        <a:pt x="70929" y="17034"/>
                        <a:pt x="68674" y="39386"/>
                        <a:pt x="54018" y="54017"/>
                      </a:cubicBezTo>
                      <a:cubicBezTo>
                        <a:pt x="45367" y="62683"/>
                        <a:pt x="34017" y="67013"/>
                        <a:pt x="22663" y="67013"/>
                      </a:cubicBezTo>
                      <a:cubicBezTo>
                        <a:pt x="14814" y="67013"/>
                        <a:pt x="6963" y="64944"/>
                        <a:pt x="0" y="60806"/>
                      </a:cubicBezTo>
                      <a:lnTo>
                        <a:pt x="0" y="60806"/>
                      </a:lnTo>
                      <a:cubicBezTo>
                        <a:pt x="1863" y="63919"/>
                        <a:pt x="4118" y="66860"/>
                        <a:pt x="6789" y="69531"/>
                      </a:cubicBezTo>
                      <a:cubicBezTo>
                        <a:pt x="15453" y="78195"/>
                        <a:pt x="26807" y="82527"/>
                        <a:pt x="38160" y="82527"/>
                      </a:cubicBezTo>
                      <a:cubicBezTo>
                        <a:pt x="49514" y="82527"/>
                        <a:pt x="60868" y="78195"/>
                        <a:pt x="69532" y="69531"/>
                      </a:cubicBezTo>
                      <a:cubicBezTo>
                        <a:pt x="86859" y="52204"/>
                        <a:pt x="86859" y="24117"/>
                        <a:pt x="69532" y="6814"/>
                      </a:cubicBezTo>
                      <a:cubicBezTo>
                        <a:pt x="66860" y="4118"/>
                        <a:pt x="63919" y="1863"/>
                        <a:pt x="608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39;p95">
                  <a:extLst>
                    <a:ext uri="{FF2B5EF4-FFF2-40B4-BE49-F238E27FC236}">
                      <a16:creationId xmlns:a16="http://schemas.microsoft.com/office/drawing/2014/main" id="{C6538068-7FC8-381C-8B51-62681EA47E9B}"/>
                    </a:ext>
                  </a:extLst>
                </p:cNvPr>
                <p:cNvSpPr/>
                <p:nvPr/>
              </p:nvSpPr>
              <p:spPr>
                <a:xfrm>
                  <a:off x="4454575" y="942125"/>
                  <a:ext cx="1711350" cy="1711350"/>
                </a:xfrm>
                <a:custGeom>
                  <a:avLst/>
                  <a:gdLst/>
                  <a:ahLst/>
                  <a:cxnLst/>
                  <a:rect l="l" t="t" r="r" b="b"/>
                  <a:pathLst>
                    <a:path w="68454" h="68454" extrusionOk="0">
                      <a:moveTo>
                        <a:pt x="6005" y="1"/>
                      </a:moveTo>
                      <a:cubicBezTo>
                        <a:pt x="4926" y="907"/>
                        <a:pt x="3873" y="1863"/>
                        <a:pt x="2868" y="2868"/>
                      </a:cubicBezTo>
                      <a:cubicBezTo>
                        <a:pt x="1838" y="3873"/>
                        <a:pt x="883" y="4927"/>
                        <a:pt x="0" y="6030"/>
                      </a:cubicBezTo>
                      <a:lnTo>
                        <a:pt x="62449" y="68454"/>
                      </a:lnTo>
                      <a:cubicBezTo>
                        <a:pt x="63527" y="67571"/>
                        <a:pt x="64581" y="66615"/>
                        <a:pt x="65586" y="65611"/>
                      </a:cubicBezTo>
                      <a:cubicBezTo>
                        <a:pt x="66615" y="64581"/>
                        <a:pt x="67546" y="63527"/>
                        <a:pt x="68453" y="62449"/>
                      </a:cubicBezTo>
                      <a:lnTo>
                        <a:pt x="60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40;p95">
                  <a:extLst>
                    <a:ext uri="{FF2B5EF4-FFF2-40B4-BE49-F238E27FC236}">
                      <a16:creationId xmlns:a16="http://schemas.microsoft.com/office/drawing/2014/main" id="{F8BE9AD7-26B3-C8B7-0090-569BE049D5C4}"/>
                    </a:ext>
                  </a:extLst>
                </p:cNvPr>
                <p:cNvSpPr/>
                <p:nvPr/>
              </p:nvSpPr>
              <p:spPr>
                <a:xfrm>
                  <a:off x="4454575" y="3381375"/>
                  <a:ext cx="1711350" cy="1711325"/>
                </a:xfrm>
                <a:custGeom>
                  <a:avLst/>
                  <a:gdLst/>
                  <a:ahLst/>
                  <a:cxnLst/>
                  <a:rect l="l" t="t" r="r" b="b"/>
                  <a:pathLst>
                    <a:path w="68454" h="68453" extrusionOk="0">
                      <a:moveTo>
                        <a:pt x="62449" y="0"/>
                      </a:moveTo>
                      <a:lnTo>
                        <a:pt x="0" y="62448"/>
                      </a:lnTo>
                      <a:cubicBezTo>
                        <a:pt x="883" y="63527"/>
                        <a:pt x="1838" y="64581"/>
                        <a:pt x="2843" y="65585"/>
                      </a:cubicBezTo>
                      <a:cubicBezTo>
                        <a:pt x="3873" y="66615"/>
                        <a:pt x="4926" y="67546"/>
                        <a:pt x="6005" y="68453"/>
                      </a:cubicBezTo>
                      <a:lnTo>
                        <a:pt x="68453" y="6005"/>
                      </a:lnTo>
                      <a:cubicBezTo>
                        <a:pt x="67546" y="4926"/>
                        <a:pt x="66615" y="3872"/>
                        <a:pt x="65586" y="2868"/>
                      </a:cubicBezTo>
                      <a:cubicBezTo>
                        <a:pt x="64581" y="1838"/>
                        <a:pt x="63527" y="882"/>
                        <a:pt x="624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41;p95">
                  <a:extLst>
                    <a:ext uri="{FF2B5EF4-FFF2-40B4-BE49-F238E27FC236}">
                      <a16:creationId xmlns:a16="http://schemas.microsoft.com/office/drawing/2014/main" id="{7606696C-A799-53B7-A002-8828CFABBC53}"/>
                    </a:ext>
                  </a:extLst>
                </p:cNvPr>
                <p:cNvSpPr/>
                <p:nvPr/>
              </p:nvSpPr>
              <p:spPr>
                <a:xfrm>
                  <a:off x="4454575" y="4881300"/>
                  <a:ext cx="297800" cy="211400"/>
                </a:xfrm>
                <a:custGeom>
                  <a:avLst/>
                  <a:gdLst/>
                  <a:ahLst/>
                  <a:cxnLst/>
                  <a:rect l="l" t="t" r="r" b="b"/>
                  <a:pathLst>
                    <a:path w="11912" h="8456" extrusionOk="0">
                      <a:moveTo>
                        <a:pt x="2451" y="0"/>
                      </a:moveTo>
                      <a:lnTo>
                        <a:pt x="0" y="2451"/>
                      </a:lnTo>
                      <a:cubicBezTo>
                        <a:pt x="417" y="2942"/>
                        <a:pt x="834" y="3432"/>
                        <a:pt x="1275" y="3922"/>
                      </a:cubicBezTo>
                      <a:cubicBezTo>
                        <a:pt x="1348" y="3995"/>
                        <a:pt x="1422" y="4093"/>
                        <a:pt x="1520" y="4191"/>
                      </a:cubicBezTo>
                      <a:cubicBezTo>
                        <a:pt x="1936" y="4657"/>
                        <a:pt x="2402" y="5123"/>
                        <a:pt x="2868" y="5588"/>
                      </a:cubicBezTo>
                      <a:cubicBezTo>
                        <a:pt x="3358" y="6103"/>
                        <a:pt x="3873" y="6593"/>
                        <a:pt x="4387" y="7059"/>
                      </a:cubicBezTo>
                      <a:cubicBezTo>
                        <a:pt x="4387" y="7059"/>
                        <a:pt x="4412" y="7059"/>
                        <a:pt x="4412" y="7084"/>
                      </a:cubicBezTo>
                      <a:cubicBezTo>
                        <a:pt x="4926" y="7549"/>
                        <a:pt x="5466" y="8015"/>
                        <a:pt x="6005" y="8456"/>
                      </a:cubicBezTo>
                      <a:lnTo>
                        <a:pt x="11911" y="2549"/>
                      </a:lnTo>
                      <a:cubicBezTo>
                        <a:pt x="8701" y="2035"/>
                        <a:pt x="5515" y="1201"/>
                        <a:pt x="2451" y="0"/>
                      </a:cubicBez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42;p95">
                  <a:extLst>
                    <a:ext uri="{FF2B5EF4-FFF2-40B4-BE49-F238E27FC236}">
                      <a16:creationId xmlns:a16="http://schemas.microsoft.com/office/drawing/2014/main" id="{39163AEC-9F51-76C7-E19A-525BF3F4AEDB}"/>
                    </a:ext>
                  </a:extLst>
                </p:cNvPr>
                <p:cNvSpPr/>
                <p:nvPr/>
              </p:nvSpPr>
              <p:spPr>
                <a:xfrm>
                  <a:off x="5954500" y="3381375"/>
                  <a:ext cx="211425" cy="297800"/>
                </a:xfrm>
                <a:custGeom>
                  <a:avLst/>
                  <a:gdLst/>
                  <a:ahLst/>
                  <a:cxnLst/>
                  <a:rect l="l" t="t" r="r" b="b"/>
                  <a:pathLst>
                    <a:path w="8457" h="11912" extrusionOk="0">
                      <a:moveTo>
                        <a:pt x="2452" y="0"/>
                      </a:moveTo>
                      <a:lnTo>
                        <a:pt x="1" y="2451"/>
                      </a:lnTo>
                      <a:cubicBezTo>
                        <a:pt x="1202" y="5514"/>
                        <a:pt x="2035" y="8701"/>
                        <a:pt x="2550" y="11911"/>
                      </a:cubicBezTo>
                      <a:lnTo>
                        <a:pt x="8456" y="6005"/>
                      </a:lnTo>
                      <a:cubicBezTo>
                        <a:pt x="8015" y="5465"/>
                        <a:pt x="7549" y="4926"/>
                        <a:pt x="7084" y="4412"/>
                      </a:cubicBezTo>
                      <a:cubicBezTo>
                        <a:pt x="7059" y="4412"/>
                        <a:pt x="7059" y="4387"/>
                        <a:pt x="7059" y="4387"/>
                      </a:cubicBezTo>
                      <a:cubicBezTo>
                        <a:pt x="6594" y="3872"/>
                        <a:pt x="6103" y="3358"/>
                        <a:pt x="5589" y="2868"/>
                      </a:cubicBezTo>
                      <a:cubicBezTo>
                        <a:pt x="5123" y="2402"/>
                        <a:pt x="4657" y="1961"/>
                        <a:pt x="4192" y="1520"/>
                      </a:cubicBezTo>
                      <a:cubicBezTo>
                        <a:pt x="4094" y="1422"/>
                        <a:pt x="3996" y="1348"/>
                        <a:pt x="3922" y="1274"/>
                      </a:cubicBezTo>
                      <a:cubicBezTo>
                        <a:pt x="3432" y="833"/>
                        <a:pt x="2942" y="417"/>
                        <a:pt x="2452" y="0"/>
                      </a:cubicBez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43;p95">
                  <a:extLst>
                    <a:ext uri="{FF2B5EF4-FFF2-40B4-BE49-F238E27FC236}">
                      <a16:creationId xmlns:a16="http://schemas.microsoft.com/office/drawing/2014/main" id="{2DB8F3B9-5082-A20A-F27D-3F59C60A137A}"/>
                    </a:ext>
                  </a:extLst>
                </p:cNvPr>
                <p:cNvSpPr/>
                <p:nvPr/>
              </p:nvSpPr>
              <p:spPr>
                <a:xfrm>
                  <a:off x="5623625" y="2111200"/>
                  <a:ext cx="542300" cy="542275"/>
                </a:xfrm>
                <a:custGeom>
                  <a:avLst/>
                  <a:gdLst/>
                  <a:ahLst/>
                  <a:cxnLst/>
                  <a:rect l="l" t="t" r="r" b="b"/>
                  <a:pathLst>
                    <a:path w="21692" h="21691" extrusionOk="0">
                      <a:moveTo>
                        <a:pt x="6006" y="0"/>
                      </a:moveTo>
                      <a:cubicBezTo>
                        <a:pt x="5099" y="1079"/>
                        <a:pt x="4167" y="2133"/>
                        <a:pt x="3138" y="3162"/>
                      </a:cubicBezTo>
                      <a:cubicBezTo>
                        <a:pt x="2133" y="4167"/>
                        <a:pt x="1079" y="5123"/>
                        <a:pt x="1" y="6005"/>
                      </a:cubicBezTo>
                      <a:lnTo>
                        <a:pt x="15687" y="21691"/>
                      </a:lnTo>
                      <a:cubicBezTo>
                        <a:pt x="16226" y="21249"/>
                        <a:pt x="16740" y="20784"/>
                        <a:pt x="17280" y="20318"/>
                      </a:cubicBezTo>
                      <a:cubicBezTo>
                        <a:pt x="17280" y="20318"/>
                        <a:pt x="17280" y="20318"/>
                        <a:pt x="17304" y="20294"/>
                      </a:cubicBezTo>
                      <a:cubicBezTo>
                        <a:pt x="17819" y="19828"/>
                        <a:pt x="18334" y="19338"/>
                        <a:pt x="18824" y="18848"/>
                      </a:cubicBezTo>
                      <a:cubicBezTo>
                        <a:pt x="19338" y="18333"/>
                        <a:pt x="19829" y="17818"/>
                        <a:pt x="20294" y="17304"/>
                      </a:cubicBezTo>
                      <a:cubicBezTo>
                        <a:pt x="20294" y="17304"/>
                        <a:pt x="20294" y="17279"/>
                        <a:pt x="20319" y="17279"/>
                      </a:cubicBezTo>
                      <a:cubicBezTo>
                        <a:pt x="20784" y="16764"/>
                        <a:pt x="21250" y="16225"/>
                        <a:pt x="21691" y="15686"/>
                      </a:cubicBezTo>
                      <a:lnTo>
                        <a:pt x="6006" y="0"/>
                      </a:ln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2444;p95">
                <a:extLst>
                  <a:ext uri="{FF2B5EF4-FFF2-40B4-BE49-F238E27FC236}">
                    <a16:creationId xmlns:a16="http://schemas.microsoft.com/office/drawing/2014/main" id="{10A9DD92-2841-AC35-1E65-093B34FA5FF6}"/>
                  </a:ext>
                </a:extLst>
              </p:cNvPr>
              <p:cNvGrpSpPr/>
              <p:nvPr/>
            </p:nvGrpSpPr>
            <p:grpSpPr>
              <a:xfrm>
                <a:off x="5750094" y="5021806"/>
                <a:ext cx="827619" cy="826578"/>
                <a:chOff x="1193075" y="228150"/>
                <a:chExt cx="5224675" cy="5218100"/>
              </a:xfrm>
            </p:grpSpPr>
            <p:sp>
              <p:nvSpPr>
                <p:cNvPr id="31" name="Google Shape;2445;p95">
                  <a:extLst>
                    <a:ext uri="{FF2B5EF4-FFF2-40B4-BE49-F238E27FC236}">
                      <a16:creationId xmlns:a16="http://schemas.microsoft.com/office/drawing/2014/main" id="{C34B7660-BA68-5E1B-881E-AC344A558DD4}"/>
                    </a:ext>
                  </a:extLst>
                </p:cNvPr>
                <p:cNvSpPr/>
                <p:nvPr/>
              </p:nvSpPr>
              <p:spPr>
                <a:xfrm>
                  <a:off x="5328925" y="228150"/>
                  <a:ext cx="1088825" cy="1068925"/>
                </a:xfrm>
                <a:custGeom>
                  <a:avLst/>
                  <a:gdLst/>
                  <a:ahLst/>
                  <a:cxnLst/>
                  <a:rect l="l" t="t" r="r" b="b"/>
                  <a:pathLst>
                    <a:path w="43553" h="42757" extrusionOk="0">
                      <a:moveTo>
                        <a:pt x="4498" y="1"/>
                      </a:moveTo>
                      <a:cubicBezTo>
                        <a:pt x="3480" y="1"/>
                        <a:pt x="2463" y="387"/>
                        <a:pt x="1691" y="1159"/>
                      </a:cubicBezTo>
                      <a:lnTo>
                        <a:pt x="1544" y="1281"/>
                      </a:lnTo>
                      <a:cubicBezTo>
                        <a:pt x="0" y="2850"/>
                        <a:pt x="0" y="5350"/>
                        <a:pt x="1544" y="6918"/>
                      </a:cubicBezTo>
                      <a:lnTo>
                        <a:pt x="36224" y="41598"/>
                      </a:lnTo>
                      <a:cubicBezTo>
                        <a:pt x="37008" y="42370"/>
                        <a:pt x="38032" y="42756"/>
                        <a:pt x="39052" y="42756"/>
                      </a:cubicBezTo>
                      <a:cubicBezTo>
                        <a:pt x="40072" y="42756"/>
                        <a:pt x="41089" y="42370"/>
                        <a:pt x="41861" y="41598"/>
                      </a:cubicBezTo>
                      <a:lnTo>
                        <a:pt x="41984" y="41451"/>
                      </a:lnTo>
                      <a:cubicBezTo>
                        <a:pt x="43552" y="39907"/>
                        <a:pt x="43552" y="37383"/>
                        <a:pt x="41984" y="35839"/>
                      </a:cubicBezTo>
                      <a:lnTo>
                        <a:pt x="7304" y="1159"/>
                      </a:lnTo>
                      <a:cubicBezTo>
                        <a:pt x="6532" y="387"/>
                        <a:pt x="5515" y="1"/>
                        <a:pt x="44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46;p95">
                  <a:extLst>
                    <a:ext uri="{FF2B5EF4-FFF2-40B4-BE49-F238E27FC236}">
                      <a16:creationId xmlns:a16="http://schemas.microsoft.com/office/drawing/2014/main" id="{8E76DDED-5D66-0CE4-86BF-380D53E5C206}"/>
                    </a:ext>
                  </a:extLst>
                </p:cNvPr>
                <p:cNvSpPr/>
                <p:nvPr/>
              </p:nvSpPr>
              <p:spPr>
                <a:xfrm>
                  <a:off x="1193075" y="4228900"/>
                  <a:ext cx="1232800" cy="1217350"/>
                </a:xfrm>
                <a:custGeom>
                  <a:avLst/>
                  <a:gdLst/>
                  <a:ahLst/>
                  <a:cxnLst/>
                  <a:rect l="l" t="t" r="r" b="b"/>
                  <a:pathLst>
                    <a:path w="49312" h="48694" extrusionOk="0">
                      <a:moveTo>
                        <a:pt x="45880" y="1"/>
                      </a:moveTo>
                      <a:cubicBezTo>
                        <a:pt x="45084" y="1"/>
                        <a:pt x="44287" y="301"/>
                        <a:pt x="43675" y="901"/>
                      </a:cubicBezTo>
                      <a:lnTo>
                        <a:pt x="1225" y="43351"/>
                      </a:lnTo>
                      <a:cubicBezTo>
                        <a:pt x="0" y="44576"/>
                        <a:pt x="0" y="46561"/>
                        <a:pt x="1225" y="47787"/>
                      </a:cubicBezTo>
                      <a:cubicBezTo>
                        <a:pt x="1838" y="48399"/>
                        <a:pt x="2622" y="48694"/>
                        <a:pt x="3431" y="48694"/>
                      </a:cubicBezTo>
                      <a:cubicBezTo>
                        <a:pt x="4240" y="48694"/>
                        <a:pt x="5024" y="48399"/>
                        <a:pt x="5637" y="47787"/>
                      </a:cubicBezTo>
                      <a:lnTo>
                        <a:pt x="48086" y="5338"/>
                      </a:lnTo>
                      <a:cubicBezTo>
                        <a:pt x="49312" y="4112"/>
                        <a:pt x="49312" y="2127"/>
                        <a:pt x="48086" y="901"/>
                      </a:cubicBezTo>
                      <a:cubicBezTo>
                        <a:pt x="47474" y="301"/>
                        <a:pt x="46677" y="1"/>
                        <a:pt x="458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47;p95">
                  <a:extLst>
                    <a:ext uri="{FF2B5EF4-FFF2-40B4-BE49-F238E27FC236}">
                      <a16:creationId xmlns:a16="http://schemas.microsoft.com/office/drawing/2014/main" id="{0B2F9337-B2FE-D707-DD29-7A7E62DC1926}"/>
                    </a:ext>
                  </a:extLst>
                </p:cNvPr>
                <p:cNvSpPr/>
                <p:nvPr/>
              </p:nvSpPr>
              <p:spPr>
                <a:xfrm>
                  <a:off x="2212025" y="3791875"/>
                  <a:ext cx="631725" cy="615675"/>
                </a:xfrm>
                <a:custGeom>
                  <a:avLst/>
                  <a:gdLst/>
                  <a:ahLst/>
                  <a:cxnLst/>
                  <a:rect l="l" t="t" r="r" b="b"/>
                  <a:pathLst>
                    <a:path w="25269" h="24627" extrusionOk="0">
                      <a:moveTo>
                        <a:pt x="11005" y="1"/>
                      </a:moveTo>
                      <a:lnTo>
                        <a:pt x="2574" y="8432"/>
                      </a:lnTo>
                      <a:cubicBezTo>
                        <a:pt x="0" y="10981"/>
                        <a:pt x="0" y="15147"/>
                        <a:pt x="2574" y="17696"/>
                      </a:cubicBezTo>
                      <a:lnTo>
                        <a:pt x="7573" y="22696"/>
                      </a:lnTo>
                      <a:cubicBezTo>
                        <a:pt x="8860" y="23983"/>
                        <a:pt x="10539" y="24626"/>
                        <a:pt x="12218" y="24626"/>
                      </a:cubicBezTo>
                      <a:cubicBezTo>
                        <a:pt x="13897" y="24626"/>
                        <a:pt x="15575" y="23983"/>
                        <a:pt x="16862" y="22696"/>
                      </a:cubicBezTo>
                      <a:lnTo>
                        <a:pt x="25269" y="14289"/>
                      </a:lnTo>
                      <a:lnTo>
                        <a:pt x="110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48;p95">
                  <a:extLst>
                    <a:ext uri="{FF2B5EF4-FFF2-40B4-BE49-F238E27FC236}">
                      <a16:creationId xmlns:a16="http://schemas.microsoft.com/office/drawing/2014/main" id="{73FA3DAB-E236-A837-F180-14EFE26380D9}"/>
                    </a:ext>
                  </a:extLst>
                </p:cNvPr>
                <p:cNvSpPr/>
                <p:nvPr/>
              </p:nvSpPr>
              <p:spPr>
                <a:xfrm>
                  <a:off x="2473025" y="1204975"/>
                  <a:ext cx="2957625" cy="2934775"/>
                </a:xfrm>
                <a:custGeom>
                  <a:avLst/>
                  <a:gdLst/>
                  <a:ahLst/>
                  <a:cxnLst/>
                  <a:rect l="l" t="t" r="r" b="b"/>
                  <a:pathLst>
                    <a:path w="118305" h="117391" extrusionOk="0">
                      <a:moveTo>
                        <a:pt x="81027" y="1"/>
                      </a:moveTo>
                      <a:lnTo>
                        <a:pt x="14633" y="66420"/>
                      </a:lnTo>
                      <a:cubicBezTo>
                        <a:pt x="4952" y="76076"/>
                        <a:pt x="1" y="89482"/>
                        <a:pt x="1055" y="103134"/>
                      </a:cubicBezTo>
                      <a:cubicBezTo>
                        <a:pt x="1643" y="110658"/>
                        <a:pt x="7648" y="116663"/>
                        <a:pt x="15196" y="117251"/>
                      </a:cubicBezTo>
                      <a:cubicBezTo>
                        <a:pt x="16404" y="117344"/>
                        <a:pt x="17609" y="117390"/>
                        <a:pt x="18811" y="117390"/>
                      </a:cubicBezTo>
                      <a:cubicBezTo>
                        <a:pt x="31170" y="117390"/>
                        <a:pt x="43087" y="112498"/>
                        <a:pt x="51910" y="103697"/>
                      </a:cubicBezTo>
                      <a:lnTo>
                        <a:pt x="118305" y="37279"/>
                      </a:lnTo>
                      <a:lnTo>
                        <a:pt x="810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49;p95">
                  <a:extLst>
                    <a:ext uri="{FF2B5EF4-FFF2-40B4-BE49-F238E27FC236}">
                      <a16:creationId xmlns:a16="http://schemas.microsoft.com/office/drawing/2014/main" id="{93BC7C47-25C4-BDD8-4AAC-5A8FF9C25D6B}"/>
                    </a:ext>
                  </a:extLst>
                </p:cNvPr>
                <p:cNvSpPr/>
                <p:nvPr/>
              </p:nvSpPr>
              <p:spPr>
                <a:xfrm>
                  <a:off x="2527575" y="1928600"/>
                  <a:ext cx="2903075" cy="2211150"/>
                </a:xfrm>
                <a:custGeom>
                  <a:avLst/>
                  <a:gdLst/>
                  <a:ahLst/>
                  <a:cxnLst/>
                  <a:rect l="l" t="t" r="r" b="b"/>
                  <a:pathLst>
                    <a:path w="116123" h="88446" extrusionOk="0">
                      <a:moveTo>
                        <a:pt x="107790" y="1"/>
                      </a:moveTo>
                      <a:lnTo>
                        <a:pt x="94163" y="13652"/>
                      </a:lnTo>
                      <a:lnTo>
                        <a:pt x="86639" y="21176"/>
                      </a:lnTo>
                      <a:lnTo>
                        <a:pt x="41395" y="66419"/>
                      </a:lnTo>
                      <a:cubicBezTo>
                        <a:pt x="32586" y="75207"/>
                        <a:pt x="20691" y="80118"/>
                        <a:pt x="8352" y="80118"/>
                      </a:cubicBezTo>
                      <a:cubicBezTo>
                        <a:pt x="7132" y="80118"/>
                        <a:pt x="5908" y="80070"/>
                        <a:pt x="4681" y="79973"/>
                      </a:cubicBezTo>
                      <a:cubicBezTo>
                        <a:pt x="3039" y="79850"/>
                        <a:pt x="1446" y="79458"/>
                        <a:pt x="0" y="78870"/>
                      </a:cubicBezTo>
                      <a:lnTo>
                        <a:pt x="0" y="78870"/>
                      </a:lnTo>
                      <a:cubicBezTo>
                        <a:pt x="2157" y="84090"/>
                        <a:pt x="7108" y="87840"/>
                        <a:pt x="13014" y="88306"/>
                      </a:cubicBezTo>
                      <a:cubicBezTo>
                        <a:pt x="14222" y="88399"/>
                        <a:pt x="15427" y="88445"/>
                        <a:pt x="16629" y="88445"/>
                      </a:cubicBezTo>
                      <a:cubicBezTo>
                        <a:pt x="28988" y="88445"/>
                        <a:pt x="40905" y="83553"/>
                        <a:pt x="49728" y="74752"/>
                      </a:cubicBezTo>
                      <a:lnTo>
                        <a:pt x="94972" y="29509"/>
                      </a:lnTo>
                      <a:lnTo>
                        <a:pt x="116123" y="8334"/>
                      </a:lnTo>
                      <a:lnTo>
                        <a:pt x="1077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50;p95">
                  <a:extLst>
                    <a:ext uri="{FF2B5EF4-FFF2-40B4-BE49-F238E27FC236}">
                      <a16:creationId xmlns:a16="http://schemas.microsoft.com/office/drawing/2014/main" id="{8C6269DD-D8C7-291E-F6C8-76082A070161}"/>
                    </a:ext>
                  </a:extLst>
                </p:cNvPr>
                <p:cNvSpPr/>
                <p:nvPr/>
              </p:nvSpPr>
              <p:spPr>
                <a:xfrm>
                  <a:off x="2473025" y="2280300"/>
                  <a:ext cx="1910500" cy="1859450"/>
                </a:xfrm>
                <a:custGeom>
                  <a:avLst/>
                  <a:gdLst/>
                  <a:ahLst/>
                  <a:cxnLst/>
                  <a:rect l="l" t="t" r="r" b="b"/>
                  <a:pathLst>
                    <a:path w="76420" h="74378" extrusionOk="0">
                      <a:moveTo>
                        <a:pt x="38014" y="1"/>
                      </a:moveTo>
                      <a:lnTo>
                        <a:pt x="14633" y="23407"/>
                      </a:lnTo>
                      <a:cubicBezTo>
                        <a:pt x="4952" y="33063"/>
                        <a:pt x="1" y="46469"/>
                        <a:pt x="1055" y="60121"/>
                      </a:cubicBezTo>
                      <a:cubicBezTo>
                        <a:pt x="1643" y="67645"/>
                        <a:pt x="7648" y="73650"/>
                        <a:pt x="15196" y="74238"/>
                      </a:cubicBezTo>
                      <a:cubicBezTo>
                        <a:pt x="16404" y="74331"/>
                        <a:pt x="17609" y="74377"/>
                        <a:pt x="18811" y="74377"/>
                      </a:cubicBezTo>
                      <a:cubicBezTo>
                        <a:pt x="31170" y="74377"/>
                        <a:pt x="43087" y="69485"/>
                        <a:pt x="51910" y="60684"/>
                      </a:cubicBezTo>
                      <a:lnTo>
                        <a:pt x="76419" y="36176"/>
                      </a:lnTo>
                      <a:lnTo>
                        <a:pt x="76419" y="36176"/>
                      </a:lnTo>
                      <a:cubicBezTo>
                        <a:pt x="76419" y="36176"/>
                        <a:pt x="76373" y="36178"/>
                        <a:pt x="76283" y="36178"/>
                      </a:cubicBezTo>
                      <a:cubicBezTo>
                        <a:pt x="74960" y="36178"/>
                        <a:pt x="64264" y="35641"/>
                        <a:pt x="56665" y="18652"/>
                      </a:cubicBezTo>
                      <a:cubicBezTo>
                        <a:pt x="48528" y="491"/>
                        <a:pt x="38014" y="1"/>
                        <a:pt x="380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51;p95">
                  <a:extLst>
                    <a:ext uri="{FF2B5EF4-FFF2-40B4-BE49-F238E27FC236}">
                      <a16:creationId xmlns:a16="http://schemas.microsoft.com/office/drawing/2014/main" id="{BB1196E7-94AB-C95F-9A5F-4AD95DFB2789}"/>
                    </a:ext>
                  </a:extLst>
                </p:cNvPr>
                <p:cNvSpPr/>
                <p:nvPr/>
              </p:nvSpPr>
              <p:spPr>
                <a:xfrm>
                  <a:off x="2527575" y="3052950"/>
                  <a:ext cx="1855950" cy="1086800"/>
                </a:xfrm>
                <a:custGeom>
                  <a:avLst/>
                  <a:gdLst/>
                  <a:ahLst/>
                  <a:cxnLst/>
                  <a:rect l="l" t="t" r="r" b="b"/>
                  <a:pathLst>
                    <a:path w="74238" h="43472" extrusionOk="0">
                      <a:moveTo>
                        <a:pt x="62841" y="0"/>
                      </a:moveTo>
                      <a:lnTo>
                        <a:pt x="41395" y="21445"/>
                      </a:lnTo>
                      <a:cubicBezTo>
                        <a:pt x="32586" y="30233"/>
                        <a:pt x="20691" y="35144"/>
                        <a:pt x="8352" y="35144"/>
                      </a:cubicBezTo>
                      <a:cubicBezTo>
                        <a:pt x="7132" y="35144"/>
                        <a:pt x="5908" y="35096"/>
                        <a:pt x="4681" y="34999"/>
                      </a:cubicBezTo>
                      <a:cubicBezTo>
                        <a:pt x="3039" y="34876"/>
                        <a:pt x="1446" y="34484"/>
                        <a:pt x="0" y="33896"/>
                      </a:cubicBezTo>
                      <a:lnTo>
                        <a:pt x="0" y="33896"/>
                      </a:lnTo>
                      <a:cubicBezTo>
                        <a:pt x="2157" y="39116"/>
                        <a:pt x="7108" y="42866"/>
                        <a:pt x="13014" y="43332"/>
                      </a:cubicBezTo>
                      <a:cubicBezTo>
                        <a:pt x="14222" y="43425"/>
                        <a:pt x="15427" y="43471"/>
                        <a:pt x="16629" y="43471"/>
                      </a:cubicBezTo>
                      <a:cubicBezTo>
                        <a:pt x="28988" y="43471"/>
                        <a:pt x="40905" y="38579"/>
                        <a:pt x="49728" y="29778"/>
                      </a:cubicBezTo>
                      <a:lnTo>
                        <a:pt x="74237" y="5270"/>
                      </a:lnTo>
                      <a:lnTo>
                        <a:pt x="74237" y="5270"/>
                      </a:lnTo>
                      <a:cubicBezTo>
                        <a:pt x="74237" y="5270"/>
                        <a:pt x="74188" y="5272"/>
                        <a:pt x="74094" y="5272"/>
                      </a:cubicBezTo>
                      <a:cubicBezTo>
                        <a:pt x="73200" y="5272"/>
                        <a:pt x="68271" y="5032"/>
                        <a:pt x="628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52;p95">
                  <a:extLst>
                    <a:ext uri="{FF2B5EF4-FFF2-40B4-BE49-F238E27FC236}">
                      <a16:creationId xmlns:a16="http://schemas.microsoft.com/office/drawing/2014/main" id="{2825FB43-FD0A-80F1-92A9-DD9992CC103B}"/>
                    </a:ext>
                  </a:extLst>
                </p:cNvPr>
                <p:cNvSpPr/>
                <p:nvPr/>
              </p:nvSpPr>
              <p:spPr>
                <a:xfrm>
                  <a:off x="4309350" y="850525"/>
                  <a:ext cx="1487700" cy="1463800"/>
                </a:xfrm>
                <a:custGeom>
                  <a:avLst/>
                  <a:gdLst/>
                  <a:ahLst/>
                  <a:cxnLst/>
                  <a:rect l="l" t="t" r="r" b="b"/>
                  <a:pathLst>
                    <a:path w="59508" h="58552" extrusionOk="0">
                      <a:moveTo>
                        <a:pt x="5552" y="1"/>
                      </a:moveTo>
                      <a:cubicBezTo>
                        <a:pt x="4296" y="1"/>
                        <a:pt x="3040" y="478"/>
                        <a:pt x="2084" y="1434"/>
                      </a:cubicBezTo>
                      <a:lnTo>
                        <a:pt x="1912" y="1606"/>
                      </a:lnTo>
                      <a:cubicBezTo>
                        <a:pt x="1" y="3518"/>
                        <a:pt x="1" y="6606"/>
                        <a:pt x="1912" y="8517"/>
                      </a:cubicBezTo>
                      <a:lnTo>
                        <a:pt x="50513" y="57118"/>
                      </a:lnTo>
                      <a:cubicBezTo>
                        <a:pt x="51469" y="58074"/>
                        <a:pt x="52719" y="58552"/>
                        <a:pt x="53969" y="58552"/>
                      </a:cubicBezTo>
                      <a:cubicBezTo>
                        <a:pt x="55219" y="58552"/>
                        <a:pt x="56469" y="58074"/>
                        <a:pt x="57425" y="57118"/>
                      </a:cubicBezTo>
                      <a:lnTo>
                        <a:pt x="57596" y="56947"/>
                      </a:lnTo>
                      <a:cubicBezTo>
                        <a:pt x="59508" y="55035"/>
                        <a:pt x="59508" y="51947"/>
                        <a:pt x="57596" y="50035"/>
                      </a:cubicBezTo>
                      <a:lnTo>
                        <a:pt x="9020" y="1434"/>
                      </a:lnTo>
                      <a:cubicBezTo>
                        <a:pt x="8064" y="478"/>
                        <a:pt x="6808" y="1"/>
                        <a:pt x="55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53;p95">
                  <a:extLst>
                    <a:ext uri="{FF2B5EF4-FFF2-40B4-BE49-F238E27FC236}">
                      <a16:creationId xmlns:a16="http://schemas.microsoft.com/office/drawing/2014/main" id="{77C17C4E-3F46-95CB-7861-BA1D7D3C2CC5}"/>
                    </a:ext>
                  </a:extLst>
                </p:cNvPr>
                <p:cNvSpPr/>
                <p:nvPr/>
              </p:nvSpPr>
              <p:spPr>
                <a:xfrm>
                  <a:off x="4812400" y="504650"/>
                  <a:ext cx="1318600" cy="1319200"/>
                </a:xfrm>
                <a:custGeom>
                  <a:avLst/>
                  <a:gdLst/>
                  <a:ahLst/>
                  <a:cxnLst/>
                  <a:rect l="l" t="t" r="r" b="b"/>
                  <a:pathLst>
                    <a:path w="52744" h="52768" extrusionOk="0">
                      <a:moveTo>
                        <a:pt x="26372" y="0"/>
                      </a:moveTo>
                      <a:lnTo>
                        <a:pt x="0" y="26372"/>
                      </a:lnTo>
                      <a:lnTo>
                        <a:pt x="26372" y="52768"/>
                      </a:lnTo>
                      <a:lnTo>
                        <a:pt x="52743" y="26372"/>
                      </a:lnTo>
                      <a:lnTo>
                        <a:pt x="263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54;p95">
                  <a:extLst>
                    <a:ext uri="{FF2B5EF4-FFF2-40B4-BE49-F238E27FC236}">
                      <a16:creationId xmlns:a16="http://schemas.microsoft.com/office/drawing/2014/main" id="{433E44B6-0BF3-29D3-FCCC-1E8A390AABE3}"/>
                    </a:ext>
                  </a:extLst>
                </p:cNvPr>
                <p:cNvSpPr/>
                <p:nvPr/>
              </p:nvSpPr>
              <p:spPr>
                <a:xfrm>
                  <a:off x="4093075" y="1457725"/>
                  <a:ext cx="401350" cy="386350"/>
                </a:xfrm>
                <a:custGeom>
                  <a:avLst/>
                  <a:gdLst/>
                  <a:ahLst/>
                  <a:cxnLst/>
                  <a:rect l="l" t="t" r="r" b="b"/>
                  <a:pathLst>
                    <a:path w="16054" h="15454" extrusionOk="0">
                      <a:moveTo>
                        <a:pt x="3440" y="1"/>
                      </a:moveTo>
                      <a:cubicBezTo>
                        <a:pt x="2641" y="1"/>
                        <a:pt x="1838" y="307"/>
                        <a:pt x="1225" y="920"/>
                      </a:cubicBezTo>
                      <a:cubicBezTo>
                        <a:pt x="0" y="2145"/>
                        <a:pt x="0" y="4130"/>
                        <a:pt x="1225" y="5331"/>
                      </a:cubicBezTo>
                      <a:lnTo>
                        <a:pt x="10416" y="14522"/>
                      </a:lnTo>
                      <a:cubicBezTo>
                        <a:pt x="11029" y="15135"/>
                        <a:pt x="11838" y="15453"/>
                        <a:pt x="12622" y="15453"/>
                      </a:cubicBezTo>
                      <a:cubicBezTo>
                        <a:pt x="13431" y="15453"/>
                        <a:pt x="14215" y="15135"/>
                        <a:pt x="14828" y="14522"/>
                      </a:cubicBezTo>
                      <a:cubicBezTo>
                        <a:pt x="16053" y="13321"/>
                        <a:pt x="16053" y="11336"/>
                        <a:pt x="14828" y="10111"/>
                      </a:cubicBezTo>
                      <a:lnTo>
                        <a:pt x="5637" y="920"/>
                      </a:lnTo>
                      <a:cubicBezTo>
                        <a:pt x="5037" y="307"/>
                        <a:pt x="4240" y="1"/>
                        <a:pt x="34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55;p95">
                  <a:extLst>
                    <a:ext uri="{FF2B5EF4-FFF2-40B4-BE49-F238E27FC236}">
                      <a16:creationId xmlns:a16="http://schemas.microsoft.com/office/drawing/2014/main" id="{D7206200-23BD-4299-3E16-5CD3287F0A99}"/>
                    </a:ext>
                  </a:extLst>
                </p:cNvPr>
                <p:cNvSpPr/>
                <p:nvPr/>
              </p:nvSpPr>
              <p:spPr>
                <a:xfrm>
                  <a:off x="3818575" y="1732225"/>
                  <a:ext cx="401350" cy="386350"/>
                </a:xfrm>
                <a:custGeom>
                  <a:avLst/>
                  <a:gdLst/>
                  <a:ahLst/>
                  <a:cxnLst/>
                  <a:rect l="l" t="t" r="r" b="b"/>
                  <a:pathLst>
                    <a:path w="16054" h="15454" extrusionOk="0">
                      <a:moveTo>
                        <a:pt x="3441" y="1"/>
                      </a:moveTo>
                      <a:cubicBezTo>
                        <a:pt x="2641" y="1"/>
                        <a:pt x="1838" y="307"/>
                        <a:pt x="1226" y="920"/>
                      </a:cubicBezTo>
                      <a:cubicBezTo>
                        <a:pt x="0" y="2145"/>
                        <a:pt x="0" y="4130"/>
                        <a:pt x="1226" y="5331"/>
                      </a:cubicBezTo>
                      <a:lnTo>
                        <a:pt x="10416" y="14522"/>
                      </a:lnTo>
                      <a:cubicBezTo>
                        <a:pt x="11029" y="15135"/>
                        <a:pt x="11838" y="15453"/>
                        <a:pt x="12622" y="15453"/>
                      </a:cubicBezTo>
                      <a:cubicBezTo>
                        <a:pt x="13431" y="15453"/>
                        <a:pt x="14240" y="15135"/>
                        <a:pt x="14828" y="14522"/>
                      </a:cubicBezTo>
                      <a:cubicBezTo>
                        <a:pt x="16053" y="13321"/>
                        <a:pt x="16053" y="11336"/>
                        <a:pt x="14828" y="10111"/>
                      </a:cubicBezTo>
                      <a:lnTo>
                        <a:pt x="5637" y="920"/>
                      </a:lnTo>
                      <a:cubicBezTo>
                        <a:pt x="5037" y="307"/>
                        <a:pt x="4240" y="1"/>
                        <a:pt x="3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56;p95">
                  <a:extLst>
                    <a:ext uri="{FF2B5EF4-FFF2-40B4-BE49-F238E27FC236}">
                      <a16:creationId xmlns:a16="http://schemas.microsoft.com/office/drawing/2014/main" id="{5141E266-3A0E-CDBD-623B-019600C72BA3}"/>
                    </a:ext>
                  </a:extLst>
                </p:cNvPr>
                <p:cNvSpPr/>
                <p:nvPr/>
              </p:nvSpPr>
              <p:spPr>
                <a:xfrm>
                  <a:off x="3544675" y="2006725"/>
                  <a:ext cx="607850" cy="592825"/>
                </a:xfrm>
                <a:custGeom>
                  <a:avLst/>
                  <a:gdLst/>
                  <a:ahLst/>
                  <a:cxnLst/>
                  <a:rect l="l" t="t" r="r" b="b"/>
                  <a:pathLst>
                    <a:path w="24314" h="23713" extrusionOk="0">
                      <a:moveTo>
                        <a:pt x="3420" y="1"/>
                      </a:moveTo>
                      <a:cubicBezTo>
                        <a:pt x="2617" y="1"/>
                        <a:pt x="1814" y="307"/>
                        <a:pt x="1202" y="920"/>
                      </a:cubicBezTo>
                      <a:cubicBezTo>
                        <a:pt x="1" y="2145"/>
                        <a:pt x="1" y="4106"/>
                        <a:pt x="1202" y="5331"/>
                      </a:cubicBezTo>
                      <a:lnTo>
                        <a:pt x="18676" y="22806"/>
                      </a:lnTo>
                      <a:cubicBezTo>
                        <a:pt x="19289" y="23394"/>
                        <a:pt x="20073" y="23713"/>
                        <a:pt x="20882" y="23713"/>
                      </a:cubicBezTo>
                      <a:cubicBezTo>
                        <a:pt x="21666" y="23713"/>
                        <a:pt x="22475" y="23394"/>
                        <a:pt x="23088" y="22806"/>
                      </a:cubicBezTo>
                      <a:cubicBezTo>
                        <a:pt x="24313" y="21581"/>
                        <a:pt x="24313" y="19595"/>
                        <a:pt x="23088" y="18370"/>
                      </a:cubicBezTo>
                      <a:lnTo>
                        <a:pt x="5638" y="920"/>
                      </a:lnTo>
                      <a:cubicBezTo>
                        <a:pt x="5025" y="307"/>
                        <a:pt x="4222" y="1"/>
                        <a:pt x="3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57;p95">
                  <a:extLst>
                    <a:ext uri="{FF2B5EF4-FFF2-40B4-BE49-F238E27FC236}">
                      <a16:creationId xmlns:a16="http://schemas.microsoft.com/office/drawing/2014/main" id="{B74B4E73-33C9-1DDB-CD1B-B30A2FCF0A7A}"/>
                    </a:ext>
                  </a:extLst>
                </p:cNvPr>
                <p:cNvSpPr/>
                <p:nvPr/>
              </p:nvSpPr>
              <p:spPr>
                <a:xfrm>
                  <a:off x="3270175" y="2281225"/>
                  <a:ext cx="400750" cy="385725"/>
                </a:xfrm>
                <a:custGeom>
                  <a:avLst/>
                  <a:gdLst/>
                  <a:ahLst/>
                  <a:cxnLst/>
                  <a:rect l="l" t="t" r="r" b="b"/>
                  <a:pathLst>
                    <a:path w="16030" h="15429" extrusionOk="0">
                      <a:moveTo>
                        <a:pt x="3423" y="1"/>
                      </a:moveTo>
                      <a:cubicBezTo>
                        <a:pt x="2623" y="1"/>
                        <a:pt x="1827" y="307"/>
                        <a:pt x="1226" y="920"/>
                      </a:cubicBezTo>
                      <a:cubicBezTo>
                        <a:pt x="1" y="2145"/>
                        <a:pt x="1" y="4106"/>
                        <a:pt x="1226" y="5331"/>
                      </a:cubicBezTo>
                      <a:lnTo>
                        <a:pt x="10417" y="14522"/>
                      </a:lnTo>
                      <a:cubicBezTo>
                        <a:pt x="11005" y="15135"/>
                        <a:pt x="11814" y="15429"/>
                        <a:pt x="12623" y="15429"/>
                      </a:cubicBezTo>
                      <a:cubicBezTo>
                        <a:pt x="13407" y="15429"/>
                        <a:pt x="14216" y="15135"/>
                        <a:pt x="14829" y="14522"/>
                      </a:cubicBezTo>
                      <a:cubicBezTo>
                        <a:pt x="16030" y="13297"/>
                        <a:pt x="16030" y="11336"/>
                        <a:pt x="14829" y="10110"/>
                      </a:cubicBezTo>
                      <a:lnTo>
                        <a:pt x="5638" y="920"/>
                      </a:lnTo>
                      <a:cubicBezTo>
                        <a:pt x="5025" y="307"/>
                        <a:pt x="4222" y="1"/>
                        <a:pt x="34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58;p95">
                  <a:extLst>
                    <a:ext uri="{FF2B5EF4-FFF2-40B4-BE49-F238E27FC236}">
                      <a16:creationId xmlns:a16="http://schemas.microsoft.com/office/drawing/2014/main" id="{89A56B41-88E7-141E-B390-94EA35CCE8CF}"/>
                    </a:ext>
                  </a:extLst>
                </p:cNvPr>
                <p:cNvSpPr/>
                <p:nvPr/>
              </p:nvSpPr>
              <p:spPr>
                <a:xfrm>
                  <a:off x="2995675" y="2555725"/>
                  <a:ext cx="401375" cy="385725"/>
                </a:xfrm>
                <a:custGeom>
                  <a:avLst/>
                  <a:gdLst/>
                  <a:ahLst/>
                  <a:cxnLst/>
                  <a:rect l="l" t="t" r="r" b="b"/>
                  <a:pathLst>
                    <a:path w="16055" h="15429" extrusionOk="0">
                      <a:moveTo>
                        <a:pt x="3423" y="0"/>
                      </a:moveTo>
                      <a:cubicBezTo>
                        <a:pt x="2623" y="0"/>
                        <a:pt x="1827" y="307"/>
                        <a:pt x="1226" y="920"/>
                      </a:cubicBezTo>
                      <a:cubicBezTo>
                        <a:pt x="1" y="2120"/>
                        <a:pt x="1" y="4106"/>
                        <a:pt x="1226" y="5331"/>
                      </a:cubicBezTo>
                      <a:lnTo>
                        <a:pt x="10417" y="14522"/>
                      </a:lnTo>
                      <a:cubicBezTo>
                        <a:pt x="11030" y="15135"/>
                        <a:pt x="11814" y="15429"/>
                        <a:pt x="12623" y="15429"/>
                      </a:cubicBezTo>
                      <a:cubicBezTo>
                        <a:pt x="13407" y="15429"/>
                        <a:pt x="14216" y="15135"/>
                        <a:pt x="14829" y="14522"/>
                      </a:cubicBezTo>
                      <a:cubicBezTo>
                        <a:pt x="16054" y="13296"/>
                        <a:pt x="16054" y="11311"/>
                        <a:pt x="14829" y="10110"/>
                      </a:cubicBezTo>
                      <a:lnTo>
                        <a:pt x="5638" y="920"/>
                      </a:lnTo>
                      <a:cubicBezTo>
                        <a:pt x="5025" y="307"/>
                        <a:pt x="4222" y="0"/>
                        <a:pt x="34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59;p95">
                  <a:extLst>
                    <a:ext uri="{FF2B5EF4-FFF2-40B4-BE49-F238E27FC236}">
                      <a16:creationId xmlns:a16="http://schemas.microsoft.com/office/drawing/2014/main" id="{C7CCC851-0995-097F-8B5D-066C0D82D641}"/>
                    </a:ext>
                  </a:extLst>
                </p:cNvPr>
                <p:cNvSpPr/>
                <p:nvPr/>
              </p:nvSpPr>
              <p:spPr>
                <a:xfrm>
                  <a:off x="2721175" y="2830225"/>
                  <a:ext cx="607850" cy="592825"/>
                </a:xfrm>
                <a:custGeom>
                  <a:avLst/>
                  <a:gdLst/>
                  <a:ahLst/>
                  <a:cxnLst/>
                  <a:rect l="l" t="t" r="r" b="b"/>
                  <a:pathLst>
                    <a:path w="24314" h="23713" extrusionOk="0">
                      <a:moveTo>
                        <a:pt x="3432" y="0"/>
                      </a:moveTo>
                      <a:cubicBezTo>
                        <a:pt x="2636" y="0"/>
                        <a:pt x="1839" y="307"/>
                        <a:pt x="1226" y="919"/>
                      </a:cubicBezTo>
                      <a:cubicBezTo>
                        <a:pt x="1" y="2120"/>
                        <a:pt x="1" y="4106"/>
                        <a:pt x="1226" y="5331"/>
                      </a:cubicBezTo>
                      <a:lnTo>
                        <a:pt x="18677" y="22781"/>
                      </a:lnTo>
                      <a:cubicBezTo>
                        <a:pt x="19289" y="23394"/>
                        <a:pt x="20098" y="23713"/>
                        <a:pt x="20882" y="23713"/>
                      </a:cubicBezTo>
                      <a:cubicBezTo>
                        <a:pt x="21691" y="23713"/>
                        <a:pt x="22475" y="23394"/>
                        <a:pt x="23088" y="22781"/>
                      </a:cubicBezTo>
                      <a:cubicBezTo>
                        <a:pt x="24314" y="21556"/>
                        <a:pt x="24314" y="19595"/>
                        <a:pt x="23088" y="18370"/>
                      </a:cubicBezTo>
                      <a:lnTo>
                        <a:pt x="5638" y="919"/>
                      </a:lnTo>
                      <a:cubicBezTo>
                        <a:pt x="5025" y="307"/>
                        <a:pt x="4229" y="0"/>
                        <a:pt x="34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2460;p95">
                <a:extLst>
                  <a:ext uri="{FF2B5EF4-FFF2-40B4-BE49-F238E27FC236}">
                    <a16:creationId xmlns:a16="http://schemas.microsoft.com/office/drawing/2014/main" id="{8C7A0DEA-6169-4102-4C0F-3FC1011E814F}"/>
                  </a:ext>
                </a:extLst>
              </p:cNvPr>
              <p:cNvGrpSpPr/>
              <p:nvPr/>
            </p:nvGrpSpPr>
            <p:grpSpPr>
              <a:xfrm>
                <a:off x="9153027" y="4987118"/>
                <a:ext cx="718082" cy="895950"/>
                <a:chOff x="1720625" y="227850"/>
                <a:chExt cx="4182425" cy="5218400"/>
              </a:xfrm>
            </p:grpSpPr>
            <p:sp>
              <p:nvSpPr>
                <p:cNvPr id="47" name="Google Shape;2461;p95">
                  <a:extLst>
                    <a:ext uri="{FF2B5EF4-FFF2-40B4-BE49-F238E27FC236}">
                      <a16:creationId xmlns:a16="http://schemas.microsoft.com/office/drawing/2014/main" id="{60F3FBDC-FEB4-CDEE-7E50-323D37B41BDC}"/>
                    </a:ext>
                  </a:extLst>
                </p:cNvPr>
                <p:cNvSpPr/>
                <p:nvPr/>
              </p:nvSpPr>
              <p:spPr>
                <a:xfrm>
                  <a:off x="2697900" y="3798625"/>
                  <a:ext cx="2412925" cy="1205850"/>
                </a:xfrm>
                <a:custGeom>
                  <a:avLst/>
                  <a:gdLst/>
                  <a:ahLst/>
                  <a:cxnLst/>
                  <a:rect l="l" t="t" r="r" b="b"/>
                  <a:pathLst>
                    <a:path w="96517" h="48234" extrusionOk="0">
                      <a:moveTo>
                        <a:pt x="46273" y="0"/>
                      </a:moveTo>
                      <a:cubicBezTo>
                        <a:pt x="20710" y="0"/>
                        <a:pt x="1" y="20710"/>
                        <a:pt x="1" y="46249"/>
                      </a:cubicBezTo>
                      <a:lnTo>
                        <a:pt x="1" y="48234"/>
                      </a:lnTo>
                      <a:lnTo>
                        <a:pt x="96516" y="48234"/>
                      </a:lnTo>
                      <a:lnTo>
                        <a:pt x="96516" y="46249"/>
                      </a:lnTo>
                      <a:cubicBezTo>
                        <a:pt x="96516" y="20710"/>
                        <a:pt x="75782" y="0"/>
                        <a:pt x="50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62;p95">
                  <a:extLst>
                    <a:ext uri="{FF2B5EF4-FFF2-40B4-BE49-F238E27FC236}">
                      <a16:creationId xmlns:a16="http://schemas.microsoft.com/office/drawing/2014/main" id="{C32C74E1-A768-0EA3-6D7B-51351B86AC6E}"/>
                    </a:ext>
                  </a:extLst>
                </p:cNvPr>
                <p:cNvSpPr/>
                <p:nvPr/>
              </p:nvSpPr>
              <p:spPr>
                <a:xfrm>
                  <a:off x="3734000" y="3798625"/>
                  <a:ext cx="1376825" cy="1205850"/>
                </a:xfrm>
                <a:custGeom>
                  <a:avLst/>
                  <a:gdLst/>
                  <a:ahLst/>
                  <a:cxnLst/>
                  <a:rect l="l" t="t" r="r" b="b"/>
                  <a:pathLst>
                    <a:path w="55073" h="48234" extrusionOk="0">
                      <a:moveTo>
                        <a:pt x="6814" y="0"/>
                      </a:moveTo>
                      <a:cubicBezTo>
                        <a:pt x="4486" y="0"/>
                        <a:pt x="2231" y="148"/>
                        <a:pt x="1" y="466"/>
                      </a:cubicBezTo>
                      <a:cubicBezTo>
                        <a:pt x="23407" y="3775"/>
                        <a:pt x="41421" y="23897"/>
                        <a:pt x="41421" y="48234"/>
                      </a:cubicBezTo>
                      <a:lnTo>
                        <a:pt x="55072" y="48234"/>
                      </a:lnTo>
                      <a:cubicBezTo>
                        <a:pt x="55072" y="21593"/>
                        <a:pt x="33455" y="0"/>
                        <a:pt x="68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63;p95">
                  <a:extLst>
                    <a:ext uri="{FF2B5EF4-FFF2-40B4-BE49-F238E27FC236}">
                      <a16:creationId xmlns:a16="http://schemas.microsoft.com/office/drawing/2014/main" id="{436D50A7-D8B3-54BD-E5AB-C72D27213284}"/>
                    </a:ext>
                  </a:extLst>
                </p:cNvPr>
                <p:cNvSpPr/>
                <p:nvPr/>
              </p:nvSpPr>
              <p:spPr>
                <a:xfrm>
                  <a:off x="1720625" y="3378300"/>
                  <a:ext cx="1512825" cy="354800"/>
                </a:xfrm>
                <a:custGeom>
                  <a:avLst/>
                  <a:gdLst/>
                  <a:ahLst/>
                  <a:cxnLst/>
                  <a:rect l="l" t="t" r="r" b="b"/>
                  <a:pathLst>
                    <a:path w="60513" h="14192" extrusionOk="0">
                      <a:moveTo>
                        <a:pt x="4485" y="0"/>
                      </a:moveTo>
                      <a:cubicBezTo>
                        <a:pt x="2010" y="0"/>
                        <a:pt x="0" y="2010"/>
                        <a:pt x="0" y="4486"/>
                      </a:cubicBezTo>
                      <a:lnTo>
                        <a:pt x="0" y="9706"/>
                      </a:lnTo>
                      <a:cubicBezTo>
                        <a:pt x="0" y="12181"/>
                        <a:pt x="2010" y="14191"/>
                        <a:pt x="4485" y="14191"/>
                      </a:cubicBezTo>
                      <a:lnTo>
                        <a:pt x="56003" y="14191"/>
                      </a:lnTo>
                      <a:cubicBezTo>
                        <a:pt x="58478" y="14191"/>
                        <a:pt x="60512" y="12181"/>
                        <a:pt x="60512" y="9706"/>
                      </a:cubicBezTo>
                      <a:lnTo>
                        <a:pt x="60512" y="4486"/>
                      </a:lnTo>
                      <a:cubicBezTo>
                        <a:pt x="60512" y="2010"/>
                        <a:pt x="58478" y="0"/>
                        <a:pt x="560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64;p95">
                  <a:extLst>
                    <a:ext uri="{FF2B5EF4-FFF2-40B4-BE49-F238E27FC236}">
                      <a16:creationId xmlns:a16="http://schemas.microsoft.com/office/drawing/2014/main" id="{22932568-BE44-BB31-2F7E-895CD27A7B75}"/>
                    </a:ext>
                  </a:extLst>
                </p:cNvPr>
                <p:cNvSpPr/>
                <p:nvPr/>
              </p:nvSpPr>
              <p:spPr>
                <a:xfrm>
                  <a:off x="2775100" y="3377675"/>
                  <a:ext cx="458350" cy="355425"/>
                </a:xfrm>
                <a:custGeom>
                  <a:avLst/>
                  <a:gdLst/>
                  <a:ahLst/>
                  <a:cxnLst/>
                  <a:rect l="l" t="t" r="r" b="b"/>
                  <a:pathLst>
                    <a:path w="18334" h="14217" extrusionOk="0">
                      <a:moveTo>
                        <a:pt x="1" y="1"/>
                      </a:moveTo>
                      <a:cubicBezTo>
                        <a:pt x="2599" y="1"/>
                        <a:pt x="4682" y="2109"/>
                        <a:pt x="4682" y="4707"/>
                      </a:cubicBezTo>
                      <a:lnTo>
                        <a:pt x="4682" y="9535"/>
                      </a:lnTo>
                      <a:cubicBezTo>
                        <a:pt x="4682" y="12108"/>
                        <a:pt x="2599" y="14216"/>
                        <a:pt x="1" y="14216"/>
                      </a:cubicBezTo>
                      <a:lnTo>
                        <a:pt x="13628" y="14216"/>
                      </a:lnTo>
                      <a:cubicBezTo>
                        <a:pt x="16225" y="14216"/>
                        <a:pt x="18333" y="12108"/>
                        <a:pt x="18333" y="9535"/>
                      </a:cubicBezTo>
                      <a:lnTo>
                        <a:pt x="18333" y="4707"/>
                      </a:lnTo>
                      <a:cubicBezTo>
                        <a:pt x="18333" y="2109"/>
                        <a:pt x="16225" y="1"/>
                        <a:pt x="13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65;p95">
                  <a:extLst>
                    <a:ext uri="{FF2B5EF4-FFF2-40B4-BE49-F238E27FC236}">
                      <a16:creationId xmlns:a16="http://schemas.microsoft.com/office/drawing/2014/main" id="{0396AC31-1FFF-B229-8B14-E9474491FC7C}"/>
                    </a:ext>
                  </a:extLst>
                </p:cNvPr>
                <p:cNvSpPr/>
                <p:nvPr/>
              </p:nvSpPr>
              <p:spPr>
                <a:xfrm>
                  <a:off x="2075375" y="3733075"/>
                  <a:ext cx="976100" cy="769600"/>
                </a:xfrm>
                <a:custGeom>
                  <a:avLst/>
                  <a:gdLst/>
                  <a:ahLst/>
                  <a:cxnLst/>
                  <a:rect l="l" t="t" r="r" b="b"/>
                  <a:pathLst>
                    <a:path w="39044" h="30784" extrusionOk="0">
                      <a:moveTo>
                        <a:pt x="1" y="0"/>
                      </a:moveTo>
                      <a:cubicBezTo>
                        <a:pt x="197" y="662"/>
                        <a:pt x="442" y="1299"/>
                        <a:pt x="785" y="1936"/>
                      </a:cubicBezTo>
                      <a:cubicBezTo>
                        <a:pt x="7672" y="14093"/>
                        <a:pt x="17598" y="23945"/>
                        <a:pt x="29264" y="30783"/>
                      </a:cubicBezTo>
                      <a:cubicBezTo>
                        <a:pt x="31666" y="25538"/>
                        <a:pt x="34999" y="20783"/>
                        <a:pt x="39043" y="16740"/>
                      </a:cubicBezTo>
                      <a:cubicBezTo>
                        <a:pt x="31617" y="12598"/>
                        <a:pt x="25049" y="6936"/>
                        <a:pt x="198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66;p95">
                  <a:extLst>
                    <a:ext uri="{FF2B5EF4-FFF2-40B4-BE49-F238E27FC236}">
                      <a16:creationId xmlns:a16="http://schemas.microsoft.com/office/drawing/2014/main" id="{C6707AFB-E963-B511-B350-CDD50AA8AA62}"/>
                    </a:ext>
                  </a:extLst>
                </p:cNvPr>
                <p:cNvSpPr/>
                <p:nvPr/>
              </p:nvSpPr>
              <p:spPr>
                <a:xfrm>
                  <a:off x="3680700" y="4177900"/>
                  <a:ext cx="447325" cy="447300"/>
                </a:xfrm>
                <a:custGeom>
                  <a:avLst/>
                  <a:gdLst/>
                  <a:ahLst/>
                  <a:cxnLst/>
                  <a:rect l="l" t="t" r="r" b="b"/>
                  <a:pathLst>
                    <a:path w="17893" h="17892" extrusionOk="0">
                      <a:moveTo>
                        <a:pt x="8946" y="0"/>
                      </a:moveTo>
                      <a:cubicBezTo>
                        <a:pt x="3996" y="0"/>
                        <a:pt x="1" y="3995"/>
                        <a:pt x="1" y="8946"/>
                      </a:cubicBezTo>
                      <a:cubicBezTo>
                        <a:pt x="1" y="13897"/>
                        <a:pt x="3996" y="17892"/>
                        <a:pt x="8946" y="17892"/>
                      </a:cubicBezTo>
                      <a:cubicBezTo>
                        <a:pt x="13873" y="17892"/>
                        <a:pt x="17892" y="13897"/>
                        <a:pt x="17892" y="8946"/>
                      </a:cubicBezTo>
                      <a:cubicBezTo>
                        <a:pt x="17892" y="3995"/>
                        <a:pt x="13873" y="0"/>
                        <a:pt x="89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67;p95">
                  <a:extLst>
                    <a:ext uri="{FF2B5EF4-FFF2-40B4-BE49-F238E27FC236}">
                      <a16:creationId xmlns:a16="http://schemas.microsoft.com/office/drawing/2014/main" id="{5D4478E3-FFD8-9CA6-50C3-F59EA4B53599}"/>
                    </a:ext>
                  </a:extLst>
                </p:cNvPr>
                <p:cNvSpPr/>
                <p:nvPr/>
              </p:nvSpPr>
              <p:spPr>
                <a:xfrm>
                  <a:off x="4665350" y="1219700"/>
                  <a:ext cx="1072275" cy="3173275"/>
                </a:xfrm>
                <a:custGeom>
                  <a:avLst/>
                  <a:gdLst/>
                  <a:ahLst/>
                  <a:cxnLst/>
                  <a:rect l="l" t="t" r="r" b="b"/>
                  <a:pathLst>
                    <a:path w="42891" h="126931" extrusionOk="0">
                      <a:moveTo>
                        <a:pt x="8505" y="0"/>
                      </a:moveTo>
                      <a:lnTo>
                        <a:pt x="1275" y="15097"/>
                      </a:lnTo>
                      <a:cubicBezTo>
                        <a:pt x="16985" y="26715"/>
                        <a:pt x="25980" y="44582"/>
                        <a:pt x="25980" y="64066"/>
                      </a:cubicBezTo>
                      <a:cubicBezTo>
                        <a:pt x="25980" y="84678"/>
                        <a:pt x="15686" y="102937"/>
                        <a:pt x="0" y="113966"/>
                      </a:cubicBezTo>
                      <a:cubicBezTo>
                        <a:pt x="4436" y="117569"/>
                        <a:pt x="8211" y="121956"/>
                        <a:pt x="11152" y="126931"/>
                      </a:cubicBezTo>
                      <a:cubicBezTo>
                        <a:pt x="29362" y="113525"/>
                        <a:pt x="41592" y="92398"/>
                        <a:pt x="42891" y="68404"/>
                      </a:cubicBezTo>
                      <a:lnTo>
                        <a:pt x="42817" y="58502"/>
                      </a:lnTo>
                      <a:cubicBezTo>
                        <a:pt x="42057" y="48013"/>
                        <a:pt x="39190" y="37719"/>
                        <a:pt x="34411" y="28430"/>
                      </a:cubicBezTo>
                      <a:cubicBezTo>
                        <a:pt x="28970" y="17842"/>
                        <a:pt x="21004" y="8505"/>
                        <a:pt x="11421" y="1397"/>
                      </a:cubicBezTo>
                      <a:cubicBezTo>
                        <a:pt x="10515" y="735"/>
                        <a:pt x="9534" y="270"/>
                        <a:pt x="85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68;p95">
                  <a:extLst>
                    <a:ext uri="{FF2B5EF4-FFF2-40B4-BE49-F238E27FC236}">
                      <a16:creationId xmlns:a16="http://schemas.microsoft.com/office/drawing/2014/main" id="{BC345AF2-A021-6FF8-51A9-D9541FEB8402}"/>
                    </a:ext>
                  </a:extLst>
                </p:cNvPr>
                <p:cNvSpPr/>
                <p:nvPr/>
              </p:nvSpPr>
              <p:spPr>
                <a:xfrm>
                  <a:off x="4825275" y="1219700"/>
                  <a:ext cx="912350" cy="3173275"/>
                </a:xfrm>
                <a:custGeom>
                  <a:avLst/>
                  <a:gdLst/>
                  <a:ahLst/>
                  <a:cxnLst/>
                  <a:rect l="l" t="t" r="r" b="b"/>
                  <a:pathLst>
                    <a:path w="36494" h="126931" extrusionOk="0">
                      <a:moveTo>
                        <a:pt x="2108" y="0"/>
                      </a:moveTo>
                      <a:lnTo>
                        <a:pt x="0" y="4387"/>
                      </a:lnTo>
                      <a:cubicBezTo>
                        <a:pt x="7892" y="11029"/>
                        <a:pt x="14485" y="19264"/>
                        <a:pt x="19215" y="28430"/>
                      </a:cubicBezTo>
                      <a:cubicBezTo>
                        <a:pt x="23994" y="37719"/>
                        <a:pt x="26862" y="48013"/>
                        <a:pt x="27621" y="58502"/>
                      </a:cubicBezTo>
                      <a:lnTo>
                        <a:pt x="27695" y="68404"/>
                      </a:lnTo>
                      <a:cubicBezTo>
                        <a:pt x="26519" y="89800"/>
                        <a:pt x="16691" y="108917"/>
                        <a:pt x="1642" y="122299"/>
                      </a:cubicBezTo>
                      <a:cubicBezTo>
                        <a:pt x="2745" y="123769"/>
                        <a:pt x="3799" y="125313"/>
                        <a:pt x="4755" y="126931"/>
                      </a:cubicBezTo>
                      <a:cubicBezTo>
                        <a:pt x="22965" y="113525"/>
                        <a:pt x="35195" y="92398"/>
                        <a:pt x="36494" y="68404"/>
                      </a:cubicBezTo>
                      <a:lnTo>
                        <a:pt x="36420" y="58502"/>
                      </a:lnTo>
                      <a:cubicBezTo>
                        <a:pt x="35660" y="48013"/>
                        <a:pt x="32793" y="37719"/>
                        <a:pt x="28014" y="28430"/>
                      </a:cubicBezTo>
                      <a:cubicBezTo>
                        <a:pt x="22573" y="17842"/>
                        <a:pt x="14607" y="8505"/>
                        <a:pt x="5024" y="1397"/>
                      </a:cubicBezTo>
                      <a:cubicBezTo>
                        <a:pt x="4118" y="735"/>
                        <a:pt x="3137" y="270"/>
                        <a:pt x="2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69;p95">
                  <a:extLst>
                    <a:ext uri="{FF2B5EF4-FFF2-40B4-BE49-F238E27FC236}">
                      <a16:creationId xmlns:a16="http://schemas.microsoft.com/office/drawing/2014/main" id="{B0239E7C-8F68-17D6-6955-035458853E9B}"/>
                    </a:ext>
                  </a:extLst>
                </p:cNvPr>
                <p:cNvSpPr/>
                <p:nvPr/>
              </p:nvSpPr>
              <p:spPr>
                <a:xfrm>
                  <a:off x="1905650" y="5004450"/>
                  <a:ext cx="3997400" cy="441800"/>
                </a:xfrm>
                <a:custGeom>
                  <a:avLst/>
                  <a:gdLst/>
                  <a:ahLst/>
                  <a:cxnLst/>
                  <a:rect l="l" t="t" r="r" b="b"/>
                  <a:pathLst>
                    <a:path w="159896" h="17672" extrusionOk="0">
                      <a:moveTo>
                        <a:pt x="13334" y="1"/>
                      </a:moveTo>
                      <a:cubicBezTo>
                        <a:pt x="8971" y="1"/>
                        <a:pt x="5050" y="2672"/>
                        <a:pt x="3456" y="6716"/>
                      </a:cubicBezTo>
                      <a:lnTo>
                        <a:pt x="810" y="13334"/>
                      </a:lnTo>
                      <a:cubicBezTo>
                        <a:pt x="1" y="15417"/>
                        <a:pt x="1520" y="17672"/>
                        <a:pt x="3775" y="17672"/>
                      </a:cubicBezTo>
                      <a:lnTo>
                        <a:pt x="156122" y="17672"/>
                      </a:lnTo>
                      <a:cubicBezTo>
                        <a:pt x="158352" y="17672"/>
                        <a:pt x="159896" y="15417"/>
                        <a:pt x="159063" y="13334"/>
                      </a:cubicBezTo>
                      <a:lnTo>
                        <a:pt x="156440" y="6716"/>
                      </a:lnTo>
                      <a:cubicBezTo>
                        <a:pt x="154823" y="2672"/>
                        <a:pt x="150901" y="1"/>
                        <a:pt x="1465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70;p95">
                  <a:extLst>
                    <a:ext uri="{FF2B5EF4-FFF2-40B4-BE49-F238E27FC236}">
                      <a16:creationId xmlns:a16="http://schemas.microsoft.com/office/drawing/2014/main" id="{DFF53ECB-7C9B-302A-0EC1-9625285D0EAD}"/>
                    </a:ext>
                  </a:extLst>
                </p:cNvPr>
                <p:cNvSpPr/>
                <p:nvPr/>
              </p:nvSpPr>
              <p:spPr>
                <a:xfrm>
                  <a:off x="5444725" y="5004450"/>
                  <a:ext cx="458325" cy="441800"/>
                </a:xfrm>
                <a:custGeom>
                  <a:avLst/>
                  <a:gdLst/>
                  <a:ahLst/>
                  <a:cxnLst/>
                  <a:rect l="l" t="t" r="r" b="b"/>
                  <a:pathLst>
                    <a:path w="18333" h="17672" extrusionOk="0">
                      <a:moveTo>
                        <a:pt x="0" y="1"/>
                      </a:moveTo>
                      <a:lnTo>
                        <a:pt x="7010" y="17672"/>
                      </a:lnTo>
                      <a:lnTo>
                        <a:pt x="14559" y="17672"/>
                      </a:lnTo>
                      <a:cubicBezTo>
                        <a:pt x="16789" y="17672"/>
                        <a:pt x="18333" y="15417"/>
                        <a:pt x="17500" y="13334"/>
                      </a:cubicBezTo>
                      <a:lnTo>
                        <a:pt x="14877" y="6716"/>
                      </a:lnTo>
                      <a:cubicBezTo>
                        <a:pt x="13260" y="2672"/>
                        <a:pt x="9338" y="1"/>
                        <a:pt x="4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471;p95">
                  <a:extLst>
                    <a:ext uri="{FF2B5EF4-FFF2-40B4-BE49-F238E27FC236}">
                      <a16:creationId xmlns:a16="http://schemas.microsoft.com/office/drawing/2014/main" id="{D5365685-FC8E-76B3-5659-59B615217318}"/>
                    </a:ext>
                  </a:extLst>
                </p:cNvPr>
                <p:cNvSpPr/>
                <p:nvPr/>
              </p:nvSpPr>
              <p:spPr>
                <a:xfrm>
                  <a:off x="4709450" y="227850"/>
                  <a:ext cx="844975" cy="822750"/>
                </a:xfrm>
                <a:custGeom>
                  <a:avLst/>
                  <a:gdLst/>
                  <a:ahLst/>
                  <a:cxnLst/>
                  <a:rect l="l" t="t" r="r" b="b"/>
                  <a:pathLst>
                    <a:path w="33799" h="32910" extrusionOk="0">
                      <a:moveTo>
                        <a:pt x="8077" y="0"/>
                      </a:moveTo>
                      <a:cubicBezTo>
                        <a:pt x="6912" y="0"/>
                        <a:pt x="5748" y="448"/>
                        <a:pt x="4854" y="1342"/>
                      </a:cubicBezTo>
                      <a:lnTo>
                        <a:pt x="1790" y="4430"/>
                      </a:lnTo>
                      <a:cubicBezTo>
                        <a:pt x="1" y="6195"/>
                        <a:pt x="1" y="9063"/>
                        <a:pt x="1790" y="10852"/>
                      </a:cubicBezTo>
                      <a:lnTo>
                        <a:pt x="22524" y="31586"/>
                      </a:lnTo>
                      <a:cubicBezTo>
                        <a:pt x="23407" y="32468"/>
                        <a:pt x="24571" y="32910"/>
                        <a:pt x="25735" y="32910"/>
                      </a:cubicBezTo>
                      <a:cubicBezTo>
                        <a:pt x="26899" y="32910"/>
                        <a:pt x="28063" y="32468"/>
                        <a:pt x="28946" y="31586"/>
                      </a:cubicBezTo>
                      <a:lnTo>
                        <a:pt x="32034" y="28498"/>
                      </a:lnTo>
                      <a:cubicBezTo>
                        <a:pt x="33798" y="26733"/>
                        <a:pt x="33798" y="23841"/>
                        <a:pt x="32034" y="22077"/>
                      </a:cubicBezTo>
                      <a:lnTo>
                        <a:pt x="11299" y="1342"/>
                      </a:lnTo>
                      <a:cubicBezTo>
                        <a:pt x="10405" y="448"/>
                        <a:pt x="9241" y="0"/>
                        <a:pt x="80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472;p95">
                  <a:extLst>
                    <a:ext uri="{FF2B5EF4-FFF2-40B4-BE49-F238E27FC236}">
                      <a16:creationId xmlns:a16="http://schemas.microsoft.com/office/drawing/2014/main" id="{4CECFB81-A69B-63B2-ADA1-DAE9866861A9}"/>
                    </a:ext>
                  </a:extLst>
                </p:cNvPr>
                <p:cNvSpPr/>
                <p:nvPr/>
              </p:nvSpPr>
              <p:spPr>
                <a:xfrm>
                  <a:off x="4776350" y="521300"/>
                  <a:ext cx="776850" cy="527475"/>
                </a:xfrm>
                <a:custGeom>
                  <a:avLst/>
                  <a:gdLst/>
                  <a:ahLst/>
                  <a:cxnLst/>
                  <a:rect l="l" t="t" r="r" b="b"/>
                  <a:pathLst>
                    <a:path w="31074" h="21099" extrusionOk="0">
                      <a:moveTo>
                        <a:pt x="1" y="0"/>
                      </a:moveTo>
                      <a:lnTo>
                        <a:pt x="2472" y="2471"/>
                      </a:lnTo>
                      <a:lnTo>
                        <a:pt x="1" y="0"/>
                      </a:lnTo>
                      <a:close/>
                      <a:moveTo>
                        <a:pt x="2472" y="2471"/>
                      </a:moveTo>
                      <a:lnTo>
                        <a:pt x="2472" y="2472"/>
                      </a:lnTo>
                      <a:lnTo>
                        <a:pt x="2472" y="2471"/>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2472" y="2472"/>
                      </a:lnTo>
                      <a:lnTo>
                        <a:pt x="2472" y="2472"/>
                      </a:lnTo>
                      <a:close/>
                      <a:moveTo>
                        <a:pt x="2472" y="2472"/>
                      </a:moveTo>
                      <a:lnTo>
                        <a:pt x="5817" y="5817"/>
                      </a:lnTo>
                      <a:lnTo>
                        <a:pt x="2472" y="2472"/>
                      </a:lnTo>
                      <a:close/>
                      <a:moveTo>
                        <a:pt x="5817" y="5817"/>
                      </a:moveTo>
                      <a:lnTo>
                        <a:pt x="9163" y="9162"/>
                      </a:lnTo>
                      <a:lnTo>
                        <a:pt x="5817" y="5817"/>
                      </a:lnTo>
                      <a:close/>
                      <a:moveTo>
                        <a:pt x="9163" y="9162"/>
                      </a:moveTo>
                      <a:lnTo>
                        <a:pt x="11981" y="11981"/>
                      </a:lnTo>
                      <a:lnTo>
                        <a:pt x="11981" y="11981"/>
                      </a:lnTo>
                      <a:lnTo>
                        <a:pt x="9163" y="9162"/>
                      </a:lnTo>
                      <a:close/>
                      <a:moveTo>
                        <a:pt x="11981" y="11981"/>
                      </a:moveTo>
                      <a:lnTo>
                        <a:pt x="11981" y="11981"/>
                      </a:lnTo>
                      <a:cubicBezTo>
                        <a:pt x="11996" y="11996"/>
                        <a:pt x="12011" y="12011"/>
                        <a:pt x="12026" y="12026"/>
                      </a:cubicBezTo>
                      <a:lnTo>
                        <a:pt x="12026" y="12026"/>
                      </a:lnTo>
                      <a:lnTo>
                        <a:pt x="11981" y="11981"/>
                      </a:lnTo>
                      <a:close/>
                      <a:moveTo>
                        <a:pt x="21491" y="2472"/>
                      </a:moveTo>
                      <a:cubicBezTo>
                        <a:pt x="23329" y="4310"/>
                        <a:pt x="23329" y="7324"/>
                        <a:pt x="21491" y="9162"/>
                      </a:cubicBezTo>
                      <a:lnTo>
                        <a:pt x="18672" y="11981"/>
                      </a:lnTo>
                      <a:cubicBezTo>
                        <a:pt x="17753" y="12912"/>
                        <a:pt x="16540" y="13378"/>
                        <a:pt x="15327" y="13378"/>
                      </a:cubicBezTo>
                      <a:cubicBezTo>
                        <a:pt x="14133" y="13378"/>
                        <a:pt x="12939" y="12927"/>
                        <a:pt x="12026" y="12026"/>
                      </a:cubicBezTo>
                      <a:lnTo>
                        <a:pt x="12026" y="12026"/>
                      </a:lnTo>
                      <a:lnTo>
                        <a:pt x="19701" y="19701"/>
                      </a:lnTo>
                      <a:cubicBezTo>
                        <a:pt x="20633" y="20632"/>
                        <a:pt x="21846" y="21098"/>
                        <a:pt x="23059" y="21098"/>
                      </a:cubicBezTo>
                      <a:cubicBezTo>
                        <a:pt x="24272" y="21098"/>
                        <a:pt x="25485" y="20632"/>
                        <a:pt x="26417" y="19701"/>
                      </a:cubicBezTo>
                      <a:lnTo>
                        <a:pt x="29211" y="16907"/>
                      </a:lnTo>
                      <a:cubicBezTo>
                        <a:pt x="31073" y="15044"/>
                        <a:pt x="31073" y="12054"/>
                        <a:pt x="29211" y="10192"/>
                      </a:cubicBezTo>
                      <a:lnTo>
                        <a:pt x="21491" y="247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473;p95">
                  <a:extLst>
                    <a:ext uri="{FF2B5EF4-FFF2-40B4-BE49-F238E27FC236}">
                      <a16:creationId xmlns:a16="http://schemas.microsoft.com/office/drawing/2014/main" id="{B35DAF85-DC1F-DA30-B30E-65BFEEF33E69}"/>
                    </a:ext>
                  </a:extLst>
                </p:cNvPr>
                <p:cNvSpPr/>
                <p:nvPr/>
              </p:nvSpPr>
              <p:spPr>
                <a:xfrm>
                  <a:off x="2661750" y="1954950"/>
                  <a:ext cx="1162975" cy="1146425"/>
                </a:xfrm>
                <a:custGeom>
                  <a:avLst/>
                  <a:gdLst/>
                  <a:ahLst/>
                  <a:cxnLst/>
                  <a:rect l="l" t="t" r="r" b="b"/>
                  <a:pathLst>
                    <a:path w="46519" h="45857" extrusionOk="0">
                      <a:moveTo>
                        <a:pt x="9387" y="1"/>
                      </a:moveTo>
                      <a:cubicBezTo>
                        <a:pt x="8493" y="1"/>
                        <a:pt x="7598" y="344"/>
                        <a:pt x="6912" y="1030"/>
                      </a:cubicBezTo>
                      <a:lnTo>
                        <a:pt x="1349" y="6593"/>
                      </a:lnTo>
                      <a:cubicBezTo>
                        <a:pt x="1" y="7941"/>
                        <a:pt x="1" y="10172"/>
                        <a:pt x="1349" y="11520"/>
                      </a:cubicBezTo>
                      <a:lnTo>
                        <a:pt x="34656" y="44827"/>
                      </a:lnTo>
                      <a:cubicBezTo>
                        <a:pt x="35342" y="45513"/>
                        <a:pt x="36237" y="45856"/>
                        <a:pt x="37131" y="45856"/>
                      </a:cubicBezTo>
                      <a:cubicBezTo>
                        <a:pt x="38026" y="45856"/>
                        <a:pt x="38920" y="45513"/>
                        <a:pt x="39607" y="44827"/>
                      </a:cubicBezTo>
                      <a:lnTo>
                        <a:pt x="45170" y="39264"/>
                      </a:lnTo>
                      <a:cubicBezTo>
                        <a:pt x="46518" y="37916"/>
                        <a:pt x="46518" y="35685"/>
                        <a:pt x="45170" y="34337"/>
                      </a:cubicBezTo>
                      <a:lnTo>
                        <a:pt x="11863" y="1030"/>
                      </a:lnTo>
                      <a:cubicBezTo>
                        <a:pt x="11177" y="344"/>
                        <a:pt x="10282" y="1"/>
                        <a:pt x="9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474;p95">
                  <a:extLst>
                    <a:ext uri="{FF2B5EF4-FFF2-40B4-BE49-F238E27FC236}">
                      <a16:creationId xmlns:a16="http://schemas.microsoft.com/office/drawing/2014/main" id="{E16BCC79-0A92-C648-3308-AD7D2D101288}"/>
                    </a:ext>
                  </a:extLst>
                </p:cNvPr>
                <p:cNvSpPr/>
                <p:nvPr/>
              </p:nvSpPr>
              <p:spPr>
                <a:xfrm>
                  <a:off x="3332075" y="2617300"/>
                  <a:ext cx="491425" cy="482550"/>
                </a:xfrm>
                <a:custGeom>
                  <a:avLst/>
                  <a:gdLst/>
                  <a:ahLst/>
                  <a:cxnLst/>
                  <a:rect l="l" t="t" r="r" b="b"/>
                  <a:pathLst>
                    <a:path w="19657" h="19302" extrusionOk="0">
                      <a:moveTo>
                        <a:pt x="10515" y="1"/>
                      </a:moveTo>
                      <a:cubicBezTo>
                        <a:pt x="11936" y="1422"/>
                        <a:pt x="11936" y="3726"/>
                        <a:pt x="10514" y="5147"/>
                      </a:cubicBezTo>
                      <a:lnTo>
                        <a:pt x="5172" y="10490"/>
                      </a:lnTo>
                      <a:cubicBezTo>
                        <a:pt x="4461" y="11213"/>
                        <a:pt x="3529" y="11575"/>
                        <a:pt x="2595" y="11575"/>
                      </a:cubicBezTo>
                      <a:cubicBezTo>
                        <a:pt x="1661" y="11575"/>
                        <a:pt x="723" y="11213"/>
                        <a:pt x="0" y="10491"/>
                      </a:cubicBezTo>
                      <a:lnTo>
                        <a:pt x="0" y="10491"/>
                      </a:lnTo>
                      <a:lnTo>
                        <a:pt x="7745" y="18235"/>
                      </a:lnTo>
                      <a:cubicBezTo>
                        <a:pt x="8456" y="18946"/>
                        <a:pt x="9387" y="19301"/>
                        <a:pt x="10318" y="19301"/>
                      </a:cubicBezTo>
                      <a:cubicBezTo>
                        <a:pt x="11250" y="19301"/>
                        <a:pt x="12181" y="18946"/>
                        <a:pt x="12892" y="18235"/>
                      </a:cubicBezTo>
                      <a:lnTo>
                        <a:pt x="18235" y="12892"/>
                      </a:lnTo>
                      <a:cubicBezTo>
                        <a:pt x="19656" y="11471"/>
                        <a:pt x="19656" y="9167"/>
                        <a:pt x="18235" y="7721"/>
                      </a:cubicBezTo>
                      <a:lnTo>
                        <a:pt x="10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475;p95">
                  <a:extLst>
                    <a:ext uri="{FF2B5EF4-FFF2-40B4-BE49-F238E27FC236}">
                      <a16:creationId xmlns:a16="http://schemas.microsoft.com/office/drawing/2014/main" id="{0F3BB5FE-E706-3500-5A87-2319018F1EC5}"/>
                    </a:ext>
                  </a:extLst>
                </p:cNvPr>
                <p:cNvSpPr/>
                <p:nvPr/>
              </p:nvSpPr>
              <p:spPr>
                <a:xfrm>
                  <a:off x="2554525" y="2320125"/>
                  <a:ext cx="473050" cy="461575"/>
                </a:xfrm>
                <a:custGeom>
                  <a:avLst/>
                  <a:gdLst/>
                  <a:ahLst/>
                  <a:cxnLst/>
                  <a:rect l="l" t="t" r="r" b="b"/>
                  <a:pathLst>
                    <a:path w="18922" h="18463" extrusionOk="0">
                      <a:moveTo>
                        <a:pt x="8726" y="1"/>
                      </a:moveTo>
                      <a:lnTo>
                        <a:pt x="1814" y="6888"/>
                      </a:lnTo>
                      <a:cubicBezTo>
                        <a:pt x="1" y="8726"/>
                        <a:pt x="1" y="11691"/>
                        <a:pt x="1814" y="13530"/>
                      </a:cubicBezTo>
                      <a:lnTo>
                        <a:pt x="5392" y="17083"/>
                      </a:lnTo>
                      <a:cubicBezTo>
                        <a:pt x="6312" y="18003"/>
                        <a:pt x="7512" y="18462"/>
                        <a:pt x="8713" y="18462"/>
                      </a:cubicBezTo>
                      <a:cubicBezTo>
                        <a:pt x="9914" y="18462"/>
                        <a:pt x="11115" y="18003"/>
                        <a:pt x="12034" y="17083"/>
                      </a:cubicBezTo>
                      <a:lnTo>
                        <a:pt x="18921" y="10196"/>
                      </a:lnTo>
                      <a:lnTo>
                        <a:pt x="87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476;p95">
                  <a:extLst>
                    <a:ext uri="{FF2B5EF4-FFF2-40B4-BE49-F238E27FC236}">
                      <a16:creationId xmlns:a16="http://schemas.microsoft.com/office/drawing/2014/main" id="{50883F4E-5608-BC1B-91F3-010BA2C9F10A}"/>
                    </a:ext>
                  </a:extLst>
                </p:cNvPr>
                <p:cNvSpPr/>
                <p:nvPr/>
              </p:nvSpPr>
              <p:spPr>
                <a:xfrm>
                  <a:off x="2977925" y="2743525"/>
                  <a:ext cx="473650" cy="462175"/>
                </a:xfrm>
                <a:custGeom>
                  <a:avLst/>
                  <a:gdLst/>
                  <a:ahLst/>
                  <a:cxnLst/>
                  <a:rect l="l" t="t" r="r" b="b"/>
                  <a:pathLst>
                    <a:path w="18946" h="18487" extrusionOk="0">
                      <a:moveTo>
                        <a:pt x="8725" y="0"/>
                      </a:moveTo>
                      <a:lnTo>
                        <a:pt x="1838" y="6887"/>
                      </a:lnTo>
                      <a:cubicBezTo>
                        <a:pt x="0" y="8725"/>
                        <a:pt x="0" y="11716"/>
                        <a:pt x="1838" y="13554"/>
                      </a:cubicBezTo>
                      <a:lnTo>
                        <a:pt x="5417" y="17107"/>
                      </a:lnTo>
                      <a:cubicBezTo>
                        <a:pt x="6336" y="18027"/>
                        <a:pt x="7537" y="18486"/>
                        <a:pt x="8737" y="18486"/>
                      </a:cubicBezTo>
                      <a:cubicBezTo>
                        <a:pt x="9938" y="18486"/>
                        <a:pt x="11139" y="18027"/>
                        <a:pt x="12058" y="17107"/>
                      </a:cubicBezTo>
                      <a:lnTo>
                        <a:pt x="18945" y="10221"/>
                      </a:lnTo>
                      <a:lnTo>
                        <a:pt x="87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477;p95">
                  <a:extLst>
                    <a:ext uri="{FF2B5EF4-FFF2-40B4-BE49-F238E27FC236}">
                      <a16:creationId xmlns:a16="http://schemas.microsoft.com/office/drawing/2014/main" id="{DFA50099-9C62-7C7A-46A9-15C104FC66CF}"/>
                    </a:ext>
                  </a:extLst>
                </p:cNvPr>
                <p:cNvSpPr/>
                <p:nvPr/>
              </p:nvSpPr>
              <p:spPr>
                <a:xfrm>
                  <a:off x="4365100" y="546300"/>
                  <a:ext cx="891550" cy="890925"/>
                </a:xfrm>
                <a:custGeom>
                  <a:avLst/>
                  <a:gdLst/>
                  <a:ahLst/>
                  <a:cxnLst/>
                  <a:rect l="l" t="t" r="r" b="b"/>
                  <a:pathLst>
                    <a:path w="35662" h="35637" extrusionOk="0">
                      <a:moveTo>
                        <a:pt x="17451" y="1"/>
                      </a:moveTo>
                      <a:lnTo>
                        <a:pt x="1" y="17427"/>
                      </a:lnTo>
                      <a:lnTo>
                        <a:pt x="18211" y="35637"/>
                      </a:lnTo>
                      <a:lnTo>
                        <a:pt x="35661" y="18211"/>
                      </a:lnTo>
                      <a:lnTo>
                        <a:pt x="174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478;p95">
                  <a:extLst>
                    <a:ext uri="{FF2B5EF4-FFF2-40B4-BE49-F238E27FC236}">
                      <a16:creationId xmlns:a16="http://schemas.microsoft.com/office/drawing/2014/main" id="{AD21311C-B2AB-E7EB-A324-F50E479A7A13}"/>
                    </a:ext>
                  </a:extLst>
                </p:cNvPr>
                <p:cNvSpPr/>
                <p:nvPr/>
              </p:nvSpPr>
              <p:spPr>
                <a:xfrm>
                  <a:off x="4425775" y="807950"/>
                  <a:ext cx="830875" cy="629275"/>
                </a:xfrm>
                <a:custGeom>
                  <a:avLst/>
                  <a:gdLst/>
                  <a:ahLst/>
                  <a:cxnLst/>
                  <a:rect l="l" t="t" r="r" b="b"/>
                  <a:pathLst>
                    <a:path w="33235" h="25171" extrusionOk="0">
                      <a:moveTo>
                        <a:pt x="0" y="9387"/>
                      </a:moveTo>
                      <a:lnTo>
                        <a:pt x="8064" y="17450"/>
                      </a:lnTo>
                      <a:lnTo>
                        <a:pt x="0" y="9387"/>
                      </a:lnTo>
                      <a:close/>
                      <a:moveTo>
                        <a:pt x="8064" y="17450"/>
                      </a:moveTo>
                      <a:lnTo>
                        <a:pt x="8064" y="17450"/>
                      </a:lnTo>
                      <a:lnTo>
                        <a:pt x="8064" y="17450"/>
                      </a:lnTo>
                      <a:close/>
                      <a:moveTo>
                        <a:pt x="25489" y="0"/>
                      </a:moveTo>
                      <a:lnTo>
                        <a:pt x="8064" y="17450"/>
                      </a:lnTo>
                      <a:lnTo>
                        <a:pt x="15784" y="25171"/>
                      </a:lnTo>
                      <a:lnTo>
                        <a:pt x="33234" y="7745"/>
                      </a:lnTo>
                      <a:lnTo>
                        <a:pt x="2548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479;p95">
                  <a:extLst>
                    <a:ext uri="{FF2B5EF4-FFF2-40B4-BE49-F238E27FC236}">
                      <a16:creationId xmlns:a16="http://schemas.microsoft.com/office/drawing/2014/main" id="{9BCE2F68-4E8B-0B94-8F3A-D6528CA8F718}"/>
                    </a:ext>
                  </a:extLst>
                </p:cNvPr>
                <p:cNvSpPr/>
                <p:nvPr/>
              </p:nvSpPr>
              <p:spPr>
                <a:xfrm>
                  <a:off x="3034900" y="889750"/>
                  <a:ext cx="1855325" cy="1847050"/>
                </a:xfrm>
                <a:custGeom>
                  <a:avLst/>
                  <a:gdLst/>
                  <a:ahLst/>
                  <a:cxnLst/>
                  <a:rect l="l" t="t" r="r" b="b"/>
                  <a:pathLst>
                    <a:path w="74213" h="73882" extrusionOk="0">
                      <a:moveTo>
                        <a:pt x="48108" y="0"/>
                      </a:moveTo>
                      <a:cubicBezTo>
                        <a:pt x="47241" y="0"/>
                        <a:pt x="46371" y="331"/>
                        <a:pt x="45709" y="993"/>
                      </a:cubicBezTo>
                      <a:lnTo>
                        <a:pt x="27744" y="18958"/>
                      </a:lnTo>
                      <a:lnTo>
                        <a:pt x="18505" y="28197"/>
                      </a:lnTo>
                      <a:lnTo>
                        <a:pt x="0" y="46702"/>
                      </a:lnTo>
                      <a:lnTo>
                        <a:pt x="27156" y="73882"/>
                      </a:lnTo>
                      <a:lnTo>
                        <a:pt x="72889" y="28148"/>
                      </a:lnTo>
                      <a:cubicBezTo>
                        <a:pt x="74213" y="26825"/>
                        <a:pt x="74213" y="24693"/>
                        <a:pt x="72889" y="23369"/>
                      </a:cubicBezTo>
                      <a:lnTo>
                        <a:pt x="50488" y="993"/>
                      </a:lnTo>
                      <a:cubicBezTo>
                        <a:pt x="49839" y="331"/>
                        <a:pt x="48975" y="0"/>
                        <a:pt x="481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480;p95">
                  <a:extLst>
                    <a:ext uri="{FF2B5EF4-FFF2-40B4-BE49-F238E27FC236}">
                      <a16:creationId xmlns:a16="http://schemas.microsoft.com/office/drawing/2014/main" id="{CBEF574C-46DE-6E0C-194E-9182F3E4DEDD}"/>
                    </a:ext>
                  </a:extLst>
                </p:cNvPr>
                <p:cNvSpPr/>
                <p:nvPr/>
              </p:nvSpPr>
              <p:spPr>
                <a:xfrm>
                  <a:off x="3520775" y="1340400"/>
                  <a:ext cx="1369450" cy="1396400"/>
                </a:xfrm>
                <a:custGeom>
                  <a:avLst/>
                  <a:gdLst/>
                  <a:ahLst/>
                  <a:cxnLst/>
                  <a:rect l="l" t="t" r="r" b="b"/>
                  <a:pathLst>
                    <a:path w="54778" h="55856" extrusionOk="0">
                      <a:moveTo>
                        <a:pt x="48112" y="0"/>
                      </a:moveTo>
                      <a:lnTo>
                        <a:pt x="1" y="48111"/>
                      </a:lnTo>
                      <a:lnTo>
                        <a:pt x="7721" y="55856"/>
                      </a:lnTo>
                      <a:lnTo>
                        <a:pt x="53454" y="10122"/>
                      </a:lnTo>
                      <a:cubicBezTo>
                        <a:pt x="54778" y="8799"/>
                        <a:pt x="54778" y="6667"/>
                        <a:pt x="53454" y="5343"/>
                      </a:cubicBezTo>
                      <a:lnTo>
                        <a:pt x="481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TextBox 117">
                <a:extLst>
                  <a:ext uri="{FF2B5EF4-FFF2-40B4-BE49-F238E27FC236}">
                    <a16:creationId xmlns:a16="http://schemas.microsoft.com/office/drawing/2014/main" id="{B27D3677-82B0-DD10-8978-F26720603E7C}"/>
                  </a:ext>
                </a:extLst>
              </p:cNvPr>
              <p:cNvSpPr txBox="1"/>
              <p:nvPr/>
            </p:nvSpPr>
            <p:spPr>
              <a:xfrm>
                <a:off x="1615360" y="6059197"/>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119" name="TextBox 118">
                <a:extLst>
                  <a:ext uri="{FF2B5EF4-FFF2-40B4-BE49-F238E27FC236}">
                    <a16:creationId xmlns:a16="http://schemas.microsoft.com/office/drawing/2014/main" id="{89DD7D2A-4ABA-E73B-B5F1-7F2F57A6B09A}"/>
                  </a:ext>
                </a:extLst>
              </p:cNvPr>
              <p:cNvSpPr txBox="1"/>
              <p:nvPr/>
            </p:nvSpPr>
            <p:spPr>
              <a:xfrm>
                <a:off x="5057732" y="6059197"/>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sp>
            <p:nvSpPr>
              <p:cNvPr id="120" name="TextBox 119">
                <a:extLst>
                  <a:ext uri="{FF2B5EF4-FFF2-40B4-BE49-F238E27FC236}">
                    <a16:creationId xmlns:a16="http://schemas.microsoft.com/office/drawing/2014/main" id="{45FA0BA3-CEC1-9668-0B88-CDC1655BED49}"/>
                  </a:ext>
                </a:extLst>
              </p:cNvPr>
              <p:cNvSpPr txBox="1"/>
              <p:nvPr/>
            </p:nvSpPr>
            <p:spPr>
              <a:xfrm>
                <a:off x="8300050" y="6059197"/>
                <a:ext cx="2267466" cy="646331"/>
              </a:xfrm>
              <a:prstGeom prst="rect">
                <a:avLst/>
              </a:prstGeom>
              <a:noFill/>
            </p:spPr>
            <p:txBody>
              <a:bodyPr wrap="square">
                <a:spAutoFit/>
              </a:bodyPr>
              <a:lstStyle/>
              <a:p>
                <a:pPr algn="ct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b="1" dirty="0">
                  <a:solidFill>
                    <a:schemeClr val="tx1">
                      <a:lumMod val="75000"/>
                      <a:lumOff val="25000"/>
                    </a:schemeClr>
                  </a:solidFill>
                  <a:latin typeface="Lora" pitchFamily="2" charset="0"/>
                  <a:ea typeface="Nunito"/>
                  <a:cs typeface="Nunito"/>
                  <a:sym typeface="Nunito"/>
                </a:endParaRPr>
              </a:p>
            </p:txBody>
          </p:sp>
        </p:grpSp>
      </p:grpSp>
      <p:sp>
        <p:nvSpPr>
          <p:cNvPr id="123" name="Freeform: Shape 122">
            <a:extLst>
              <a:ext uri="{FF2B5EF4-FFF2-40B4-BE49-F238E27FC236}">
                <a16:creationId xmlns:a16="http://schemas.microsoft.com/office/drawing/2014/main" id="{A600D93F-E5B7-AFE3-3CD5-90F7229FC59B}"/>
              </a:ext>
            </a:extLst>
          </p:cNvPr>
          <p:cNvSpPr/>
          <p:nvPr/>
        </p:nvSpPr>
        <p:spPr>
          <a:xfrm>
            <a:off x="9926600" y="-11387"/>
            <a:ext cx="2267466" cy="2111272"/>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725845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EF4142AD-B8E9-1F5B-A8C9-5DAC11CF0B07}"/>
              </a:ext>
            </a:extLst>
          </p:cNvPr>
          <p:cNvPicPr>
            <a:picLocks noChangeAspect="1"/>
          </p:cNvPicPr>
          <p:nvPr/>
        </p:nvPicPr>
        <p:blipFill rotWithShape="1">
          <a:blip r:embed="rId2">
            <a:duotone>
              <a:schemeClr val="accent6">
                <a:shade val="45000"/>
                <a:satMod val="135000"/>
              </a:schemeClr>
              <a:prstClr val="white"/>
            </a:duotone>
            <a:extLst>
              <a:ext uri="{28A0092B-C50C-407E-A947-70E740481C1C}">
                <a14:useLocalDpi xmlns:a14="http://schemas.microsoft.com/office/drawing/2010/main" val="0"/>
              </a:ext>
            </a:extLst>
          </a:blip>
          <a:srcRect b="15746"/>
          <a:stretch/>
        </p:blipFill>
        <p:spPr>
          <a:xfrm>
            <a:off x="20" y="1282"/>
            <a:ext cx="12191980" cy="6856718"/>
          </a:xfrm>
          <a:prstGeom prst="rect">
            <a:avLst/>
          </a:prstGeom>
        </p:spPr>
      </p:pic>
      <p:sp>
        <p:nvSpPr>
          <p:cNvPr id="5" name="TextBox 4">
            <a:extLst>
              <a:ext uri="{FF2B5EF4-FFF2-40B4-BE49-F238E27FC236}">
                <a16:creationId xmlns:a16="http://schemas.microsoft.com/office/drawing/2014/main" id="{21929211-566A-C664-DA87-945965CD0DEB}"/>
              </a:ext>
            </a:extLst>
          </p:cNvPr>
          <p:cNvSpPr txBox="1"/>
          <p:nvPr/>
        </p:nvSpPr>
        <p:spPr>
          <a:xfrm>
            <a:off x="6972300" y="3263384"/>
            <a:ext cx="5048250" cy="1015663"/>
          </a:xfrm>
          <a:prstGeom prst="rect">
            <a:avLst/>
          </a:prstGeom>
          <a:noFill/>
        </p:spPr>
        <p:txBody>
          <a:bodyPr wrap="square">
            <a:spAutoFit/>
          </a:bodyPr>
          <a:lstStyle/>
          <a:p>
            <a:r>
              <a:rPr lang="en-US" sz="6000" b="1" dirty="0">
                <a:solidFill>
                  <a:schemeClr val="accent1"/>
                </a:solidFill>
                <a:effectLst>
                  <a:outerShdw blurRad="38100" dist="38100" dir="2700000" algn="tl">
                    <a:srgbClr val="000000">
                      <a:alpha val="43137"/>
                    </a:srgbClr>
                  </a:outerShdw>
                </a:effectLst>
                <a:latin typeface="Lora" pitchFamily="2" charset="0"/>
              </a:rPr>
              <a:t>Introduction</a:t>
            </a:r>
          </a:p>
        </p:txBody>
      </p:sp>
      <p:sp>
        <p:nvSpPr>
          <p:cNvPr id="6" name="TextBox 5">
            <a:extLst>
              <a:ext uri="{FF2B5EF4-FFF2-40B4-BE49-F238E27FC236}">
                <a16:creationId xmlns:a16="http://schemas.microsoft.com/office/drawing/2014/main" id="{54165369-552F-6884-A2FF-BD33CAA8A6E3}"/>
              </a:ext>
            </a:extLst>
          </p:cNvPr>
          <p:cNvSpPr txBox="1"/>
          <p:nvPr/>
        </p:nvSpPr>
        <p:spPr>
          <a:xfrm>
            <a:off x="7057263" y="1910834"/>
            <a:ext cx="5048250" cy="1200329"/>
          </a:xfrm>
          <a:prstGeom prst="rect">
            <a:avLst/>
          </a:prstGeom>
          <a:noFill/>
        </p:spPr>
        <p:txBody>
          <a:bodyPr wrap="square">
            <a:spAutoFit/>
          </a:bodyPr>
          <a:lstStyle/>
          <a:p>
            <a:pPr algn="ctr"/>
            <a:r>
              <a:rPr lang="en-US" sz="7200" b="1" dirty="0">
                <a:solidFill>
                  <a:schemeClr val="accent1"/>
                </a:solidFill>
                <a:effectLst>
                  <a:outerShdw blurRad="38100" dist="38100" dir="2700000" algn="tl">
                    <a:srgbClr val="000000">
                      <a:alpha val="43137"/>
                    </a:srgbClr>
                  </a:outerShdw>
                </a:effectLst>
                <a:latin typeface="Lora" pitchFamily="2" charset="0"/>
              </a:rPr>
              <a:t>01</a:t>
            </a:r>
          </a:p>
        </p:txBody>
      </p:sp>
    </p:spTree>
    <p:extLst>
      <p:ext uri="{BB962C8B-B14F-4D97-AF65-F5344CB8AC3E}">
        <p14:creationId xmlns:p14="http://schemas.microsoft.com/office/powerpoint/2010/main" val="8812269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564" name="Rectangle 2356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descr="A picture containing person, pink, shirt&#10;&#10;Description automatically generated">
            <a:extLst>
              <a:ext uri="{FF2B5EF4-FFF2-40B4-BE49-F238E27FC236}">
                <a16:creationId xmlns:a16="http://schemas.microsoft.com/office/drawing/2014/main" id="{9DD3CA4F-26A6-9F67-7AB6-5467D9212D9A}"/>
              </a:ext>
            </a:extLst>
          </p:cNvPr>
          <p:cNvPicPr>
            <a:picLocks noChangeAspect="1"/>
          </p:cNvPicPr>
          <p:nvPr/>
        </p:nvPicPr>
        <p:blipFill rotWithShape="1">
          <a:blip r:embed="rId2">
            <a:extLst>
              <a:ext uri="{28A0092B-C50C-407E-A947-70E740481C1C}">
                <a14:useLocalDpi xmlns:a14="http://schemas.microsoft.com/office/drawing/2010/main" val="0"/>
              </a:ext>
            </a:extLst>
          </a:blip>
          <a:srcRect t="4235" b="11511"/>
          <a:stretch/>
        </p:blipFill>
        <p:spPr>
          <a:xfrm>
            <a:off x="20" y="1282"/>
            <a:ext cx="12191980" cy="6856718"/>
          </a:xfrm>
          <a:prstGeom prst="rect">
            <a:avLst/>
          </a:prstGeom>
        </p:spPr>
      </p:pic>
      <p:grpSp>
        <p:nvGrpSpPr>
          <p:cNvPr id="7" name="Group 6">
            <a:extLst>
              <a:ext uri="{FF2B5EF4-FFF2-40B4-BE49-F238E27FC236}">
                <a16:creationId xmlns:a16="http://schemas.microsoft.com/office/drawing/2014/main" id="{6DAC45CC-A36B-368E-5755-EDE9706C248A}"/>
              </a:ext>
            </a:extLst>
          </p:cNvPr>
          <p:cNvGrpSpPr/>
          <p:nvPr/>
        </p:nvGrpSpPr>
        <p:grpSpPr>
          <a:xfrm>
            <a:off x="109538" y="1362963"/>
            <a:ext cx="3667125" cy="4133356"/>
            <a:chOff x="109538" y="1362322"/>
            <a:chExt cx="3667125" cy="4133356"/>
          </a:xfrm>
        </p:grpSpPr>
        <p:sp>
          <p:nvSpPr>
            <p:cNvPr id="5" name="TextBox 4">
              <a:extLst>
                <a:ext uri="{FF2B5EF4-FFF2-40B4-BE49-F238E27FC236}">
                  <a16:creationId xmlns:a16="http://schemas.microsoft.com/office/drawing/2014/main" id="{FF3A054B-88AC-CA4C-9D80-7F3D7E343A96}"/>
                </a:ext>
              </a:extLst>
            </p:cNvPr>
            <p:cNvSpPr txBox="1"/>
            <p:nvPr/>
          </p:nvSpPr>
          <p:spPr>
            <a:xfrm>
              <a:off x="109538" y="2123986"/>
              <a:ext cx="3667125" cy="3371692"/>
            </a:xfrm>
            <a:prstGeom prst="rect">
              <a:avLst/>
            </a:prstGeom>
            <a:noFill/>
          </p:spPr>
          <p:txBody>
            <a:bodyPr wrap="square">
              <a:spAutoFit/>
            </a:bodyPr>
            <a:lstStyle/>
            <a:p>
              <a:pPr>
                <a:lnSpc>
                  <a:spcPct val="150000"/>
                </a:lnSpc>
              </a:pPr>
              <a:r>
                <a:rPr lang="en-US" b="1" i="0" dirty="0">
                  <a:solidFill>
                    <a:schemeClr val="bg1"/>
                  </a:solidFill>
                  <a:effectLst/>
                  <a:latin typeface="Lora" pitchFamily="2" charset="0"/>
                </a:rPr>
                <a:t>Breast cancer is a common type of cancer that develops in the cells of the breast. It can occur in both men and women, but it is more common in women. Early detection and treatment are important for successful management of breast cancer.</a:t>
              </a:r>
              <a:endParaRPr lang="en-US" b="1" dirty="0">
                <a:solidFill>
                  <a:schemeClr val="bg1"/>
                </a:solidFill>
                <a:latin typeface="Lora" pitchFamily="2" charset="0"/>
              </a:endParaRPr>
            </a:p>
          </p:txBody>
        </p:sp>
        <p:sp>
          <p:nvSpPr>
            <p:cNvPr id="6" name="TextBox 5">
              <a:extLst>
                <a:ext uri="{FF2B5EF4-FFF2-40B4-BE49-F238E27FC236}">
                  <a16:creationId xmlns:a16="http://schemas.microsoft.com/office/drawing/2014/main" id="{3C9A3C72-9EE7-E6C3-8C5F-E34D05FBE684}"/>
                </a:ext>
              </a:extLst>
            </p:cNvPr>
            <p:cNvSpPr txBox="1"/>
            <p:nvPr/>
          </p:nvSpPr>
          <p:spPr>
            <a:xfrm>
              <a:off x="109538" y="1362322"/>
              <a:ext cx="3667125" cy="646331"/>
            </a:xfrm>
            <a:prstGeom prst="rect">
              <a:avLst/>
            </a:prstGeom>
            <a:noFill/>
          </p:spPr>
          <p:txBody>
            <a:bodyPr wrap="square">
              <a:spAutoFit/>
            </a:bodyPr>
            <a:lstStyle/>
            <a:p>
              <a:pPr marL="0" lvl="0" indent="0" rtl="0">
                <a:spcBef>
                  <a:spcPts val="0"/>
                </a:spcBef>
                <a:spcAft>
                  <a:spcPts val="0"/>
                </a:spcAft>
                <a:buClr>
                  <a:schemeClr val="dk1"/>
                </a:buClr>
                <a:buSzPct val="39285"/>
                <a:buFont typeface="Arial"/>
                <a:buNone/>
              </a:pPr>
              <a:r>
                <a:rPr lang="en-US" sz="3600" b="1" dirty="0">
                  <a:solidFill>
                    <a:schemeClr val="bg1"/>
                  </a:solidFill>
                  <a:latin typeface="Lora" pitchFamily="2" charset="0"/>
                </a:rPr>
                <a:t>Conclusion</a:t>
              </a:r>
            </a:p>
          </p:txBody>
        </p:sp>
      </p:grpSp>
    </p:spTree>
    <p:extLst>
      <p:ext uri="{BB962C8B-B14F-4D97-AF65-F5344CB8AC3E}">
        <p14:creationId xmlns:p14="http://schemas.microsoft.com/office/powerpoint/2010/main" val="11864806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788F7C6-B775-DA86-36F2-09AD733E0602}"/>
              </a:ext>
            </a:extLst>
          </p:cNvPr>
          <p:cNvGrpSpPr/>
          <p:nvPr/>
        </p:nvGrpSpPr>
        <p:grpSpPr>
          <a:xfrm>
            <a:off x="715612" y="1645320"/>
            <a:ext cx="10760776" cy="4234418"/>
            <a:chOff x="763919" y="1376091"/>
            <a:chExt cx="10664162" cy="4196397"/>
          </a:xfrm>
          <a:solidFill>
            <a:schemeClr val="tx1"/>
          </a:solidFill>
        </p:grpSpPr>
        <p:grpSp>
          <p:nvGrpSpPr>
            <p:cNvPr id="4" name="Group 3">
              <a:extLst>
                <a:ext uri="{FF2B5EF4-FFF2-40B4-BE49-F238E27FC236}">
                  <a16:creationId xmlns:a16="http://schemas.microsoft.com/office/drawing/2014/main" id="{6F0B38EB-F45E-5A3F-6FA6-D8D68FB2FC16}"/>
                </a:ext>
              </a:extLst>
            </p:cNvPr>
            <p:cNvGrpSpPr/>
            <p:nvPr/>
          </p:nvGrpSpPr>
          <p:grpSpPr>
            <a:xfrm>
              <a:off x="763919" y="1376091"/>
              <a:ext cx="10664162" cy="1739342"/>
              <a:chOff x="763919" y="1687222"/>
              <a:chExt cx="10664162" cy="1739342"/>
            </a:xfrm>
            <a:grpFill/>
          </p:grpSpPr>
          <p:grpSp>
            <p:nvGrpSpPr>
              <p:cNvPr id="17669" name="Google Shape;9147;p73">
                <a:extLst>
                  <a:ext uri="{FF2B5EF4-FFF2-40B4-BE49-F238E27FC236}">
                    <a16:creationId xmlns:a16="http://schemas.microsoft.com/office/drawing/2014/main" id="{62ACFF62-C108-172D-D498-C8475087D389}"/>
                  </a:ext>
                </a:extLst>
              </p:cNvPr>
              <p:cNvGrpSpPr/>
              <p:nvPr/>
            </p:nvGrpSpPr>
            <p:grpSpPr>
              <a:xfrm>
                <a:off x="763919" y="1689207"/>
                <a:ext cx="505937" cy="497951"/>
                <a:chOff x="683125" y="1955275"/>
                <a:chExt cx="299325" cy="294600"/>
              </a:xfrm>
              <a:grpFill/>
            </p:grpSpPr>
            <p:sp>
              <p:nvSpPr>
                <p:cNvPr id="17830" name="Google Shape;9148;p73">
                  <a:extLst>
                    <a:ext uri="{FF2B5EF4-FFF2-40B4-BE49-F238E27FC236}">
                      <a16:creationId xmlns:a16="http://schemas.microsoft.com/office/drawing/2014/main" id="{AA7285D6-92D3-19A1-7C47-B9CDE7B007ED}"/>
                    </a:ext>
                  </a:extLst>
                </p:cNvPr>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31" name="Google Shape;9149;p73">
                  <a:extLst>
                    <a:ext uri="{FF2B5EF4-FFF2-40B4-BE49-F238E27FC236}">
                      <a16:creationId xmlns:a16="http://schemas.microsoft.com/office/drawing/2014/main" id="{5452C3CE-0956-4E03-108F-CB018DAAB9F3}"/>
                    </a:ext>
                  </a:extLst>
                </p:cNvPr>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32" name="Google Shape;9150;p73">
                  <a:extLst>
                    <a:ext uri="{FF2B5EF4-FFF2-40B4-BE49-F238E27FC236}">
                      <a16:creationId xmlns:a16="http://schemas.microsoft.com/office/drawing/2014/main" id="{C2F94820-3E5F-0394-AB83-73638F8458CB}"/>
                    </a:ext>
                  </a:extLst>
                </p:cNvPr>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33" name="Google Shape;9151;p73">
                  <a:extLst>
                    <a:ext uri="{FF2B5EF4-FFF2-40B4-BE49-F238E27FC236}">
                      <a16:creationId xmlns:a16="http://schemas.microsoft.com/office/drawing/2014/main" id="{8888BEF0-B93C-5A46-556B-3EAE5316A40B}"/>
                    </a:ext>
                  </a:extLst>
                </p:cNvPr>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70" name="Google Shape;9152;p73">
                <a:extLst>
                  <a:ext uri="{FF2B5EF4-FFF2-40B4-BE49-F238E27FC236}">
                    <a16:creationId xmlns:a16="http://schemas.microsoft.com/office/drawing/2014/main" id="{ADA50E07-873D-09F5-21FC-D586B60D4AED}"/>
                  </a:ext>
                </a:extLst>
              </p:cNvPr>
              <p:cNvGrpSpPr/>
              <p:nvPr/>
            </p:nvGrpSpPr>
            <p:grpSpPr>
              <a:xfrm>
                <a:off x="765251" y="2280947"/>
                <a:ext cx="503276" cy="500655"/>
                <a:chOff x="685475" y="2318350"/>
                <a:chExt cx="297750" cy="296200"/>
              </a:xfrm>
              <a:grpFill/>
            </p:grpSpPr>
            <p:sp>
              <p:nvSpPr>
                <p:cNvPr id="17827" name="Google Shape;9153;p73">
                  <a:extLst>
                    <a:ext uri="{FF2B5EF4-FFF2-40B4-BE49-F238E27FC236}">
                      <a16:creationId xmlns:a16="http://schemas.microsoft.com/office/drawing/2014/main" id="{AD08CB27-897B-278E-9D9B-B4DBB48462B0}"/>
                    </a:ext>
                  </a:extLst>
                </p:cNvPr>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8" name="Google Shape;9154;p73">
                  <a:extLst>
                    <a:ext uri="{FF2B5EF4-FFF2-40B4-BE49-F238E27FC236}">
                      <a16:creationId xmlns:a16="http://schemas.microsoft.com/office/drawing/2014/main" id="{99EC79BC-A273-F927-1147-7EB9EE9A04D2}"/>
                    </a:ext>
                  </a:extLst>
                </p:cNvPr>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9" name="Google Shape;9155;p73">
                  <a:extLst>
                    <a:ext uri="{FF2B5EF4-FFF2-40B4-BE49-F238E27FC236}">
                      <a16:creationId xmlns:a16="http://schemas.microsoft.com/office/drawing/2014/main" id="{A481F08F-CBBE-2F0B-8722-AF2111AD10A4}"/>
                    </a:ext>
                  </a:extLst>
                </p:cNvPr>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71" name="Google Shape;9156;p73">
                <a:extLst>
                  <a:ext uri="{FF2B5EF4-FFF2-40B4-BE49-F238E27FC236}">
                    <a16:creationId xmlns:a16="http://schemas.microsoft.com/office/drawing/2014/main" id="{5F11252F-8BD4-926D-0585-A932B4A66C7D}"/>
                  </a:ext>
                </a:extLst>
              </p:cNvPr>
              <p:cNvSpPr/>
              <p:nvPr/>
            </p:nvSpPr>
            <p:spPr>
              <a:xfrm>
                <a:off x="767248" y="2924655"/>
                <a:ext cx="499261" cy="500571"/>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72" name="Google Shape;9157;p73">
                <a:extLst>
                  <a:ext uri="{FF2B5EF4-FFF2-40B4-BE49-F238E27FC236}">
                    <a16:creationId xmlns:a16="http://schemas.microsoft.com/office/drawing/2014/main" id="{363F3E0D-5C97-F223-E256-2E3FB6F70ECE}"/>
                  </a:ext>
                </a:extLst>
              </p:cNvPr>
              <p:cNvGrpSpPr/>
              <p:nvPr/>
            </p:nvGrpSpPr>
            <p:grpSpPr>
              <a:xfrm>
                <a:off x="3957191" y="1688870"/>
                <a:ext cx="443398" cy="498627"/>
                <a:chOff x="2523000" y="1954875"/>
                <a:chExt cx="262325" cy="295000"/>
              </a:xfrm>
              <a:grpFill/>
            </p:grpSpPr>
            <p:sp>
              <p:nvSpPr>
                <p:cNvPr id="17825" name="Google Shape;9158;p73">
                  <a:extLst>
                    <a:ext uri="{FF2B5EF4-FFF2-40B4-BE49-F238E27FC236}">
                      <a16:creationId xmlns:a16="http://schemas.microsoft.com/office/drawing/2014/main" id="{58E6720D-2442-CD14-5A3C-60A1FEDBD4BA}"/>
                    </a:ext>
                  </a:extLst>
                </p:cNvPr>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6" name="Google Shape;9159;p73">
                  <a:extLst>
                    <a:ext uri="{FF2B5EF4-FFF2-40B4-BE49-F238E27FC236}">
                      <a16:creationId xmlns:a16="http://schemas.microsoft.com/office/drawing/2014/main" id="{56B41E84-E4AC-AC4E-59E4-598515AB9BE8}"/>
                    </a:ext>
                  </a:extLst>
                </p:cNvPr>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73" name="Google Shape;9160;p73">
                <a:extLst>
                  <a:ext uri="{FF2B5EF4-FFF2-40B4-BE49-F238E27FC236}">
                    <a16:creationId xmlns:a16="http://schemas.microsoft.com/office/drawing/2014/main" id="{DDDEC3AB-4DD6-28DD-5E1B-2FBA6C86583C}"/>
                  </a:ext>
                </a:extLst>
              </p:cNvPr>
              <p:cNvGrpSpPr/>
              <p:nvPr/>
            </p:nvGrpSpPr>
            <p:grpSpPr>
              <a:xfrm>
                <a:off x="3927252" y="2281623"/>
                <a:ext cx="503276" cy="499303"/>
                <a:chOff x="2508825" y="2318350"/>
                <a:chExt cx="297750" cy="295400"/>
              </a:xfrm>
              <a:grpFill/>
            </p:grpSpPr>
            <p:sp>
              <p:nvSpPr>
                <p:cNvPr id="17823" name="Google Shape;9161;p73">
                  <a:extLst>
                    <a:ext uri="{FF2B5EF4-FFF2-40B4-BE49-F238E27FC236}">
                      <a16:creationId xmlns:a16="http://schemas.microsoft.com/office/drawing/2014/main" id="{50128753-877F-2990-CD62-366FD6C43D40}"/>
                    </a:ext>
                  </a:extLst>
                </p:cNvPr>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4" name="Google Shape;9162;p73">
                  <a:extLst>
                    <a:ext uri="{FF2B5EF4-FFF2-40B4-BE49-F238E27FC236}">
                      <a16:creationId xmlns:a16="http://schemas.microsoft.com/office/drawing/2014/main" id="{199DD43B-4983-B300-3852-0F14FD959B25}"/>
                    </a:ext>
                  </a:extLst>
                </p:cNvPr>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74" name="Google Shape;9163;p73">
                <a:extLst>
                  <a:ext uri="{FF2B5EF4-FFF2-40B4-BE49-F238E27FC236}">
                    <a16:creationId xmlns:a16="http://schemas.microsoft.com/office/drawing/2014/main" id="{6CF9E815-79F8-4616-9D5D-FE86B76A0383}"/>
                  </a:ext>
                </a:extLst>
              </p:cNvPr>
              <p:cNvSpPr/>
              <p:nvPr/>
            </p:nvSpPr>
            <p:spPr>
              <a:xfrm>
                <a:off x="3928551" y="2924655"/>
                <a:ext cx="500612" cy="500571"/>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75" name="Google Shape;9164;p73">
                <a:extLst>
                  <a:ext uri="{FF2B5EF4-FFF2-40B4-BE49-F238E27FC236}">
                    <a16:creationId xmlns:a16="http://schemas.microsoft.com/office/drawing/2014/main" id="{632955CF-48E1-3C12-4D6E-5C181D5F83E0}"/>
                  </a:ext>
                </a:extLst>
              </p:cNvPr>
              <p:cNvGrpSpPr/>
              <p:nvPr/>
            </p:nvGrpSpPr>
            <p:grpSpPr>
              <a:xfrm>
                <a:off x="7113533" y="1688554"/>
                <a:ext cx="497951" cy="499261"/>
                <a:chOff x="4321150" y="1946600"/>
                <a:chExt cx="294600" cy="295375"/>
              </a:xfrm>
              <a:grpFill/>
            </p:grpSpPr>
            <p:sp>
              <p:nvSpPr>
                <p:cNvPr id="17820" name="Google Shape;9165;p73">
                  <a:extLst>
                    <a:ext uri="{FF2B5EF4-FFF2-40B4-BE49-F238E27FC236}">
                      <a16:creationId xmlns:a16="http://schemas.microsoft.com/office/drawing/2014/main" id="{FDE9F7E7-11D2-6171-07EF-1340AC89381B}"/>
                    </a:ext>
                  </a:extLst>
                </p:cNvPr>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1" name="Google Shape;9166;p73">
                  <a:extLst>
                    <a:ext uri="{FF2B5EF4-FFF2-40B4-BE49-F238E27FC236}">
                      <a16:creationId xmlns:a16="http://schemas.microsoft.com/office/drawing/2014/main" id="{60BC8646-A153-8FE6-985B-35ACB313EDEE}"/>
                    </a:ext>
                  </a:extLst>
                </p:cNvPr>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22" name="Google Shape;9167;p73">
                  <a:extLst>
                    <a:ext uri="{FF2B5EF4-FFF2-40B4-BE49-F238E27FC236}">
                      <a16:creationId xmlns:a16="http://schemas.microsoft.com/office/drawing/2014/main" id="{3C2FAD50-9CFB-C4B6-20FE-FD02ECED10CA}"/>
                    </a:ext>
                  </a:extLst>
                </p:cNvPr>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76" name="Google Shape;9168;p73">
                <a:extLst>
                  <a:ext uri="{FF2B5EF4-FFF2-40B4-BE49-F238E27FC236}">
                    <a16:creationId xmlns:a16="http://schemas.microsoft.com/office/drawing/2014/main" id="{C4B78967-F10C-A41C-3A2B-D0F2DA6C15D9}"/>
                  </a:ext>
                </a:extLst>
              </p:cNvPr>
              <p:cNvSpPr/>
              <p:nvPr/>
            </p:nvSpPr>
            <p:spPr>
              <a:xfrm>
                <a:off x="7108806" y="2297591"/>
                <a:ext cx="507290" cy="467358"/>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77" name="Google Shape;9169;p73">
                <a:extLst>
                  <a:ext uri="{FF2B5EF4-FFF2-40B4-BE49-F238E27FC236}">
                    <a16:creationId xmlns:a16="http://schemas.microsoft.com/office/drawing/2014/main" id="{538D2A0E-FF94-8C60-10F3-247ED579D427}"/>
                  </a:ext>
                </a:extLst>
              </p:cNvPr>
              <p:cNvSpPr/>
              <p:nvPr/>
            </p:nvSpPr>
            <p:spPr>
              <a:xfrm>
                <a:off x="7109482" y="2925310"/>
                <a:ext cx="505937" cy="499261"/>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78" name="Google Shape;9170;p73">
                <a:extLst>
                  <a:ext uri="{FF2B5EF4-FFF2-40B4-BE49-F238E27FC236}">
                    <a16:creationId xmlns:a16="http://schemas.microsoft.com/office/drawing/2014/main" id="{49180716-CEA7-5E21-1801-E8F8985F9560}"/>
                  </a:ext>
                </a:extLst>
              </p:cNvPr>
              <p:cNvSpPr/>
              <p:nvPr/>
            </p:nvSpPr>
            <p:spPr>
              <a:xfrm>
                <a:off x="10369466" y="1689879"/>
                <a:ext cx="320895" cy="496599"/>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79" name="Google Shape;9171;p73">
                <a:extLst>
                  <a:ext uri="{FF2B5EF4-FFF2-40B4-BE49-F238E27FC236}">
                    <a16:creationId xmlns:a16="http://schemas.microsoft.com/office/drawing/2014/main" id="{B7562C5E-05F1-AD25-6E20-B52B235BAF7B}"/>
                  </a:ext>
                </a:extLst>
              </p:cNvPr>
              <p:cNvSpPr/>
              <p:nvPr/>
            </p:nvSpPr>
            <p:spPr>
              <a:xfrm>
                <a:off x="1401076" y="1687873"/>
                <a:ext cx="503233" cy="500612"/>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80" name="Google Shape;9172;p73">
                <a:extLst>
                  <a:ext uri="{FF2B5EF4-FFF2-40B4-BE49-F238E27FC236}">
                    <a16:creationId xmlns:a16="http://schemas.microsoft.com/office/drawing/2014/main" id="{E7B7509D-C007-E594-CC03-2DC5EC58C591}"/>
                  </a:ext>
                </a:extLst>
              </p:cNvPr>
              <p:cNvGrpSpPr/>
              <p:nvPr/>
            </p:nvGrpSpPr>
            <p:grpSpPr>
              <a:xfrm>
                <a:off x="1400413" y="2281623"/>
                <a:ext cx="504585" cy="499303"/>
                <a:chOff x="1049375" y="2318350"/>
                <a:chExt cx="298525" cy="295400"/>
              </a:xfrm>
              <a:grpFill/>
            </p:grpSpPr>
            <p:sp>
              <p:nvSpPr>
                <p:cNvPr id="17816" name="Google Shape;9173;p73">
                  <a:extLst>
                    <a:ext uri="{FF2B5EF4-FFF2-40B4-BE49-F238E27FC236}">
                      <a16:creationId xmlns:a16="http://schemas.microsoft.com/office/drawing/2014/main" id="{D066B87F-BBD1-EEB8-4446-D6F701508A7F}"/>
                    </a:ext>
                  </a:extLst>
                </p:cNvPr>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7" name="Google Shape;9174;p73">
                  <a:extLst>
                    <a:ext uri="{FF2B5EF4-FFF2-40B4-BE49-F238E27FC236}">
                      <a16:creationId xmlns:a16="http://schemas.microsoft.com/office/drawing/2014/main" id="{9203B9CD-1F02-0C94-3E71-A1D56C5921EF}"/>
                    </a:ext>
                  </a:extLst>
                </p:cNvPr>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8" name="Google Shape;9175;p73">
                  <a:extLst>
                    <a:ext uri="{FF2B5EF4-FFF2-40B4-BE49-F238E27FC236}">
                      <a16:creationId xmlns:a16="http://schemas.microsoft.com/office/drawing/2014/main" id="{58D810BE-4F5C-28AB-E4B9-536B0F92AF8D}"/>
                    </a:ext>
                  </a:extLst>
                </p:cNvPr>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9" name="Google Shape;9176;p73">
                  <a:extLst>
                    <a:ext uri="{FF2B5EF4-FFF2-40B4-BE49-F238E27FC236}">
                      <a16:creationId xmlns:a16="http://schemas.microsoft.com/office/drawing/2014/main" id="{3E84E2D0-0638-5A88-98BE-CC51082D20C2}"/>
                    </a:ext>
                  </a:extLst>
                </p:cNvPr>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81" name="Google Shape;9177;p73">
                <a:extLst>
                  <a:ext uri="{FF2B5EF4-FFF2-40B4-BE49-F238E27FC236}">
                    <a16:creationId xmlns:a16="http://schemas.microsoft.com/office/drawing/2014/main" id="{9C392A5D-EDE3-F460-F38B-C2E0AC6A9B3F}"/>
                  </a:ext>
                </a:extLst>
              </p:cNvPr>
              <p:cNvGrpSpPr/>
              <p:nvPr/>
            </p:nvGrpSpPr>
            <p:grpSpPr>
              <a:xfrm>
                <a:off x="1401090" y="2923331"/>
                <a:ext cx="503233" cy="503233"/>
                <a:chOff x="1049375" y="2680675"/>
                <a:chExt cx="297725" cy="297725"/>
              </a:xfrm>
              <a:grpFill/>
            </p:grpSpPr>
            <p:sp>
              <p:nvSpPr>
                <p:cNvPr id="17814" name="Google Shape;9178;p73">
                  <a:extLst>
                    <a:ext uri="{FF2B5EF4-FFF2-40B4-BE49-F238E27FC236}">
                      <a16:creationId xmlns:a16="http://schemas.microsoft.com/office/drawing/2014/main" id="{22B28EC9-05C7-90F7-A476-E7AA62E66B4D}"/>
                    </a:ext>
                  </a:extLst>
                </p:cNvPr>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5" name="Google Shape;9179;p73">
                  <a:extLst>
                    <a:ext uri="{FF2B5EF4-FFF2-40B4-BE49-F238E27FC236}">
                      <a16:creationId xmlns:a16="http://schemas.microsoft.com/office/drawing/2014/main" id="{B50A64B9-8F4B-3A90-7B66-9878D6902722}"/>
                    </a:ext>
                  </a:extLst>
                </p:cNvPr>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82" name="Google Shape;9180;p73">
                <a:extLst>
                  <a:ext uri="{FF2B5EF4-FFF2-40B4-BE49-F238E27FC236}">
                    <a16:creationId xmlns:a16="http://schemas.microsoft.com/office/drawing/2014/main" id="{85825ABF-39E7-2034-3F46-2C6FC8EB5729}"/>
                  </a:ext>
                </a:extLst>
              </p:cNvPr>
              <p:cNvGrpSpPr/>
              <p:nvPr/>
            </p:nvGrpSpPr>
            <p:grpSpPr>
              <a:xfrm>
                <a:off x="4571962" y="1688532"/>
                <a:ext cx="499261" cy="499303"/>
                <a:chOff x="2872725" y="1954475"/>
                <a:chExt cx="295375" cy="295400"/>
              </a:xfrm>
              <a:grpFill/>
            </p:grpSpPr>
            <p:sp>
              <p:nvSpPr>
                <p:cNvPr id="17811" name="Google Shape;9181;p73">
                  <a:extLst>
                    <a:ext uri="{FF2B5EF4-FFF2-40B4-BE49-F238E27FC236}">
                      <a16:creationId xmlns:a16="http://schemas.microsoft.com/office/drawing/2014/main" id="{A6D438DA-2628-C80C-D206-3B12A4B68E5C}"/>
                    </a:ext>
                  </a:extLst>
                </p:cNvPr>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2" name="Google Shape;9182;p73">
                  <a:extLst>
                    <a:ext uri="{FF2B5EF4-FFF2-40B4-BE49-F238E27FC236}">
                      <a16:creationId xmlns:a16="http://schemas.microsoft.com/office/drawing/2014/main" id="{FE446367-D440-7C9D-8075-2ECD5390FA34}"/>
                    </a:ext>
                  </a:extLst>
                </p:cNvPr>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3" name="Google Shape;9183;p73">
                  <a:extLst>
                    <a:ext uri="{FF2B5EF4-FFF2-40B4-BE49-F238E27FC236}">
                      <a16:creationId xmlns:a16="http://schemas.microsoft.com/office/drawing/2014/main" id="{69A071B6-F865-959F-5756-9AAB03734A7D}"/>
                    </a:ext>
                  </a:extLst>
                </p:cNvPr>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83" name="Google Shape;9184;p73">
                <a:extLst>
                  <a:ext uri="{FF2B5EF4-FFF2-40B4-BE49-F238E27FC236}">
                    <a16:creationId xmlns:a16="http://schemas.microsoft.com/office/drawing/2014/main" id="{C8A50F2D-CF9F-8DB4-9678-E646D6A0D2DE}"/>
                  </a:ext>
                </a:extLst>
              </p:cNvPr>
              <p:cNvGrpSpPr/>
              <p:nvPr/>
            </p:nvGrpSpPr>
            <p:grpSpPr>
              <a:xfrm>
                <a:off x="4602577" y="2280292"/>
                <a:ext cx="438032" cy="501965"/>
                <a:chOff x="2890050" y="2318350"/>
                <a:chExt cx="259150" cy="296975"/>
              </a:xfrm>
              <a:grpFill/>
            </p:grpSpPr>
            <p:sp>
              <p:nvSpPr>
                <p:cNvPr id="17809" name="Google Shape;9185;p73">
                  <a:extLst>
                    <a:ext uri="{FF2B5EF4-FFF2-40B4-BE49-F238E27FC236}">
                      <a16:creationId xmlns:a16="http://schemas.microsoft.com/office/drawing/2014/main" id="{C421F685-F7E0-67EC-8F97-62B8C8D430A1}"/>
                    </a:ext>
                  </a:extLst>
                </p:cNvPr>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10" name="Google Shape;9186;p73">
                  <a:extLst>
                    <a:ext uri="{FF2B5EF4-FFF2-40B4-BE49-F238E27FC236}">
                      <a16:creationId xmlns:a16="http://schemas.microsoft.com/office/drawing/2014/main" id="{3C1663A0-D951-719B-BE2F-6A83A8E09B7A}"/>
                    </a:ext>
                  </a:extLst>
                </p:cNvPr>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84" name="Google Shape;9187;p73">
                <a:extLst>
                  <a:ext uri="{FF2B5EF4-FFF2-40B4-BE49-F238E27FC236}">
                    <a16:creationId xmlns:a16="http://schemas.microsoft.com/office/drawing/2014/main" id="{B3F317AC-55C1-DCA2-31E6-87062C0E776E}"/>
                  </a:ext>
                </a:extLst>
              </p:cNvPr>
              <p:cNvSpPr/>
              <p:nvPr/>
            </p:nvSpPr>
            <p:spPr>
              <a:xfrm>
                <a:off x="4659775" y="2923979"/>
                <a:ext cx="323559" cy="50192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85" name="Google Shape;9188;p73">
                <a:extLst>
                  <a:ext uri="{FF2B5EF4-FFF2-40B4-BE49-F238E27FC236}">
                    <a16:creationId xmlns:a16="http://schemas.microsoft.com/office/drawing/2014/main" id="{4A041CA6-466D-A5DC-F156-8A1F69E6C097}"/>
                  </a:ext>
                </a:extLst>
              </p:cNvPr>
              <p:cNvGrpSpPr/>
              <p:nvPr/>
            </p:nvGrpSpPr>
            <p:grpSpPr>
              <a:xfrm>
                <a:off x="7744368" y="1689229"/>
                <a:ext cx="497908" cy="497908"/>
                <a:chOff x="4685050" y="1945825"/>
                <a:chExt cx="294575" cy="294575"/>
              </a:xfrm>
              <a:grpFill/>
            </p:grpSpPr>
            <p:sp>
              <p:nvSpPr>
                <p:cNvPr id="17804" name="Google Shape;9189;p73">
                  <a:extLst>
                    <a:ext uri="{FF2B5EF4-FFF2-40B4-BE49-F238E27FC236}">
                      <a16:creationId xmlns:a16="http://schemas.microsoft.com/office/drawing/2014/main" id="{23869CD7-5EBE-147C-B3BC-7015A85CA954}"/>
                    </a:ext>
                  </a:extLst>
                </p:cNvPr>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5" name="Google Shape;9190;p73">
                  <a:extLst>
                    <a:ext uri="{FF2B5EF4-FFF2-40B4-BE49-F238E27FC236}">
                      <a16:creationId xmlns:a16="http://schemas.microsoft.com/office/drawing/2014/main" id="{C0F8D9FE-21D7-7D40-EE5D-830D24E1C3BC}"/>
                    </a:ext>
                  </a:extLst>
                </p:cNvPr>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6" name="Google Shape;9191;p73">
                  <a:extLst>
                    <a:ext uri="{FF2B5EF4-FFF2-40B4-BE49-F238E27FC236}">
                      <a16:creationId xmlns:a16="http://schemas.microsoft.com/office/drawing/2014/main" id="{DB8F0F58-24B7-E672-140B-C976BD876E0E}"/>
                    </a:ext>
                  </a:extLst>
                </p:cNvPr>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7" name="Google Shape;9192;p73">
                  <a:extLst>
                    <a:ext uri="{FF2B5EF4-FFF2-40B4-BE49-F238E27FC236}">
                      <a16:creationId xmlns:a16="http://schemas.microsoft.com/office/drawing/2014/main" id="{D365CA78-01DE-0539-6937-068C281E9DBD}"/>
                    </a:ext>
                  </a:extLst>
                </p:cNvPr>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8" name="Google Shape;9193;p73">
                  <a:extLst>
                    <a:ext uri="{FF2B5EF4-FFF2-40B4-BE49-F238E27FC236}">
                      <a16:creationId xmlns:a16="http://schemas.microsoft.com/office/drawing/2014/main" id="{92CAAA88-FAB1-0F47-8C02-5701AF71B020}"/>
                    </a:ext>
                  </a:extLst>
                </p:cNvPr>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86" name="Google Shape;9194;p73">
                <a:extLst>
                  <a:ext uri="{FF2B5EF4-FFF2-40B4-BE49-F238E27FC236}">
                    <a16:creationId xmlns:a16="http://schemas.microsoft.com/office/drawing/2014/main" id="{30B65611-99EA-10D9-D997-4C48DC3F10C2}"/>
                  </a:ext>
                </a:extLst>
              </p:cNvPr>
              <p:cNvSpPr/>
              <p:nvPr/>
            </p:nvSpPr>
            <p:spPr>
              <a:xfrm>
                <a:off x="7743630" y="2282294"/>
                <a:ext cx="499261" cy="497951"/>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87" name="Google Shape;9195;p73">
                <a:extLst>
                  <a:ext uri="{FF2B5EF4-FFF2-40B4-BE49-F238E27FC236}">
                    <a16:creationId xmlns:a16="http://schemas.microsoft.com/office/drawing/2014/main" id="{0913EBB4-4091-56EB-E986-AFCB8B39DE20}"/>
                  </a:ext>
                </a:extLst>
              </p:cNvPr>
              <p:cNvSpPr/>
              <p:nvPr/>
            </p:nvSpPr>
            <p:spPr>
              <a:xfrm>
                <a:off x="7773590" y="2923979"/>
                <a:ext cx="439341" cy="50192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88" name="Google Shape;9196;p73">
                <a:extLst>
                  <a:ext uri="{FF2B5EF4-FFF2-40B4-BE49-F238E27FC236}">
                    <a16:creationId xmlns:a16="http://schemas.microsoft.com/office/drawing/2014/main" id="{7A830820-7BB6-0E77-AF78-ACCCEC6B3CE7}"/>
                  </a:ext>
                </a:extLst>
              </p:cNvPr>
              <p:cNvGrpSpPr/>
              <p:nvPr/>
            </p:nvGrpSpPr>
            <p:grpSpPr>
              <a:xfrm>
                <a:off x="10280367" y="2282300"/>
                <a:ext cx="499261" cy="497951"/>
                <a:chOff x="6131900" y="2301825"/>
                <a:chExt cx="295375" cy="294600"/>
              </a:xfrm>
              <a:grpFill/>
            </p:grpSpPr>
            <p:sp>
              <p:nvSpPr>
                <p:cNvPr id="17800" name="Google Shape;9197;p73">
                  <a:extLst>
                    <a:ext uri="{FF2B5EF4-FFF2-40B4-BE49-F238E27FC236}">
                      <a16:creationId xmlns:a16="http://schemas.microsoft.com/office/drawing/2014/main" id="{D605DBE8-2D91-4C05-148F-3BB361487085}"/>
                    </a:ext>
                  </a:extLst>
                </p:cNvPr>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1" name="Google Shape;9198;p73">
                  <a:extLst>
                    <a:ext uri="{FF2B5EF4-FFF2-40B4-BE49-F238E27FC236}">
                      <a16:creationId xmlns:a16="http://schemas.microsoft.com/office/drawing/2014/main" id="{9D0919B2-F457-A7D1-B1E8-885BFC2D8245}"/>
                    </a:ext>
                  </a:extLst>
                </p:cNvPr>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2" name="Google Shape;9199;p73">
                  <a:extLst>
                    <a:ext uri="{FF2B5EF4-FFF2-40B4-BE49-F238E27FC236}">
                      <a16:creationId xmlns:a16="http://schemas.microsoft.com/office/drawing/2014/main" id="{8401C5CE-1D05-4067-3756-C02C95CEACF3}"/>
                    </a:ext>
                  </a:extLst>
                </p:cNvPr>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803" name="Google Shape;9200;p73">
                  <a:extLst>
                    <a:ext uri="{FF2B5EF4-FFF2-40B4-BE49-F238E27FC236}">
                      <a16:creationId xmlns:a16="http://schemas.microsoft.com/office/drawing/2014/main" id="{857908A3-309F-6083-EC61-E82E8EE4DDE8}"/>
                    </a:ext>
                  </a:extLst>
                </p:cNvPr>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89" name="Google Shape;9201;p73">
                <a:extLst>
                  <a:ext uri="{FF2B5EF4-FFF2-40B4-BE49-F238E27FC236}">
                    <a16:creationId xmlns:a16="http://schemas.microsoft.com/office/drawing/2014/main" id="{1387A87B-73CA-352A-F258-948A7F29DBE4}"/>
                  </a:ext>
                </a:extLst>
              </p:cNvPr>
              <p:cNvGrpSpPr/>
              <p:nvPr/>
            </p:nvGrpSpPr>
            <p:grpSpPr>
              <a:xfrm>
                <a:off x="2036574" y="1687877"/>
                <a:ext cx="503276" cy="500612"/>
                <a:chOff x="1412450" y="1954475"/>
                <a:chExt cx="297750" cy="296175"/>
              </a:xfrm>
              <a:grpFill/>
            </p:grpSpPr>
            <p:sp>
              <p:nvSpPr>
                <p:cNvPr id="17798" name="Google Shape;9202;p73">
                  <a:extLst>
                    <a:ext uri="{FF2B5EF4-FFF2-40B4-BE49-F238E27FC236}">
                      <a16:creationId xmlns:a16="http://schemas.microsoft.com/office/drawing/2014/main" id="{F7E0F87E-81C1-811A-8898-60478222D4AA}"/>
                    </a:ext>
                  </a:extLst>
                </p:cNvPr>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9" name="Google Shape;9203;p73">
                  <a:extLst>
                    <a:ext uri="{FF2B5EF4-FFF2-40B4-BE49-F238E27FC236}">
                      <a16:creationId xmlns:a16="http://schemas.microsoft.com/office/drawing/2014/main" id="{C96C9B9A-ABD3-5E2A-FF8B-7DDB43400319}"/>
                    </a:ext>
                  </a:extLst>
                </p:cNvPr>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90" name="Google Shape;9204;p73">
                <a:extLst>
                  <a:ext uri="{FF2B5EF4-FFF2-40B4-BE49-F238E27FC236}">
                    <a16:creationId xmlns:a16="http://schemas.microsoft.com/office/drawing/2014/main" id="{900A24A2-F68C-BF82-E986-CDC53962C43F}"/>
                  </a:ext>
                </a:extLst>
              </p:cNvPr>
              <p:cNvSpPr/>
              <p:nvPr/>
            </p:nvSpPr>
            <p:spPr>
              <a:xfrm>
                <a:off x="2038541" y="2283625"/>
                <a:ext cx="499303" cy="49528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91" name="Google Shape;9205;p73">
                <a:extLst>
                  <a:ext uri="{FF2B5EF4-FFF2-40B4-BE49-F238E27FC236}">
                    <a16:creationId xmlns:a16="http://schemas.microsoft.com/office/drawing/2014/main" id="{7A9BFFDA-D51E-F8D4-97E6-6A807C828885}"/>
                  </a:ext>
                </a:extLst>
              </p:cNvPr>
              <p:cNvGrpSpPr/>
              <p:nvPr/>
            </p:nvGrpSpPr>
            <p:grpSpPr>
              <a:xfrm>
                <a:off x="2036574" y="2923500"/>
                <a:ext cx="503276" cy="502894"/>
                <a:chOff x="1413250" y="2680675"/>
                <a:chExt cx="297750" cy="297525"/>
              </a:xfrm>
              <a:grpFill/>
            </p:grpSpPr>
            <p:sp>
              <p:nvSpPr>
                <p:cNvPr id="17794" name="Google Shape;9206;p73">
                  <a:extLst>
                    <a:ext uri="{FF2B5EF4-FFF2-40B4-BE49-F238E27FC236}">
                      <a16:creationId xmlns:a16="http://schemas.microsoft.com/office/drawing/2014/main" id="{FB528597-CE47-7CA6-F636-974363AA2717}"/>
                    </a:ext>
                  </a:extLst>
                </p:cNvPr>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5" name="Google Shape;9207;p73">
                  <a:extLst>
                    <a:ext uri="{FF2B5EF4-FFF2-40B4-BE49-F238E27FC236}">
                      <a16:creationId xmlns:a16="http://schemas.microsoft.com/office/drawing/2014/main" id="{41385DAC-2DB4-C9AA-D23A-E6C253E3C427}"/>
                    </a:ext>
                  </a:extLst>
                </p:cNvPr>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6" name="Google Shape;9208;p73">
                  <a:extLst>
                    <a:ext uri="{FF2B5EF4-FFF2-40B4-BE49-F238E27FC236}">
                      <a16:creationId xmlns:a16="http://schemas.microsoft.com/office/drawing/2014/main" id="{3C6F1576-E814-BBB8-3992-0505242023DB}"/>
                    </a:ext>
                  </a:extLst>
                </p:cNvPr>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7" name="Google Shape;9209;p73">
                  <a:extLst>
                    <a:ext uri="{FF2B5EF4-FFF2-40B4-BE49-F238E27FC236}">
                      <a16:creationId xmlns:a16="http://schemas.microsoft.com/office/drawing/2014/main" id="{794AF971-0298-C130-061E-275B0A1AA8D0}"/>
                    </a:ext>
                  </a:extLst>
                </p:cNvPr>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92" name="Google Shape;9210;p73">
                <a:extLst>
                  <a:ext uri="{FF2B5EF4-FFF2-40B4-BE49-F238E27FC236}">
                    <a16:creationId xmlns:a16="http://schemas.microsoft.com/office/drawing/2014/main" id="{3F6D89FD-0118-8D9F-74A9-072A424462B8}"/>
                  </a:ext>
                </a:extLst>
              </p:cNvPr>
              <p:cNvSpPr/>
              <p:nvPr/>
            </p:nvSpPr>
            <p:spPr>
              <a:xfrm>
                <a:off x="5271859" y="1687892"/>
                <a:ext cx="387450" cy="500571"/>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93" name="Google Shape;9211;p73">
                <a:extLst>
                  <a:ext uri="{FF2B5EF4-FFF2-40B4-BE49-F238E27FC236}">
                    <a16:creationId xmlns:a16="http://schemas.microsoft.com/office/drawing/2014/main" id="{4EBE5D62-1497-D1AC-526E-899658F9B699}"/>
                  </a:ext>
                </a:extLst>
              </p:cNvPr>
              <p:cNvSpPr/>
              <p:nvPr/>
            </p:nvSpPr>
            <p:spPr>
              <a:xfrm>
                <a:off x="5203298" y="2281976"/>
                <a:ext cx="524573" cy="498585"/>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94" name="Google Shape;9212;p73">
                <a:extLst>
                  <a:ext uri="{FF2B5EF4-FFF2-40B4-BE49-F238E27FC236}">
                    <a16:creationId xmlns:a16="http://schemas.microsoft.com/office/drawing/2014/main" id="{524BC655-5E30-FCAE-1E34-BDA836814A01}"/>
                  </a:ext>
                </a:extLst>
              </p:cNvPr>
              <p:cNvSpPr/>
              <p:nvPr/>
            </p:nvSpPr>
            <p:spPr>
              <a:xfrm>
                <a:off x="5213946" y="2924655"/>
                <a:ext cx="503276" cy="500571"/>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95" name="Google Shape;9213;p73">
                <a:extLst>
                  <a:ext uri="{FF2B5EF4-FFF2-40B4-BE49-F238E27FC236}">
                    <a16:creationId xmlns:a16="http://schemas.microsoft.com/office/drawing/2014/main" id="{0243FFC9-CC18-B7DE-07DE-B491A56C279B}"/>
                  </a:ext>
                </a:extLst>
              </p:cNvPr>
              <p:cNvGrpSpPr/>
              <p:nvPr/>
            </p:nvGrpSpPr>
            <p:grpSpPr>
              <a:xfrm>
                <a:off x="8378520" y="1688743"/>
                <a:ext cx="501923" cy="498881"/>
                <a:chOff x="5045775" y="1946400"/>
                <a:chExt cx="296950" cy="295150"/>
              </a:xfrm>
              <a:grpFill/>
            </p:grpSpPr>
            <p:sp>
              <p:nvSpPr>
                <p:cNvPr id="17792" name="Google Shape;9214;p73">
                  <a:extLst>
                    <a:ext uri="{FF2B5EF4-FFF2-40B4-BE49-F238E27FC236}">
                      <a16:creationId xmlns:a16="http://schemas.microsoft.com/office/drawing/2014/main" id="{3FAD330A-6EE5-5E17-24EB-B786D0D4B586}"/>
                    </a:ext>
                  </a:extLst>
                </p:cNvPr>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3" name="Google Shape;9215;p73">
                  <a:extLst>
                    <a:ext uri="{FF2B5EF4-FFF2-40B4-BE49-F238E27FC236}">
                      <a16:creationId xmlns:a16="http://schemas.microsoft.com/office/drawing/2014/main" id="{2647FD92-DCFF-A44E-E1FF-2BC65BA07B82}"/>
                    </a:ext>
                  </a:extLst>
                </p:cNvPr>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96" name="Google Shape;9216;p73">
                <a:extLst>
                  <a:ext uri="{FF2B5EF4-FFF2-40B4-BE49-F238E27FC236}">
                    <a16:creationId xmlns:a16="http://schemas.microsoft.com/office/drawing/2014/main" id="{2184BBC2-2E66-6800-1BE1-FBF5736FA4B6}"/>
                  </a:ext>
                </a:extLst>
              </p:cNvPr>
              <p:cNvGrpSpPr/>
              <p:nvPr/>
            </p:nvGrpSpPr>
            <p:grpSpPr>
              <a:xfrm>
                <a:off x="8376514" y="2310252"/>
                <a:ext cx="505937" cy="442045"/>
                <a:chOff x="5046550" y="2327025"/>
                <a:chExt cx="299325" cy="261525"/>
              </a:xfrm>
              <a:grpFill/>
            </p:grpSpPr>
            <p:sp>
              <p:nvSpPr>
                <p:cNvPr id="17789" name="Google Shape;9217;p73">
                  <a:extLst>
                    <a:ext uri="{FF2B5EF4-FFF2-40B4-BE49-F238E27FC236}">
                      <a16:creationId xmlns:a16="http://schemas.microsoft.com/office/drawing/2014/main" id="{B1BF8EF9-FB2E-786F-6B92-7399F010ECF2}"/>
                    </a:ext>
                  </a:extLst>
                </p:cNvPr>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0" name="Google Shape;9218;p73">
                  <a:extLst>
                    <a:ext uri="{FF2B5EF4-FFF2-40B4-BE49-F238E27FC236}">
                      <a16:creationId xmlns:a16="http://schemas.microsoft.com/office/drawing/2014/main" id="{209F29CC-AE7A-391F-A207-4A8564AA2EEA}"/>
                    </a:ext>
                  </a:extLst>
                </p:cNvPr>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91" name="Google Shape;9219;p73">
                  <a:extLst>
                    <a:ext uri="{FF2B5EF4-FFF2-40B4-BE49-F238E27FC236}">
                      <a16:creationId xmlns:a16="http://schemas.microsoft.com/office/drawing/2014/main" id="{BCDDE940-E93A-A393-A9DC-370D88DA5847}"/>
                    </a:ext>
                  </a:extLst>
                </p:cNvPr>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697" name="Google Shape;9220;p73">
                <a:extLst>
                  <a:ext uri="{FF2B5EF4-FFF2-40B4-BE49-F238E27FC236}">
                    <a16:creationId xmlns:a16="http://schemas.microsoft.com/office/drawing/2014/main" id="{66E34820-7D1C-59F4-8B7B-47275F5EFEF1}"/>
                  </a:ext>
                </a:extLst>
              </p:cNvPr>
              <p:cNvSpPr/>
              <p:nvPr/>
            </p:nvSpPr>
            <p:spPr>
              <a:xfrm>
                <a:off x="8489608" y="2923979"/>
                <a:ext cx="279612" cy="50192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698" name="Google Shape;9221;p73">
                <a:extLst>
                  <a:ext uri="{FF2B5EF4-FFF2-40B4-BE49-F238E27FC236}">
                    <a16:creationId xmlns:a16="http://schemas.microsoft.com/office/drawing/2014/main" id="{7037DE14-B328-BABE-31B2-568C5F277739}"/>
                  </a:ext>
                </a:extLst>
              </p:cNvPr>
              <p:cNvGrpSpPr/>
              <p:nvPr/>
            </p:nvGrpSpPr>
            <p:grpSpPr>
              <a:xfrm>
                <a:off x="10278360" y="2925316"/>
                <a:ext cx="503276" cy="499261"/>
                <a:chOff x="6167350" y="2672800"/>
                <a:chExt cx="297750" cy="295375"/>
              </a:xfrm>
              <a:grpFill/>
            </p:grpSpPr>
            <p:sp>
              <p:nvSpPr>
                <p:cNvPr id="17784" name="Google Shape;9222;p73">
                  <a:extLst>
                    <a:ext uri="{FF2B5EF4-FFF2-40B4-BE49-F238E27FC236}">
                      <a16:creationId xmlns:a16="http://schemas.microsoft.com/office/drawing/2014/main" id="{AC2146FD-05DC-B353-F937-3D358EBD334C}"/>
                    </a:ext>
                  </a:extLst>
                </p:cNvPr>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5" name="Google Shape;9223;p73">
                  <a:extLst>
                    <a:ext uri="{FF2B5EF4-FFF2-40B4-BE49-F238E27FC236}">
                      <a16:creationId xmlns:a16="http://schemas.microsoft.com/office/drawing/2014/main" id="{3E57F1F5-90DD-9D3E-405A-62D3C9E5218C}"/>
                    </a:ext>
                  </a:extLst>
                </p:cNvPr>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6" name="Google Shape;9224;p73">
                  <a:extLst>
                    <a:ext uri="{FF2B5EF4-FFF2-40B4-BE49-F238E27FC236}">
                      <a16:creationId xmlns:a16="http://schemas.microsoft.com/office/drawing/2014/main" id="{BD647321-D9DF-0DFF-136C-5D433F42D45C}"/>
                    </a:ext>
                  </a:extLst>
                </p:cNvPr>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7" name="Google Shape;9225;p73">
                  <a:extLst>
                    <a:ext uri="{FF2B5EF4-FFF2-40B4-BE49-F238E27FC236}">
                      <a16:creationId xmlns:a16="http://schemas.microsoft.com/office/drawing/2014/main" id="{A9D91F3E-19A6-3941-85F3-65CFEEAD2E6D}"/>
                    </a:ext>
                  </a:extLst>
                </p:cNvPr>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8" name="Google Shape;9226;p73">
                  <a:extLst>
                    <a:ext uri="{FF2B5EF4-FFF2-40B4-BE49-F238E27FC236}">
                      <a16:creationId xmlns:a16="http://schemas.microsoft.com/office/drawing/2014/main" id="{19448EAF-840E-6962-70CC-96EAEE1F72A5}"/>
                    </a:ext>
                  </a:extLst>
                </p:cNvPr>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699" name="Google Shape;9227;p73">
                <a:extLst>
                  <a:ext uri="{FF2B5EF4-FFF2-40B4-BE49-F238E27FC236}">
                    <a16:creationId xmlns:a16="http://schemas.microsoft.com/office/drawing/2014/main" id="{73F0655E-6EDA-C5D1-ACDF-3DA89251BBEB}"/>
                  </a:ext>
                </a:extLst>
              </p:cNvPr>
              <p:cNvGrpSpPr/>
              <p:nvPr/>
            </p:nvGrpSpPr>
            <p:grpSpPr>
              <a:xfrm>
                <a:off x="2672056" y="1687222"/>
                <a:ext cx="497951" cy="501923"/>
                <a:chOff x="1777925" y="1953700"/>
                <a:chExt cx="294600" cy="296950"/>
              </a:xfrm>
              <a:grpFill/>
            </p:grpSpPr>
            <p:sp>
              <p:nvSpPr>
                <p:cNvPr id="17780" name="Google Shape;9228;p73">
                  <a:extLst>
                    <a:ext uri="{FF2B5EF4-FFF2-40B4-BE49-F238E27FC236}">
                      <a16:creationId xmlns:a16="http://schemas.microsoft.com/office/drawing/2014/main" id="{CE81207F-18F6-8D53-9E05-4E7BDD16ACA5}"/>
                    </a:ext>
                  </a:extLst>
                </p:cNvPr>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1" name="Google Shape;9229;p73">
                  <a:extLst>
                    <a:ext uri="{FF2B5EF4-FFF2-40B4-BE49-F238E27FC236}">
                      <a16:creationId xmlns:a16="http://schemas.microsoft.com/office/drawing/2014/main" id="{5A169894-ACAA-AADE-BEA3-3C3509894546}"/>
                    </a:ext>
                  </a:extLst>
                </p:cNvPr>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2" name="Google Shape;9230;p73">
                  <a:extLst>
                    <a:ext uri="{FF2B5EF4-FFF2-40B4-BE49-F238E27FC236}">
                      <a16:creationId xmlns:a16="http://schemas.microsoft.com/office/drawing/2014/main" id="{AAE829AE-78C8-64CC-997E-FB4516E9986B}"/>
                    </a:ext>
                  </a:extLst>
                </p:cNvPr>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83" name="Google Shape;9231;p73">
                  <a:extLst>
                    <a:ext uri="{FF2B5EF4-FFF2-40B4-BE49-F238E27FC236}">
                      <a16:creationId xmlns:a16="http://schemas.microsoft.com/office/drawing/2014/main" id="{8A9C0DB5-C053-0BDD-E88A-3242214C12A3}"/>
                    </a:ext>
                  </a:extLst>
                </p:cNvPr>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00" name="Google Shape;9232;p73">
                <a:extLst>
                  <a:ext uri="{FF2B5EF4-FFF2-40B4-BE49-F238E27FC236}">
                    <a16:creationId xmlns:a16="http://schemas.microsoft.com/office/drawing/2014/main" id="{BDDE475B-D6AD-2E2A-1710-20CF825C5067}"/>
                  </a:ext>
                </a:extLst>
              </p:cNvPr>
              <p:cNvGrpSpPr/>
              <p:nvPr/>
            </p:nvGrpSpPr>
            <p:grpSpPr>
              <a:xfrm>
                <a:off x="2694705" y="2282300"/>
                <a:ext cx="452652" cy="497951"/>
                <a:chOff x="1790525" y="2319150"/>
                <a:chExt cx="267800" cy="294600"/>
              </a:xfrm>
              <a:grpFill/>
            </p:grpSpPr>
            <p:sp>
              <p:nvSpPr>
                <p:cNvPr id="17778" name="Google Shape;9233;p73">
                  <a:extLst>
                    <a:ext uri="{FF2B5EF4-FFF2-40B4-BE49-F238E27FC236}">
                      <a16:creationId xmlns:a16="http://schemas.microsoft.com/office/drawing/2014/main" id="{FEA3D7CA-E8BF-5679-B13C-69BC8FF8B4AE}"/>
                    </a:ext>
                  </a:extLst>
                </p:cNvPr>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9" name="Google Shape;9234;p73">
                  <a:extLst>
                    <a:ext uri="{FF2B5EF4-FFF2-40B4-BE49-F238E27FC236}">
                      <a16:creationId xmlns:a16="http://schemas.microsoft.com/office/drawing/2014/main" id="{FFC9D3A1-5BD2-0EE4-B3EB-E01412A5B475}"/>
                    </a:ext>
                  </a:extLst>
                </p:cNvPr>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701" name="Google Shape;9235;p73">
                <a:extLst>
                  <a:ext uri="{FF2B5EF4-FFF2-40B4-BE49-F238E27FC236}">
                    <a16:creationId xmlns:a16="http://schemas.microsoft.com/office/drawing/2014/main" id="{32CA1CD2-9C53-A202-BAE4-8AC7C6E1B30D}"/>
                  </a:ext>
                </a:extLst>
              </p:cNvPr>
              <p:cNvSpPr/>
              <p:nvPr/>
            </p:nvSpPr>
            <p:spPr>
              <a:xfrm>
                <a:off x="2670025" y="2923979"/>
                <a:ext cx="501965" cy="50192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702" name="Google Shape;9236;p73">
                <a:extLst>
                  <a:ext uri="{FF2B5EF4-FFF2-40B4-BE49-F238E27FC236}">
                    <a16:creationId xmlns:a16="http://schemas.microsoft.com/office/drawing/2014/main" id="{79098A00-3278-121A-53EE-CC7E00CEAC5B}"/>
                  </a:ext>
                </a:extLst>
              </p:cNvPr>
              <p:cNvGrpSpPr/>
              <p:nvPr/>
            </p:nvGrpSpPr>
            <p:grpSpPr>
              <a:xfrm>
                <a:off x="5851480" y="1688532"/>
                <a:ext cx="500612" cy="499303"/>
                <a:chOff x="3599700" y="1954475"/>
                <a:chExt cx="296175" cy="295400"/>
              </a:xfrm>
              <a:grpFill/>
            </p:grpSpPr>
            <p:sp>
              <p:nvSpPr>
                <p:cNvPr id="17775" name="Google Shape;9237;p73">
                  <a:extLst>
                    <a:ext uri="{FF2B5EF4-FFF2-40B4-BE49-F238E27FC236}">
                      <a16:creationId xmlns:a16="http://schemas.microsoft.com/office/drawing/2014/main" id="{984888A6-E6EF-CDCD-8CCB-4BFC800278C5}"/>
                    </a:ext>
                  </a:extLst>
                </p:cNvPr>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6" name="Google Shape;9238;p73">
                  <a:extLst>
                    <a:ext uri="{FF2B5EF4-FFF2-40B4-BE49-F238E27FC236}">
                      <a16:creationId xmlns:a16="http://schemas.microsoft.com/office/drawing/2014/main" id="{17FB0CFF-E1A7-478C-C7CF-C2D860788CF7}"/>
                    </a:ext>
                  </a:extLst>
                </p:cNvPr>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7" name="Google Shape;9239;p73">
                  <a:extLst>
                    <a:ext uri="{FF2B5EF4-FFF2-40B4-BE49-F238E27FC236}">
                      <a16:creationId xmlns:a16="http://schemas.microsoft.com/office/drawing/2014/main" id="{FD3DB83D-EDA0-0BD2-9C35-AC434AE155E4}"/>
                    </a:ext>
                  </a:extLst>
                </p:cNvPr>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03" name="Google Shape;9240;p73">
                <a:extLst>
                  <a:ext uri="{FF2B5EF4-FFF2-40B4-BE49-F238E27FC236}">
                    <a16:creationId xmlns:a16="http://schemas.microsoft.com/office/drawing/2014/main" id="{EB6EF0CD-931A-4332-62C2-619A7F7340F1}"/>
                  </a:ext>
                </a:extLst>
              </p:cNvPr>
              <p:cNvGrpSpPr/>
              <p:nvPr/>
            </p:nvGrpSpPr>
            <p:grpSpPr>
              <a:xfrm>
                <a:off x="5852810" y="2282300"/>
                <a:ext cx="497951" cy="497951"/>
                <a:chOff x="3601275" y="2319150"/>
                <a:chExt cx="294600" cy="294600"/>
              </a:xfrm>
              <a:grpFill/>
            </p:grpSpPr>
            <p:sp>
              <p:nvSpPr>
                <p:cNvPr id="17773" name="Google Shape;9241;p73">
                  <a:extLst>
                    <a:ext uri="{FF2B5EF4-FFF2-40B4-BE49-F238E27FC236}">
                      <a16:creationId xmlns:a16="http://schemas.microsoft.com/office/drawing/2014/main" id="{986A50F0-1798-3DBE-3930-C771EA53FDBB}"/>
                    </a:ext>
                  </a:extLst>
                </p:cNvPr>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4" name="Google Shape;9242;p73">
                  <a:extLst>
                    <a:ext uri="{FF2B5EF4-FFF2-40B4-BE49-F238E27FC236}">
                      <a16:creationId xmlns:a16="http://schemas.microsoft.com/office/drawing/2014/main" id="{1772D930-7849-D50A-5D1B-87E8F315D01A}"/>
                    </a:ext>
                  </a:extLst>
                </p:cNvPr>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704" name="Google Shape;9243;p73">
                <a:extLst>
                  <a:ext uri="{FF2B5EF4-FFF2-40B4-BE49-F238E27FC236}">
                    <a16:creationId xmlns:a16="http://schemas.microsoft.com/office/drawing/2014/main" id="{22256679-40BE-57CF-B73E-9DCB28F8B071}"/>
                  </a:ext>
                </a:extLst>
              </p:cNvPr>
              <p:cNvSpPr/>
              <p:nvPr/>
            </p:nvSpPr>
            <p:spPr>
              <a:xfrm>
                <a:off x="5852086" y="2925310"/>
                <a:ext cx="499303" cy="499261"/>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705" name="Google Shape;9244;p73">
                <a:extLst>
                  <a:ext uri="{FF2B5EF4-FFF2-40B4-BE49-F238E27FC236}">
                    <a16:creationId xmlns:a16="http://schemas.microsoft.com/office/drawing/2014/main" id="{7489D1CA-71B9-1897-D273-7DDAA29158ED}"/>
                  </a:ext>
                </a:extLst>
              </p:cNvPr>
              <p:cNvGrpSpPr/>
              <p:nvPr/>
            </p:nvGrpSpPr>
            <p:grpSpPr>
              <a:xfrm>
                <a:off x="9032639" y="1687898"/>
                <a:ext cx="469977" cy="500571"/>
                <a:chOff x="5421475" y="1945825"/>
                <a:chExt cx="278050" cy="296150"/>
              </a:xfrm>
              <a:grpFill/>
            </p:grpSpPr>
            <p:sp>
              <p:nvSpPr>
                <p:cNvPr id="17765" name="Google Shape;9245;p73">
                  <a:extLst>
                    <a:ext uri="{FF2B5EF4-FFF2-40B4-BE49-F238E27FC236}">
                      <a16:creationId xmlns:a16="http://schemas.microsoft.com/office/drawing/2014/main" id="{D31036E0-1490-215E-8B44-B2E8868F380C}"/>
                    </a:ext>
                  </a:extLst>
                </p:cNvPr>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6" name="Google Shape;9246;p73">
                  <a:extLst>
                    <a:ext uri="{FF2B5EF4-FFF2-40B4-BE49-F238E27FC236}">
                      <a16:creationId xmlns:a16="http://schemas.microsoft.com/office/drawing/2014/main" id="{529547DA-5E2B-FBB2-CDCC-B88F596E6303}"/>
                    </a:ext>
                  </a:extLst>
                </p:cNvPr>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7" name="Google Shape;9247;p73">
                  <a:extLst>
                    <a:ext uri="{FF2B5EF4-FFF2-40B4-BE49-F238E27FC236}">
                      <a16:creationId xmlns:a16="http://schemas.microsoft.com/office/drawing/2014/main" id="{A5E7FF3E-8926-4DCD-E327-952FE3F5566B}"/>
                    </a:ext>
                  </a:extLst>
                </p:cNvPr>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8" name="Google Shape;9248;p73">
                  <a:extLst>
                    <a:ext uri="{FF2B5EF4-FFF2-40B4-BE49-F238E27FC236}">
                      <a16:creationId xmlns:a16="http://schemas.microsoft.com/office/drawing/2014/main" id="{D17C568C-B18F-58B6-1D98-3AC6331E427C}"/>
                    </a:ext>
                  </a:extLst>
                </p:cNvPr>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9" name="Google Shape;9249;p73">
                  <a:extLst>
                    <a:ext uri="{FF2B5EF4-FFF2-40B4-BE49-F238E27FC236}">
                      <a16:creationId xmlns:a16="http://schemas.microsoft.com/office/drawing/2014/main" id="{3EBAAEE1-7168-D0DC-21F4-954BB0707B02}"/>
                    </a:ext>
                  </a:extLst>
                </p:cNvPr>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0" name="Google Shape;9250;p73">
                  <a:extLst>
                    <a:ext uri="{FF2B5EF4-FFF2-40B4-BE49-F238E27FC236}">
                      <a16:creationId xmlns:a16="http://schemas.microsoft.com/office/drawing/2014/main" id="{C1B3B1FF-2D1E-9DC5-EBF8-C8501F144730}"/>
                    </a:ext>
                  </a:extLst>
                </p:cNvPr>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1" name="Google Shape;9251;p73">
                  <a:extLst>
                    <a:ext uri="{FF2B5EF4-FFF2-40B4-BE49-F238E27FC236}">
                      <a16:creationId xmlns:a16="http://schemas.microsoft.com/office/drawing/2014/main" id="{EF670C8F-1918-0F24-4D0D-4660144E0182}"/>
                    </a:ext>
                  </a:extLst>
                </p:cNvPr>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72" name="Google Shape;9252;p73">
                  <a:extLst>
                    <a:ext uri="{FF2B5EF4-FFF2-40B4-BE49-F238E27FC236}">
                      <a16:creationId xmlns:a16="http://schemas.microsoft.com/office/drawing/2014/main" id="{0E01833B-3147-6802-176B-441DBCCFF6C5}"/>
                    </a:ext>
                  </a:extLst>
                </p:cNvPr>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706" name="Google Shape;9253;p73">
                <a:extLst>
                  <a:ext uri="{FF2B5EF4-FFF2-40B4-BE49-F238E27FC236}">
                    <a16:creationId xmlns:a16="http://schemas.microsoft.com/office/drawing/2014/main" id="{77A18426-313E-DF63-9AD8-CC0C67C8C16D}"/>
                  </a:ext>
                </a:extLst>
              </p:cNvPr>
              <p:cNvSpPr/>
              <p:nvPr/>
            </p:nvSpPr>
            <p:spPr>
              <a:xfrm>
                <a:off x="9014587" y="2279632"/>
                <a:ext cx="505937" cy="503276"/>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707" name="Google Shape;9254;p73">
                <a:extLst>
                  <a:ext uri="{FF2B5EF4-FFF2-40B4-BE49-F238E27FC236}">
                    <a16:creationId xmlns:a16="http://schemas.microsoft.com/office/drawing/2014/main" id="{72FB360D-7A90-9A4A-2A7E-E887E021CE9E}"/>
                  </a:ext>
                </a:extLst>
              </p:cNvPr>
              <p:cNvGrpSpPr/>
              <p:nvPr/>
            </p:nvGrpSpPr>
            <p:grpSpPr>
              <a:xfrm>
                <a:off x="9016666" y="3013844"/>
                <a:ext cx="501923" cy="322206"/>
                <a:chOff x="5411225" y="2726350"/>
                <a:chExt cx="296950" cy="190625"/>
              </a:xfrm>
              <a:grpFill/>
            </p:grpSpPr>
            <p:sp>
              <p:nvSpPr>
                <p:cNvPr id="17763" name="Google Shape;9255;p73">
                  <a:extLst>
                    <a:ext uri="{FF2B5EF4-FFF2-40B4-BE49-F238E27FC236}">
                      <a16:creationId xmlns:a16="http://schemas.microsoft.com/office/drawing/2014/main" id="{DE98A84E-4A61-74D3-3E50-57DF3490DC39}"/>
                    </a:ext>
                  </a:extLst>
                </p:cNvPr>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4" name="Google Shape;9256;p73">
                  <a:extLst>
                    <a:ext uri="{FF2B5EF4-FFF2-40B4-BE49-F238E27FC236}">
                      <a16:creationId xmlns:a16="http://schemas.microsoft.com/office/drawing/2014/main" id="{EE281632-F59E-F87D-52DA-DCC1C76AB9F0}"/>
                    </a:ext>
                  </a:extLst>
                </p:cNvPr>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08" name="Google Shape;9257;p73">
                <a:extLst>
                  <a:ext uri="{FF2B5EF4-FFF2-40B4-BE49-F238E27FC236}">
                    <a16:creationId xmlns:a16="http://schemas.microsoft.com/office/drawing/2014/main" id="{1CA83ABB-181B-17EB-9EA7-21E74327B3D4}"/>
                  </a:ext>
                </a:extLst>
              </p:cNvPr>
              <p:cNvGrpSpPr/>
              <p:nvPr/>
            </p:nvGrpSpPr>
            <p:grpSpPr>
              <a:xfrm>
                <a:off x="10924848" y="1704399"/>
                <a:ext cx="503233" cy="467568"/>
                <a:chOff x="6524150" y="1938725"/>
                <a:chExt cx="297725" cy="276625"/>
              </a:xfrm>
              <a:grpFill/>
            </p:grpSpPr>
            <p:sp>
              <p:nvSpPr>
                <p:cNvPr id="17759" name="Google Shape;9258;p73">
                  <a:extLst>
                    <a:ext uri="{FF2B5EF4-FFF2-40B4-BE49-F238E27FC236}">
                      <a16:creationId xmlns:a16="http://schemas.microsoft.com/office/drawing/2014/main" id="{A372C818-0BAD-158E-77D6-30389AF14804}"/>
                    </a:ext>
                  </a:extLst>
                </p:cNvPr>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0" name="Google Shape;9259;p73">
                  <a:extLst>
                    <a:ext uri="{FF2B5EF4-FFF2-40B4-BE49-F238E27FC236}">
                      <a16:creationId xmlns:a16="http://schemas.microsoft.com/office/drawing/2014/main" id="{90920DEE-E4A8-CAF0-2EEA-C98DCFB5EDB4}"/>
                    </a:ext>
                  </a:extLst>
                </p:cNvPr>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1" name="Google Shape;9260;p73">
                  <a:extLst>
                    <a:ext uri="{FF2B5EF4-FFF2-40B4-BE49-F238E27FC236}">
                      <a16:creationId xmlns:a16="http://schemas.microsoft.com/office/drawing/2014/main" id="{CCFE58FF-ACD3-1192-0C89-93F58F12DD2B}"/>
                    </a:ext>
                  </a:extLst>
                </p:cNvPr>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62" name="Google Shape;9261;p73">
                  <a:extLst>
                    <a:ext uri="{FF2B5EF4-FFF2-40B4-BE49-F238E27FC236}">
                      <a16:creationId xmlns:a16="http://schemas.microsoft.com/office/drawing/2014/main" id="{DC0BB392-B6DC-7178-AE8B-E387F5ED17AC}"/>
                    </a:ext>
                  </a:extLst>
                </p:cNvPr>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09" name="Google Shape;9262;p73">
                <a:extLst>
                  <a:ext uri="{FF2B5EF4-FFF2-40B4-BE49-F238E27FC236}">
                    <a16:creationId xmlns:a16="http://schemas.microsoft.com/office/drawing/2014/main" id="{6BD0F023-DD6B-A666-8B65-A225D03CB8EC}"/>
                  </a:ext>
                </a:extLst>
              </p:cNvPr>
              <p:cNvGrpSpPr/>
              <p:nvPr/>
            </p:nvGrpSpPr>
            <p:grpSpPr>
              <a:xfrm>
                <a:off x="3302285" y="1687877"/>
                <a:ext cx="501965" cy="500612"/>
                <a:chOff x="2141000" y="1954475"/>
                <a:chExt cx="296975" cy="296175"/>
              </a:xfrm>
              <a:grpFill/>
            </p:grpSpPr>
            <p:sp>
              <p:nvSpPr>
                <p:cNvPr id="17755" name="Google Shape;9263;p73">
                  <a:extLst>
                    <a:ext uri="{FF2B5EF4-FFF2-40B4-BE49-F238E27FC236}">
                      <a16:creationId xmlns:a16="http://schemas.microsoft.com/office/drawing/2014/main" id="{5328BBAA-A125-F557-1A66-5E8C1FC3D36B}"/>
                    </a:ext>
                  </a:extLst>
                </p:cNvPr>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6" name="Google Shape;9264;p73">
                  <a:extLst>
                    <a:ext uri="{FF2B5EF4-FFF2-40B4-BE49-F238E27FC236}">
                      <a16:creationId xmlns:a16="http://schemas.microsoft.com/office/drawing/2014/main" id="{1A35B23E-30AC-7946-9E8D-F940732B8872}"/>
                    </a:ext>
                  </a:extLst>
                </p:cNvPr>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7" name="Google Shape;9265;p73">
                  <a:extLst>
                    <a:ext uri="{FF2B5EF4-FFF2-40B4-BE49-F238E27FC236}">
                      <a16:creationId xmlns:a16="http://schemas.microsoft.com/office/drawing/2014/main" id="{9CF27558-4ADD-1F3D-B2CA-BAF77FA09771}"/>
                    </a:ext>
                  </a:extLst>
                </p:cNvPr>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8" name="Google Shape;9266;p73">
                  <a:extLst>
                    <a:ext uri="{FF2B5EF4-FFF2-40B4-BE49-F238E27FC236}">
                      <a16:creationId xmlns:a16="http://schemas.microsoft.com/office/drawing/2014/main" id="{6804D34A-7F1D-4842-EFBA-D0E0D2E11F67}"/>
                    </a:ext>
                  </a:extLst>
                </p:cNvPr>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0" name="Google Shape;9267;p73">
                <a:extLst>
                  <a:ext uri="{FF2B5EF4-FFF2-40B4-BE49-F238E27FC236}">
                    <a16:creationId xmlns:a16="http://schemas.microsoft.com/office/drawing/2014/main" id="{DFD2809D-8EAD-C73F-9AF6-99BA631EFE8C}"/>
                  </a:ext>
                </a:extLst>
              </p:cNvPr>
              <p:cNvGrpSpPr/>
              <p:nvPr/>
            </p:nvGrpSpPr>
            <p:grpSpPr>
              <a:xfrm>
                <a:off x="3292988" y="2281454"/>
                <a:ext cx="520558" cy="499641"/>
                <a:chOff x="2140225" y="2318650"/>
                <a:chExt cx="307975" cy="295600"/>
              </a:xfrm>
              <a:grpFill/>
            </p:grpSpPr>
            <p:sp>
              <p:nvSpPr>
                <p:cNvPr id="17753" name="Google Shape;9268;p73">
                  <a:extLst>
                    <a:ext uri="{FF2B5EF4-FFF2-40B4-BE49-F238E27FC236}">
                      <a16:creationId xmlns:a16="http://schemas.microsoft.com/office/drawing/2014/main" id="{DB099571-9C97-27F3-E76F-70ADB5AF3A52}"/>
                    </a:ext>
                  </a:extLst>
                </p:cNvPr>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4" name="Google Shape;9269;p73">
                  <a:extLst>
                    <a:ext uri="{FF2B5EF4-FFF2-40B4-BE49-F238E27FC236}">
                      <a16:creationId xmlns:a16="http://schemas.microsoft.com/office/drawing/2014/main" id="{453F360D-9884-6CA0-B763-21D11776D236}"/>
                    </a:ext>
                  </a:extLst>
                </p:cNvPr>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1" name="Google Shape;9270;p73">
                <a:extLst>
                  <a:ext uri="{FF2B5EF4-FFF2-40B4-BE49-F238E27FC236}">
                    <a16:creationId xmlns:a16="http://schemas.microsoft.com/office/drawing/2014/main" id="{DB19A429-F021-5856-E522-33967F3996B5}"/>
                  </a:ext>
                </a:extLst>
              </p:cNvPr>
              <p:cNvGrpSpPr/>
              <p:nvPr/>
            </p:nvGrpSpPr>
            <p:grpSpPr>
              <a:xfrm>
                <a:off x="3300954" y="2924662"/>
                <a:ext cx="504627" cy="500571"/>
                <a:chOff x="2139425" y="2682250"/>
                <a:chExt cx="298550" cy="296150"/>
              </a:xfrm>
              <a:grpFill/>
            </p:grpSpPr>
            <p:sp>
              <p:nvSpPr>
                <p:cNvPr id="17749" name="Google Shape;9271;p73">
                  <a:extLst>
                    <a:ext uri="{FF2B5EF4-FFF2-40B4-BE49-F238E27FC236}">
                      <a16:creationId xmlns:a16="http://schemas.microsoft.com/office/drawing/2014/main" id="{CCA5FED2-7B32-27FB-737F-3DAE115C630B}"/>
                    </a:ext>
                  </a:extLst>
                </p:cNvPr>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0" name="Google Shape;9272;p73">
                  <a:extLst>
                    <a:ext uri="{FF2B5EF4-FFF2-40B4-BE49-F238E27FC236}">
                      <a16:creationId xmlns:a16="http://schemas.microsoft.com/office/drawing/2014/main" id="{FCE80E55-FB11-118F-CA88-AE654B298279}"/>
                    </a:ext>
                  </a:extLst>
                </p:cNvPr>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1" name="Google Shape;9273;p73">
                  <a:extLst>
                    <a:ext uri="{FF2B5EF4-FFF2-40B4-BE49-F238E27FC236}">
                      <a16:creationId xmlns:a16="http://schemas.microsoft.com/office/drawing/2014/main" id="{3473AA95-5743-6B43-1034-8CA9163B34AC}"/>
                    </a:ext>
                  </a:extLst>
                </p:cNvPr>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52" name="Google Shape;9274;p73">
                  <a:extLst>
                    <a:ext uri="{FF2B5EF4-FFF2-40B4-BE49-F238E27FC236}">
                      <a16:creationId xmlns:a16="http://schemas.microsoft.com/office/drawing/2014/main" id="{930EE990-9113-5D81-EF39-B4CA9E8DAAAA}"/>
                    </a:ext>
                  </a:extLst>
                </p:cNvPr>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2" name="Google Shape;9275;p73">
                <a:extLst>
                  <a:ext uri="{FF2B5EF4-FFF2-40B4-BE49-F238E27FC236}">
                    <a16:creationId xmlns:a16="http://schemas.microsoft.com/office/drawing/2014/main" id="{9992E002-32B7-0E30-6174-A4B5C360A5AD}"/>
                  </a:ext>
                </a:extLst>
              </p:cNvPr>
              <p:cNvGrpSpPr/>
              <p:nvPr/>
            </p:nvGrpSpPr>
            <p:grpSpPr>
              <a:xfrm>
                <a:off x="6474398" y="1748451"/>
                <a:ext cx="501965" cy="379464"/>
                <a:chOff x="3962775" y="1990700"/>
                <a:chExt cx="296975" cy="224500"/>
              </a:xfrm>
              <a:grpFill/>
            </p:grpSpPr>
            <p:sp>
              <p:nvSpPr>
                <p:cNvPr id="17745" name="Google Shape;9276;p73">
                  <a:extLst>
                    <a:ext uri="{FF2B5EF4-FFF2-40B4-BE49-F238E27FC236}">
                      <a16:creationId xmlns:a16="http://schemas.microsoft.com/office/drawing/2014/main" id="{9A6BE43D-6526-2C57-8AE3-491E6B04F395}"/>
                    </a:ext>
                  </a:extLst>
                </p:cNvPr>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6" name="Google Shape;9277;p73">
                  <a:extLst>
                    <a:ext uri="{FF2B5EF4-FFF2-40B4-BE49-F238E27FC236}">
                      <a16:creationId xmlns:a16="http://schemas.microsoft.com/office/drawing/2014/main" id="{236248FC-F985-6163-39F8-110A0FE78691}"/>
                    </a:ext>
                  </a:extLst>
                </p:cNvPr>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7" name="Google Shape;9278;p73">
                  <a:extLst>
                    <a:ext uri="{FF2B5EF4-FFF2-40B4-BE49-F238E27FC236}">
                      <a16:creationId xmlns:a16="http://schemas.microsoft.com/office/drawing/2014/main" id="{62771EB1-DF7A-AD96-9E55-49EE46E628E6}"/>
                    </a:ext>
                  </a:extLst>
                </p:cNvPr>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8" name="Google Shape;9279;p73">
                  <a:extLst>
                    <a:ext uri="{FF2B5EF4-FFF2-40B4-BE49-F238E27FC236}">
                      <a16:creationId xmlns:a16="http://schemas.microsoft.com/office/drawing/2014/main" id="{985E1139-1F37-473A-CE4D-6E92EBFD3D6E}"/>
                    </a:ext>
                  </a:extLst>
                </p:cNvPr>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3" name="Google Shape;9280;p73">
                <a:extLst>
                  <a:ext uri="{FF2B5EF4-FFF2-40B4-BE49-F238E27FC236}">
                    <a16:creationId xmlns:a16="http://schemas.microsoft.com/office/drawing/2014/main" id="{09BBC2A9-E7C4-93C2-F40E-AA512C8C5D79}"/>
                  </a:ext>
                </a:extLst>
              </p:cNvPr>
              <p:cNvGrpSpPr/>
              <p:nvPr/>
            </p:nvGrpSpPr>
            <p:grpSpPr>
              <a:xfrm>
                <a:off x="6475075" y="2280968"/>
                <a:ext cx="500612" cy="500612"/>
                <a:chOff x="3963575" y="2317575"/>
                <a:chExt cx="296175" cy="296175"/>
              </a:xfrm>
              <a:grpFill/>
            </p:grpSpPr>
            <p:sp>
              <p:nvSpPr>
                <p:cNvPr id="17729" name="Google Shape;9281;p73">
                  <a:extLst>
                    <a:ext uri="{FF2B5EF4-FFF2-40B4-BE49-F238E27FC236}">
                      <a16:creationId xmlns:a16="http://schemas.microsoft.com/office/drawing/2014/main" id="{4ACFAD76-47BB-4318-2B20-CB9E8240F179}"/>
                    </a:ext>
                  </a:extLst>
                </p:cNvPr>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0" name="Google Shape;9282;p73">
                  <a:extLst>
                    <a:ext uri="{FF2B5EF4-FFF2-40B4-BE49-F238E27FC236}">
                      <a16:creationId xmlns:a16="http://schemas.microsoft.com/office/drawing/2014/main" id="{F915654A-EB5E-1504-971D-A2EFD0EB4374}"/>
                    </a:ext>
                  </a:extLst>
                </p:cNvPr>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1" name="Google Shape;9283;p73">
                  <a:extLst>
                    <a:ext uri="{FF2B5EF4-FFF2-40B4-BE49-F238E27FC236}">
                      <a16:creationId xmlns:a16="http://schemas.microsoft.com/office/drawing/2014/main" id="{D9CCDAD3-7ACC-8A2B-DBD8-8794DBE7B00E}"/>
                    </a:ext>
                  </a:extLst>
                </p:cNvPr>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2" name="Google Shape;9284;p73">
                  <a:extLst>
                    <a:ext uri="{FF2B5EF4-FFF2-40B4-BE49-F238E27FC236}">
                      <a16:creationId xmlns:a16="http://schemas.microsoft.com/office/drawing/2014/main" id="{DC98ADCD-F984-75D7-0D34-4DCE5E9E2DEC}"/>
                    </a:ext>
                  </a:extLst>
                </p:cNvPr>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3" name="Google Shape;9285;p73">
                  <a:extLst>
                    <a:ext uri="{FF2B5EF4-FFF2-40B4-BE49-F238E27FC236}">
                      <a16:creationId xmlns:a16="http://schemas.microsoft.com/office/drawing/2014/main" id="{5F57DC27-1768-468A-FCC6-DA7377ED975D}"/>
                    </a:ext>
                  </a:extLst>
                </p:cNvPr>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4" name="Google Shape;9286;p73">
                  <a:extLst>
                    <a:ext uri="{FF2B5EF4-FFF2-40B4-BE49-F238E27FC236}">
                      <a16:creationId xmlns:a16="http://schemas.microsoft.com/office/drawing/2014/main" id="{0307012C-8DD4-A8EA-C7D9-C43E51FF320C}"/>
                    </a:ext>
                  </a:extLst>
                </p:cNvPr>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5" name="Google Shape;9287;p73">
                  <a:extLst>
                    <a:ext uri="{FF2B5EF4-FFF2-40B4-BE49-F238E27FC236}">
                      <a16:creationId xmlns:a16="http://schemas.microsoft.com/office/drawing/2014/main" id="{9887EE4A-DCD2-8B46-86C5-BBC99CCAF27A}"/>
                    </a:ext>
                  </a:extLst>
                </p:cNvPr>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6" name="Google Shape;9288;p73">
                  <a:extLst>
                    <a:ext uri="{FF2B5EF4-FFF2-40B4-BE49-F238E27FC236}">
                      <a16:creationId xmlns:a16="http://schemas.microsoft.com/office/drawing/2014/main" id="{3EEE8EC4-6573-BE9A-8865-5AB0A4395BBB}"/>
                    </a:ext>
                  </a:extLst>
                </p:cNvPr>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7" name="Google Shape;9289;p73">
                  <a:extLst>
                    <a:ext uri="{FF2B5EF4-FFF2-40B4-BE49-F238E27FC236}">
                      <a16:creationId xmlns:a16="http://schemas.microsoft.com/office/drawing/2014/main" id="{E6A5328B-40C2-2107-F03A-C4E239F7D646}"/>
                    </a:ext>
                  </a:extLst>
                </p:cNvPr>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8" name="Google Shape;9290;p73">
                  <a:extLst>
                    <a:ext uri="{FF2B5EF4-FFF2-40B4-BE49-F238E27FC236}">
                      <a16:creationId xmlns:a16="http://schemas.microsoft.com/office/drawing/2014/main" id="{355276FD-ACB4-C4C3-8D86-553E6FC500D0}"/>
                    </a:ext>
                  </a:extLst>
                </p:cNvPr>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39" name="Google Shape;9291;p73">
                  <a:extLst>
                    <a:ext uri="{FF2B5EF4-FFF2-40B4-BE49-F238E27FC236}">
                      <a16:creationId xmlns:a16="http://schemas.microsoft.com/office/drawing/2014/main" id="{C78FFD35-DDAA-E582-B6AE-38ABEFE8A455}"/>
                    </a:ext>
                  </a:extLst>
                </p:cNvPr>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0" name="Google Shape;9292;p73">
                  <a:extLst>
                    <a:ext uri="{FF2B5EF4-FFF2-40B4-BE49-F238E27FC236}">
                      <a16:creationId xmlns:a16="http://schemas.microsoft.com/office/drawing/2014/main" id="{D2D28103-AC5B-C98D-CA3B-E0F28D5366CC}"/>
                    </a:ext>
                  </a:extLst>
                </p:cNvPr>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1" name="Google Shape;9293;p73">
                  <a:extLst>
                    <a:ext uri="{FF2B5EF4-FFF2-40B4-BE49-F238E27FC236}">
                      <a16:creationId xmlns:a16="http://schemas.microsoft.com/office/drawing/2014/main" id="{14C4D3AF-FC19-D52A-6760-5AAB3A0334B8}"/>
                    </a:ext>
                  </a:extLst>
                </p:cNvPr>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2" name="Google Shape;9294;p73">
                  <a:extLst>
                    <a:ext uri="{FF2B5EF4-FFF2-40B4-BE49-F238E27FC236}">
                      <a16:creationId xmlns:a16="http://schemas.microsoft.com/office/drawing/2014/main" id="{7DF28D38-DBFC-EE2C-8B35-57748802FA17}"/>
                    </a:ext>
                  </a:extLst>
                </p:cNvPr>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3" name="Google Shape;9295;p73">
                  <a:extLst>
                    <a:ext uri="{FF2B5EF4-FFF2-40B4-BE49-F238E27FC236}">
                      <a16:creationId xmlns:a16="http://schemas.microsoft.com/office/drawing/2014/main" id="{B5582F63-8634-6F41-9AD0-701188A1D81B}"/>
                    </a:ext>
                  </a:extLst>
                </p:cNvPr>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44" name="Google Shape;9296;p73">
                  <a:extLst>
                    <a:ext uri="{FF2B5EF4-FFF2-40B4-BE49-F238E27FC236}">
                      <a16:creationId xmlns:a16="http://schemas.microsoft.com/office/drawing/2014/main" id="{F88CDD5B-38C4-74C6-E1F5-11424EE71FA1}"/>
                    </a:ext>
                  </a:extLst>
                </p:cNvPr>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4" name="Google Shape;9297;p73">
                <a:extLst>
                  <a:ext uri="{FF2B5EF4-FFF2-40B4-BE49-F238E27FC236}">
                    <a16:creationId xmlns:a16="http://schemas.microsoft.com/office/drawing/2014/main" id="{ADBBCCCF-F539-E234-B372-BEF7E91BE309}"/>
                  </a:ext>
                </a:extLst>
              </p:cNvPr>
              <p:cNvGrpSpPr/>
              <p:nvPr/>
            </p:nvGrpSpPr>
            <p:grpSpPr>
              <a:xfrm>
                <a:off x="6475075" y="2925316"/>
                <a:ext cx="500612" cy="499261"/>
                <a:chOff x="3962775" y="2683025"/>
                <a:chExt cx="296175" cy="295375"/>
              </a:xfrm>
              <a:grpFill/>
            </p:grpSpPr>
            <p:sp>
              <p:nvSpPr>
                <p:cNvPr id="17726" name="Google Shape;9298;p73">
                  <a:extLst>
                    <a:ext uri="{FF2B5EF4-FFF2-40B4-BE49-F238E27FC236}">
                      <a16:creationId xmlns:a16="http://schemas.microsoft.com/office/drawing/2014/main" id="{333D9696-6FDE-A3C6-FE69-0381D9019E8C}"/>
                    </a:ext>
                  </a:extLst>
                </p:cNvPr>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7" name="Google Shape;9299;p73">
                  <a:extLst>
                    <a:ext uri="{FF2B5EF4-FFF2-40B4-BE49-F238E27FC236}">
                      <a16:creationId xmlns:a16="http://schemas.microsoft.com/office/drawing/2014/main" id="{BD19671C-DEC7-A68F-2540-4184CC9D4166}"/>
                    </a:ext>
                  </a:extLst>
                </p:cNvPr>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8" name="Google Shape;9300;p73">
                  <a:extLst>
                    <a:ext uri="{FF2B5EF4-FFF2-40B4-BE49-F238E27FC236}">
                      <a16:creationId xmlns:a16="http://schemas.microsoft.com/office/drawing/2014/main" id="{FD1271EC-2AFC-FB89-6820-C759C1A3226B}"/>
                    </a:ext>
                  </a:extLst>
                </p:cNvPr>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715" name="Google Shape;9301;p73">
                <a:extLst>
                  <a:ext uri="{FF2B5EF4-FFF2-40B4-BE49-F238E27FC236}">
                    <a16:creationId xmlns:a16="http://schemas.microsoft.com/office/drawing/2014/main" id="{14DA1911-5FD4-7075-5C5A-8EB22ADBC316}"/>
                  </a:ext>
                </a:extLst>
              </p:cNvPr>
              <p:cNvSpPr/>
              <p:nvPr/>
            </p:nvSpPr>
            <p:spPr>
              <a:xfrm>
                <a:off x="9643409" y="1688548"/>
                <a:ext cx="507290" cy="499261"/>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716" name="Google Shape;9302;p73">
                <a:extLst>
                  <a:ext uri="{FF2B5EF4-FFF2-40B4-BE49-F238E27FC236}">
                    <a16:creationId xmlns:a16="http://schemas.microsoft.com/office/drawing/2014/main" id="{60881AC9-BD18-E5F0-7B17-5FB02523783E}"/>
                  </a:ext>
                </a:extLst>
              </p:cNvPr>
              <p:cNvGrpSpPr/>
              <p:nvPr/>
            </p:nvGrpSpPr>
            <p:grpSpPr>
              <a:xfrm>
                <a:off x="9647501" y="2281645"/>
                <a:ext cx="499261" cy="499261"/>
                <a:chOff x="5775900" y="2308125"/>
                <a:chExt cx="295375" cy="295375"/>
              </a:xfrm>
              <a:grpFill/>
            </p:grpSpPr>
            <p:sp>
              <p:nvSpPr>
                <p:cNvPr id="17721" name="Google Shape;9303;p73">
                  <a:extLst>
                    <a:ext uri="{FF2B5EF4-FFF2-40B4-BE49-F238E27FC236}">
                      <a16:creationId xmlns:a16="http://schemas.microsoft.com/office/drawing/2014/main" id="{C315BE69-2D51-3986-520F-2B3F46A5DBCE}"/>
                    </a:ext>
                  </a:extLst>
                </p:cNvPr>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2" name="Google Shape;9304;p73">
                  <a:extLst>
                    <a:ext uri="{FF2B5EF4-FFF2-40B4-BE49-F238E27FC236}">
                      <a16:creationId xmlns:a16="http://schemas.microsoft.com/office/drawing/2014/main" id="{8EA4FAFB-6124-ADED-0FCB-5127B8608600}"/>
                    </a:ext>
                  </a:extLst>
                </p:cNvPr>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3" name="Google Shape;9305;p73">
                  <a:extLst>
                    <a:ext uri="{FF2B5EF4-FFF2-40B4-BE49-F238E27FC236}">
                      <a16:creationId xmlns:a16="http://schemas.microsoft.com/office/drawing/2014/main" id="{969F07C5-887C-FB3F-279F-7867412849D8}"/>
                    </a:ext>
                  </a:extLst>
                </p:cNvPr>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4" name="Google Shape;9306;p73">
                  <a:extLst>
                    <a:ext uri="{FF2B5EF4-FFF2-40B4-BE49-F238E27FC236}">
                      <a16:creationId xmlns:a16="http://schemas.microsoft.com/office/drawing/2014/main" id="{52646B94-04D6-D82D-2DEA-F89E0F52965E}"/>
                    </a:ext>
                  </a:extLst>
                </p:cNvPr>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5" name="Google Shape;9307;p73">
                  <a:extLst>
                    <a:ext uri="{FF2B5EF4-FFF2-40B4-BE49-F238E27FC236}">
                      <a16:creationId xmlns:a16="http://schemas.microsoft.com/office/drawing/2014/main" id="{278BE2AC-7EB9-3087-0EA6-0582E9A943CB}"/>
                    </a:ext>
                  </a:extLst>
                </p:cNvPr>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717" name="Google Shape;9308;p73">
                <a:extLst>
                  <a:ext uri="{FF2B5EF4-FFF2-40B4-BE49-F238E27FC236}">
                    <a16:creationId xmlns:a16="http://schemas.microsoft.com/office/drawing/2014/main" id="{C7B4293F-CFA1-CC0E-B1A1-63DF61C0214C}"/>
                  </a:ext>
                </a:extLst>
              </p:cNvPr>
              <p:cNvGrpSpPr/>
              <p:nvPr/>
            </p:nvGrpSpPr>
            <p:grpSpPr>
              <a:xfrm>
                <a:off x="9677461" y="2924641"/>
                <a:ext cx="439341" cy="500612"/>
                <a:chOff x="5794025" y="2673575"/>
                <a:chExt cx="259925" cy="296175"/>
              </a:xfrm>
              <a:grpFill/>
            </p:grpSpPr>
            <p:sp>
              <p:nvSpPr>
                <p:cNvPr id="17719" name="Google Shape;9309;p73">
                  <a:extLst>
                    <a:ext uri="{FF2B5EF4-FFF2-40B4-BE49-F238E27FC236}">
                      <a16:creationId xmlns:a16="http://schemas.microsoft.com/office/drawing/2014/main" id="{10C723F2-4B1A-FD8C-E163-53E7CFB1607D}"/>
                    </a:ext>
                  </a:extLst>
                </p:cNvPr>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720" name="Google Shape;9310;p73">
                  <a:extLst>
                    <a:ext uri="{FF2B5EF4-FFF2-40B4-BE49-F238E27FC236}">
                      <a16:creationId xmlns:a16="http://schemas.microsoft.com/office/drawing/2014/main" id="{B05CCFA3-48D8-7480-099E-A806562AF8A5}"/>
                    </a:ext>
                  </a:extLst>
                </p:cNvPr>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718" name="Google Shape;9311;p73">
                <a:extLst>
                  <a:ext uri="{FF2B5EF4-FFF2-40B4-BE49-F238E27FC236}">
                    <a16:creationId xmlns:a16="http://schemas.microsoft.com/office/drawing/2014/main" id="{BC503502-1B9A-5BE9-42B4-C1A2596CDF50}"/>
                  </a:ext>
                </a:extLst>
              </p:cNvPr>
              <p:cNvSpPr/>
              <p:nvPr/>
            </p:nvSpPr>
            <p:spPr>
              <a:xfrm>
                <a:off x="10926070" y="2281639"/>
                <a:ext cx="500612" cy="499261"/>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8" name="Group 7">
              <a:extLst>
                <a:ext uri="{FF2B5EF4-FFF2-40B4-BE49-F238E27FC236}">
                  <a16:creationId xmlns:a16="http://schemas.microsoft.com/office/drawing/2014/main" id="{DBF28B2E-3C06-80D2-FDAE-323E72DBF284}"/>
                </a:ext>
              </a:extLst>
            </p:cNvPr>
            <p:cNvGrpSpPr/>
            <p:nvPr/>
          </p:nvGrpSpPr>
          <p:grpSpPr>
            <a:xfrm>
              <a:off x="764236" y="3833082"/>
              <a:ext cx="10663528" cy="1739406"/>
              <a:chOff x="763919" y="3746993"/>
              <a:chExt cx="10663528" cy="1739406"/>
            </a:xfrm>
            <a:grpFill/>
          </p:grpSpPr>
          <p:grpSp>
            <p:nvGrpSpPr>
              <p:cNvPr id="9" name="Google Shape;9312;p73">
                <a:extLst>
                  <a:ext uri="{FF2B5EF4-FFF2-40B4-BE49-F238E27FC236}">
                    <a16:creationId xmlns:a16="http://schemas.microsoft.com/office/drawing/2014/main" id="{9035EDF4-7054-B053-C953-078502A09BD0}"/>
                  </a:ext>
                </a:extLst>
              </p:cNvPr>
              <p:cNvGrpSpPr/>
              <p:nvPr/>
            </p:nvGrpSpPr>
            <p:grpSpPr>
              <a:xfrm>
                <a:off x="765249" y="3749233"/>
                <a:ext cx="503276" cy="497908"/>
                <a:chOff x="581525" y="3254850"/>
                <a:chExt cx="297750" cy="294575"/>
              </a:xfrm>
              <a:grpFill/>
            </p:grpSpPr>
            <p:sp>
              <p:nvSpPr>
                <p:cNvPr id="17666" name="Google Shape;9313;p73">
                  <a:extLst>
                    <a:ext uri="{FF2B5EF4-FFF2-40B4-BE49-F238E27FC236}">
                      <a16:creationId xmlns:a16="http://schemas.microsoft.com/office/drawing/2014/main" id="{2CA11248-D975-92CE-A611-6FAFDD9CBDCE}"/>
                    </a:ext>
                  </a:extLst>
                </p:cNvPr>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7" name="Google Shape;9314;p73">
                  <a:extLst>
                    <a:ext uri="{FF2B5EF4-FFF2-40B4-BE49-F238E27FC236}">
                      <a16:creationId xmlns:a16="http://schemas.microsoft.com/office/drawing/2014/main" id="{FDDB7711-8E0C-269C-CB8E-DDDBCA66BCB2}"/>
                    </a:ext>
                  </a:extLst>
                </p:cNvPr>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8" name="Google Shape;9315;p73">
                  <a:extLst>
                    <a:ext uri="{FF2B5EF4-FFF2-40B4-BE49-F238E27FC236}">
                      <a16:creationId xmlns:a16="http://schemas.microsoft.com/office/drawing/2014/main" id="{7D707936-5BC9-22F5-1282-A8C468BF59CA}"/>
                    </a:ext>
                  </a:extLst>
                </p:cNvPr>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0" name="Google Shape;9316;p73">
                <a:extLst>
                  <a:ext uri="{FF2B5EF4-FFF2-40B4-BE49-F238E27FC236}">
                    <a16:creationId xmlns:a16="http://schemas.microsoft.com/office/drawing/2014/main" id="{7D74966E-DF2B-B27A-60D5-0189C948950E}"/>
                  </a:ext>
                </a:extLst>
              </p:cNvPr>
              <p:cNvGrpSpPr/>
              <p:nvPr/>
            </p:nvGrpSpPr>
            <p:grpSpPr>
              <a:xfrm>
                <a:off x="763919" y="4376911"/>
                <a:ext cx="505937" cy="502642"/>
                <a:chOff x="580725" y="3617925"/>
                <a:chExt cx="299325" cy="297375"/>
              </a:xfrm>
              <a:grpFill/>
            </p:grpSpPr>
            <p:sp>
              <p:nvSpPr>
                <p:cNvPr id="17661" name="Google Shape;9317;p73">
                  <a:extLst>
                    <a:ext uri="{FF2B5EF4-FFF2-40B4-BE49-F238E27FC236}">
                      <a16:creationId xmlns:a16="http://schemas.microsoft.com/office/drawing/2014/main" id="{E130AB4B-8B5C-1FF4-FD60-3CC058A591DB}"/>
                    </a:ext>
                  </a:extLst>
                </p:cNvPr>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2" name="Google Shape;9318;p73">
                  <a:extLst>
                    <a:ext uri="{FF2B5EF4-FFF2-40B4-BE49-F238E27FC236}">
                      <a16:creationId xmlns:a16="http://schemas.microsoft.com/office/drawing/2014/main" id="{CE12A510-C724-2A3A-36F1-4744E5E3B14E}"/>
                    </a:ext>
                  </a:extLst>
                </p:cNvPr>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3" name="Google Shape;9319;p73">
                  <a:extLst>
                    <a:ext uri="{FF2B5EF4-FFF2-40B4-BE49-F238E27FC236}">
                      <a16:creationId xmlns:a16="http://schemas.microsoft.com/office/drawing/2014/main" id="{678751C9-2789-5C90-187B-71940DAB10EC}"/>
                    </a:ext>
                  </a:extLst>
                </p:cNvPr>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4" name="Google Shape;9320;p73">
                  <a:extLst>
                    <a:ext uri="{FF2B5EF4-FFF2-40B4-BE49-F238E27FC236}">
                      <a16:creationId xmlns:a16="http://schemas.microsoft.com/office/drawing/2014/main" id="{DC2A95C0-1839-374A-E941-E2C887988CD5}"/>
                    </a:ext>
                  </a:extLst>
                </p:cNvPr>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5" name="Google Shape;9321;p73">
                  <a:extLst>
                    <a:ext uri="{FF2B5EF4-FFF2-40B4-BE49-F238E27FC236}">
                      <a16:creationId xmlns:a16="http://schemas.microsoft.com/office/drawing/2014/main" id="{0C969AFF-B2C6-B1DD-B57D-5339A8C908B3}"/>
                    </a:ext>
                  </a:extLst>
                </p:cNvPr>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1" name="Google Shape;9322;p73">
                <a:extLst>
                  <a:ext uri="{FF2B5EF4-FFF2-40B4-BE49-F238E27FC236}">
                    <a16:creationId xmlns:a16="http://schemas.microsoft.com/office/drawing/2014/main" id="{1689C636-6C28-A6ED-1600-69FF0CC1F4F9}"/>
                  </a:ext>
                </a:extLst>
              </p:cNvPr>
              <p:cNvGrpSpPr/>
              <p:nvPr/>
            </p:nvGrpSpPr>
            <p:grpSpPr>
              <a:xfrm>
                <a:off x="766581" y="4984646"/>
                <a:ext cx="500612" cy="500612"/>
                <a:chOff x="583100" y="3982600"/>
                <a:chExt cx="296175" cy="296175"/>
              </a:xfrm>
              <a:grpFill/>
            </p:grpSpPr>
            <p:sp>
              <p:nvSpPr>
                <p:cNvPr id="17654" name="Google Shape;9323;p73">
                  <a:extLst>
                    <a:ext uri="{FF2B5EF4-FFF2-40B4-BE49-F238E27FC236}">
                      <a16:creationId xmlns:a16="http://schemas.microsoft.com/office/drawing/2014/main" id="{2AF59FAA-0209-FA52-2946-1A97203F5BFD}"/>
                    </a:ext>
                  </a:extLst>
                </p:cNvPr>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5" name="Google Shape;9324;p73">
                  <a:extLst>
                    <a:ext uri="{FF2B5EF4-FFF2-40B4-BE49-F238E27FC236}">
                      <a16:creationId xmlns:a16="http://schemas.microsoft.com/office/drawing/2014/main" id="{1B144750-1306-6D0C-CAD0-D27A9E4A5767}"/>
                    </a:ext>
                  </a:extLst>
                </p:cNvPr>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6" name="Google Shape;9325;p73">
                  <a:extLst>
                    <a:ext uri="{FF2B5EF4-FFF2-40B4-BE49-F238E27FC236}">
                      <a16:creationId xmlns:a16="http://schemas.microsoft.com/office/drawing/2014/main" id="{AE2C3548-ACD7-0A79-080F-5011F755BC4C}"/>
                    </a:ext>
                  </a:extLst>
                </p:cNvPr>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7" name="Google Shape;9326;p73">
                  <a:extLst>
                    <a:ext uri="{FF2B5EF4-FFF2-40B4-BE49-F238E27FC236}">
                      <a16:creationId xmlns:a16="http://schemas.microsoft.com/office/drawing/2014/main" id="{13519CD9-B131-CEB8-CE71-A95FF7CAC066}"/>
                    </a:ext>
                  </a:extLst>
                </p:cNvPr>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8" name="Google Shape;9327;p73">
                  <a:extLst>
                    <a:ext uri="{FF2B5EF4-FFF2-40B4-BE49-F238E27FC236}">
                      <a16:creationId xmlns:a16="http://schemas.microsoft.com/office/drawing/2014/main" id="{0E8EFEC1-A68B-DFC5-5161-DC6567013227}"/>
                    </a:ext>
                  </a:extLst>
                </p:cNvPr>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9" name="Google Shape;9328;p73">
                  <a:extLst>
                    <a:ext uri="{FF2B5EF4-FFF2-40B4-BE49-F238E27FC236}">
                      <a16:creationId xmlns:a16="http://schemas.microsoft.com/office/drawing/2014/main" id="{8EA19CB0-C2AE-0790-79DF-C901CC7F51EE}"/>
                    </a:ext>
                  </a:extLst>
                </p:cNvPr>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60" name="Google Shape;9329;p73">
                  <a:extLst>
                    <a:ext uri="{FF2B5EF4-FFF2-40B4-BE49-F238E27FC236}">
                      <a16:creationId xmlns:a16="http://schemas.microsoft.com/office/drawing/2014/main" id="{5FA1CDDF-800D-CB1F-8DFA-60DD2EB7A61B}"/>
                    </a:ext>
                  </a:extLst>
                </p:cNvPr>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2" name="Google Shape;9330;p73">
                <a:extLst>
                  <a:ext uri="{FF2B5EF4-FFF2-40B4-BE49-F238E27FC236}">
                    <a16:creationId xmlns:a16="http://schemas.microsoft.com/office/drawing/2014/main" id="{0BCA5616-6E47-9969-49A4-1BDA2713DBAB}"/>
                  </a:ext>
                </a:extLst>
              </p:cNvPr>
              <p:cNvGrpSpPr/>
              <p:nvPr/>
            </p:nvGrpSpPr>
            <p:grpSpPr>
              <a:xfrm>
                <a:off x="3959219" y="3748874"/>
                <a:ext cx="439341" cy="498627"/>
                <a:chOff x="2423775" y="3226875"/>
                <a:chExt cx="259925" cy="295000"/>
              </a:xfrm>
              <a:grpFill/>
            </p:grpSpPr>
            <p:sp>
              <p:nvSpPr>
                <p:cNvPr id="17651" name="Google Shape;9331;p73">
                  <a:extLst>
                    <a:ext uri="{FF2B5EF4-FFF2-40B4-BE49-F238E27FC236}">
                      <a16:creationId xmlns:a16="http://schemas.microsoft.com/office/drawing/2014/main" id="{2C2355A4-7BD5-7AB9-74F7-0D05B76C2799}"/>
                    </a:ext>
                  </a:extLst>
                </p:cNvPr>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2" name="Google Shape;9332;p73">
                  <a:extLst>
                    <a:ext uri="{FF2B5EF4-FFF2-40B4-BE49-F238E27FC236}">
                      <a16:creationId xmlns:a16="http://schemas.microsoft.com/office/drawing/2014/main" id="{57A65809-F218-F655-C8BA-EDF9A84E947D}"/>
                    </a:ext>
                  </a:extLst>
                </p:cNvPr>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3" name="Google Shape;9333;p73">
                  <a:extLst>
                    <a:ext uri="{FF2B5EF4-FFF2-40B4-BE49-F238E27FC236}">
                      <a16:creationId xmlns:a16="http://schemas.microsoft.com/office/drawing/2014/main" id="{BF3DD045-A38E-DAE3-21F2-AB8B208CF132}"/>
                    </a:ext>
                  </a:extLst>
                </p:cNvPr>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3" name="Google Shape;9334;p73">
                <a:extLst>
                  <a:ext uri="{FF2B5EF4-FFF2-40B4-BE49-F238E27FC236}">
                    <a16:creationId xmlns:a16="http://schemas.microsoft.com/office/drawing/2014/main" id="{2880A604-157A-D2BE-E633-08B27D768D98}"/>
                  </a:ext>
                </a:extLst>
              </p:cNvPr>
              <p:cNvGrpSpPr/>
              <p:nvPr/>
            </p:nvGrpSpPr>
            <p:grpSpPr>
              <a:xfrm>
                <a:off x="3926595" y="4379912"/>
                <a:ext cx="504585" cy="496642"/>
                <a:chOff x="2404875" y="3592725"/>
                <a:chExt cx="298525" cy="293825"/>
              </a:xfrm>
              <a:grpFill/>
            </p:grpSpPr>
            <p:sp>
              <p:nvSpPr>
                <p:cNvPr id="17648" name="Google Shape;9335;p73">
                  <a:extLst>
                    <a:ext uri="{FF2B5EF4-FFF2-40B4-BE49-F238E27FC236}">
                      <a16:creationId xmlns:a16="http://schemas.microsoft.com/office/drawing/2014/main" id="{D09A70D7-2CFC-6D99-B488-A9634603AF50}"/>
                    </a:ext>
                  </a:extLst>
                </p:cNvPr>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9" name="Google Shape;9336;p73">
                  <a:extLst>
                    <a:ext uri="{FF2B5EF4-FFF2-40B4-BE49-F238E27FC236}">
                      <a16:creationId xmlns:a16="http://schemas.microsoft.com/office/drawing/2014/main" id="{202861C0-0EB3-E3E7-C963-6010B6B6E0C4}"/>
                    </a:ext>
                  </a:extLst>
                </p:cNvPr>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50" name="Google Shape;9337;p73">
                  <a:extLst>
                    <a:ext uri="{FF2B5EF4-FFF2-40B4-BE49-F238E27FC236}">
                      <a16:creationId xmlns:a16="http://schemas.microsoft.com/office/drawing/2014/main" id="{0E484778-C7DC-3D31-B612-1C510BFD146C}"/>
                    </a:ext>
                  </a:extLst>
                </p:cNvPr>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4" name="Google Shape;9338;p73">
                <a:extLst>
                  <a:ext uri="{FF2B5EF4-FFF2-40B4-BE49-F238E27FC236}">
                    <a16:creationId xmlns:a16="http://schemas.microsoft.com/office/drawing/2014/main" id="{7BEE8D3E-02A2-68D1-2230-55E4906C95B5}"/>
                  </a:ext>
                </a:extLst>
              </p:cNvPr>
              <p:cNvGrpSpPr/>
              <p:nvPr/>
            </p:nvGrpSpPr>
            <p:grpSpPr>
              <a:xfrm>
                <a:off x="3927927" y="4985321"/>
                <a:ext cx="501923" cy="499261"/>
                <a:chOff x="2404875" y="3955825"/>
                <a:chExt cx="296950" cy="295375"/>
              </a:xfrm>
              <a:grpFill/>
            </p:grpSpPr>
            <p:sp>
              <p:nvSpPr>
                <p:cNvPr id="17644" name="Google Shape;9339;p73">
                  <a:extLst>
                    <a:ext uri="{FF2B5EF4-FFF2-40B4-BE49-F238E27FC236}">
                      <a16:creationId xmlns:a16="http://schemas.microsoft.com/office/drawing/2014/main" id="{7B9C8547-914E-9A98-EB96-6C42E0364FA0}"/>
                    </a:ext>
                  </a:extLst>
                </p:cNvPr>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5" name="Google Shape;9340;p73">
                  <a:extLst>
                    <a:ext uri="{FF2B5EF4-FFF2-40B4-BE49-F238E27FC236}">
                      <a16:creationId xmlns:a16="http://schemas.microsoft.com/office/drawing/2014/main" id="{79D32FA3-5FD1-3027-BD13-D4D05A9234C5}"/>
                    </a:ext>
                  </a:extLst>
                </p:cNvPr>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6" name="Google Shape;9341;p73">
                  <a:extLst>
                    <a:ext uri="{FF2B5EF4-FFF2-40B4-BE49-F238E27FC236}">
                      <a16:creationId xmlns:a16="http://schemas.microsoft.com/office/drawing/2014/main" id="{6B2F5F68-A0A0-31D1-E294-653B0079809A}"/>
                    </a:ext>
                  </a:extLst>
                </p:cNvPr>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7" name="Google Shape;9342;p73">
                  <a:extLst>
                    <a:ext uri="{FF2B5EF4-FFF2-40B4-BE49-F238E27FC236}">
                      <a16:creationId xmlns:a16="http://schemas.microsoft.com/office/drawing/2014/main" id="{6B852E53-75A7-33CD-1665-5411490CE9EA}"/>
                    </a:ext>
                  </a:extLst>
                </p:cNvPr>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 name="Google Shape;9343;p73">
                <a:extLst>
                  <a:ext uri="{FF2B5EF4-FFF2-40B4-BE49-F238E27FC236}">
                    <a16:creationId xmlns:a16="http://schemas.microsoft.com/office/drawing/2014/main" id="{B5BF2ADC-839E-859A-C448-DAAA4EF9317B}"/>
                  </a:ext>
                </a:extLst>
              </p:cNvPr>
              <p:cNvGrpSpPr/>
              <p:nvPr/>
            </p:nvGrpSpPr>
            <p:grpSpPr>
              <a:xfrm>
                <a:off x="7112857" y="3747882"/>
                <a:ext cx="499303" cy="500612"/>
                <a:chOff x="4263650" y="3235150"/>
                <a:chExt cx="295400" cy="296175"/>
              </a:xfrm>
              <a:grpFill/>
            </p:grpSpPr>
            <p:sp>
              <p:nvSpPr>
                <p:cNvPr id="17639" name="Google Shape;9344;p73">
                  <a:extLst>
                    <a:ext uri="{FF2B5EF4-FFF2-40B4-BE49-F238E27FC236}">
                      <a16:creationId xmlns:a16="http://schemas.microsoft.com/office/drawing/2014/main" id="{C098E9C2-2384-1C97-B71B-3100C39912D0}"/>
                    </a:ext>
                  </a:extLst>
                </p:cNvPr>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0" name="Google Shape;9345;p73">
                  <a:extLst>
                    <a:ext uri="{FF2B5EF4-FFF2-40B4-BE49-F238E27FC236}">
                      <a16:creationId xmlns:a16="http://schemas.microsoft.com/office/drawing/2014/main" id="{806C3D01-27A4-6593-73B8-50B2AFB9FA1B}"/>
                    </a:ext>
                  </a:extLst>
                </p:cNvPr>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1" name="Google Shape;9346;p73">
                  <a:extLst>
                    <a:ext uri="{FF2B5EF4-FFF2-40B4-BE49-F238E27FC236}">
                      <a16:creationId xmlns:a16="http://schemas.microsoft.com/office/drawing/2014/main" id="{ACE04FB1-65EA-9D42-2EF6-F8F709F30A90}"/>
                    </a:ext>
                  </a:extLst>
                </p:cNvPr>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2" name="Google Shape;9347;p73">
                  <a:extLst>
                    <a:ext uri="{FF2B5EF4-FFF2-40B4-BE49-F238E27FC236}">
                      <a16:creationId xmlns:a16="http://schemas.microsoft.com/office/drawing/2014/main" id="{16E9D48B-FC26-F9F5-E912-FD5AE52A0D7A}"/>
                    </a:ext>
                  </a:extLst>
                </p:cNvPr>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43" name="Google Shape;9348;p73">
                  <a:extLst>
                    <a:ext uri="{FF2B5EF4-FFF2-40B4-BE49-F238E27FC236}">
                      <a16:creationId xmlns:a16="http://schemas.microsoft.com/office/drawing/2014/main" id="{E440A9DE-CB79-60A4-5A04-6C73795B3CA8}"/>
                    </a:ext>
                  </a:extLst>
                </p:cNvPr>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6" name="Google Shape;9349;p73">
                <a:extLst>
                  <a:ext uri="{FF2B5EF4-FFF2-40B4-BE49-F238E27FC236}">
                    <a16:creationId xmlns:a16="http://schemas.microsoft.com/office/drawing/2014/main" id="{A53DB0AD-C77F-C0A0-D8FD-E6EA4C56A750}"/>
                  </a:ext>
                </a:extLst>
              </p:cNvPr>
              <p:cNvGrpSpPr/>
              <p:nvPr/>
            </p:nvGrpSpPr>
            <p:grpSpPr>
              <a:xfrm>
                <a:off x="7109540" y="4393899"/>
                <a:ext cx="505937" cy="468667"/>
                <a:chOff x="4266025" y="3609275"/>
                <a:chExt cx="299325" cy="277275"/>
              </a:xfrm>
              <a:grpFill/>
            </p:grpSpPr>
            <p:sp>
              <p:nvSpPr>
                <p:cNvPr id="17637" name="Google Shape;9350;p73">
                  <a:extLst>
                    <a:ext uri="{FF2B5EF4-FFF2-40B4-BE49-F238E27FC236}">
                      <a16:creationId xmlns:a16="http://schemas.microsoft.com/office/drawing/2014/main" id="{FD628F08-F74C-1A1B-DCB9-FE4CF1CC98CC}"/>
                    </a:ext>
                  </a:extLst>
                </p:cNvPr>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8" name="Google Shape;9351;p73">
                  <a:extLst>
                    <a:ext uri="{FF2B5EF4-FFF2-40B4-BE49-F238E27FC236}">
                      <a16:creationId xmlns:a16="http://schemas.microsoft.com/office/drawing/2014/main" id="{FBB0ACE1-D13C-F133-FF0A-0467C8ECF9B6}"/>
                    </a:ext>
                  </a:extLst>
                </p:cNvPr>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 name="Google Shape;9352;p73">
                <a:extLst>
                  <a:ext uri="{FF2B5EF4-FFF2-40B4-BE49-F238E27FC236}">
                    <a16:creationId xmlns:a16="http://schemas.microsoft.com/office/drawing/2014/main" id="{22DF14BE-FCA8-5FE1-9C8D-7BCBAC18854B}"/>
                  </a:ext>
                </a:extLst>
              </p:cNvPr>
              <p:cNvGrpSpPr/>
              <p:nvPr/>
            </p:nvGrpSpPr>
            <p:grpSpPr>
              <a:xfrm>
                <a:off x="7110195" y="4985321"/>
                <a:ext cx="504627" cy="499261"/>
                <a:chOff x="4263650" y="3963700"/>
                <a:chExt cx="298550" cy="295375"/>
              </a:xfrm>
              <a:grpFill/>
            </p:grpSpPr>
            <p:sp>
              <p:nvSpPr>
                <p:cNvPr id="17630" name="Google Shape;9353;p73">
                  <a:extLst>
                    <a:ext uri="{FF2B5EF4-FFF2-40B4-BE49-F238E27FC236}">
                      <a16:creationId xmlns:a16="http://schemas.microsoft.com/office/drawing/2014/main" id="{CE12B7CC-42EB-7CD7-50F9-BCBDC197DC73}"/>
                    </a:ext>
                  </a:extLst>
                </p:cNvPr>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1" name="Google Shape;9354;p73">
                  <a:extLst>
                    <a:ext uri="{FF2B5EF4-FFF2-40B4-BE49-F238E27FC236}">
                      <a16:creationId xmlns:a16="http://schemas.microsoft.com/office/drawing/2014/main" id="{E85AE841-DF29-78CB-4CC8-EE8AA27A4051}"/>
                    </a:ext>
                  </a:extLst>
                </p:cNvPr>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2" name="Google Shape;9355;p73">
                  <a:extLst>
                    <a:ext uri="{FF2B5EF4-FFF2-40B4-BE49-F238E27FC236}">
                      <a16:creationId xmlns:a16="http://schemas.microsoft.com/office/drawing/2014/main" id="{EB6206C5-A6C6-D760-65F6-62EBC383F674}"/>
                    </a:ext>
                  </a:extLst>
                </p:cNvPr>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3" name="Google Shape;9356;p73">
                  <a:extLst>
                    <a:ext uri="{FF2B5EF4-FFF2-40B4-BE49-F238E27FC236}">
                      <a16:creationId xmlns:a16="http://schemas.microsoft.com/office/drawing/2014/main" id="{9493EE88-A472-9356-B7BC-4FD4EAB1D03A}"/>
                    </a:ext>
                  </a:extLst>
                </p:cNvPr>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4" name="Google Shape;9357;p73">
                  <a:extLst>
                    <a:ext uri="{FF2B5EF4-FFF2-40B4-BE49-F238E27FC236}">
                      <a16:creationId xmlns:a16="http://schemas.microsoft.com/office/drawing/2014/main" id="{C45D9313-DB7C-C43D-1E9B-5CEF847A27F7}"/>
                    </a:ext>
                  </a:extLst>
                </p:cNvPr>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5" name="Google Shape;9358;p73">
                  <a:extLst>
                    <a:ext uri="{FF2B5EF4-FFF2-40B4-BE49-F238E27FC236}">
                      <a16:creationId xmlns:a16="http://schemas.microsoft.com/office/drawing/2014/main" id="{D4F3474D-C890-1A83-3A70-23E7A8C3A172}"/>
                    </a:ext>
                  </a:extLst>
                </p:cNvPr>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36" name="Google Shape;9359;p73">
                  <a:extLst>
                    <a:ext uri="{FF2B5EF4-FFF2-40B4-BE49-F238E27FC236}">
                      <a16:creationId xmlns:a16="http://schemas.microsoft.com/office/drawing/2014/main" id="{38E58DFF-7F27-C4DB-0ECD-1C449449B39F}"/>
                    </a:ext>
                  </a:extLst>
                </p:cNvPr>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6" name="Google Shape;9360;p73">
                <a:extLst>
                  <a:ext uri="{FF2B5EF4-FFF2-40B4-BE49-F238E27FC236}">
                    <a16:creationId xmlns:a16="http://schemas.microsoft.com/office/drawing/2014/main" id="{7B3C8F50-FCC3-ADDB-7ECE-B8D21341563A}"/>
                  </a:ext>
                </a:extLst>
              </p:cNvPr>
              <p:cNvGrpSpPr/>
              <p:nvPr/>
            </p:nvGrpSpPr>
            <p:grpSpPr>
              <a:xfrm>
                <a:off x="10368218" y="3747882"/>
                <a:ext cx="323559" cy="500612"/>
                <a:chOff x="6164975" y="3211525"/>
                <a:chExt cx="191425" cy="296175"/>
              </a:xfrm>
              <a:grpFill/>
            </p:grpSpPr>
            <p:sp>
              <p:nvSpPr>
                <p:cNvPr id="17623" name="Google Shape;9361;p73">
                  <a:extLst>
                    <a:ext uri="{FF2B5EF4-FFF2-40B4-BE49-F238E27FC236}">
                      <a16:creationId xmlns:a16="http://schemas.microsoft.com/office/drawing/2014/main" id="{E9B61830-08E5-DBDB-1FB0-AEF6ED29F1F2}"/>
                    </a:ext>
                  </a:extLst>
                </p:cNvPr>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4" name="Google Shape;9362;p73">
                  <a:extLst>
                    <a:ext uri="{FF2B5EF4-FFF2-40B4-BE49-F238E27FC236}">
                      <a16:creationId xmlns:a16="http://schemas.microsoft.com/office/drawing/2014/main" id="{95896AB9-CC59-DC51-453D-78FA0CEAA96D}"/>
                    </a:ext>
                  </a:extLst>
                </p:cNvPr>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5" name="Google Shape;9363;p73">
                  <a:extLst>
                    <a:ext uri="{FF2B5EF4-FFF2-40B4-BE49-F238E27FC236}">
                      <a16:creationId xmlns:a16="http://schemas.microsoft.com/office/drawing/2014/main" id="{6EA11231-E77C-AD7E-9223-F899A608E0DB}"/>
                    </a:ext>
                  </a:extLst>
                </p:cNvPr>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6" name="Google Shape;9364;p73">
                  <a:extLst>
                    <a:ext uri="{FF2B5EF4-FFF2-40B4-BE49-F238E27FC236}">
                      <a16:creationId xmlns:a16="http://schemas.microsoft.com/office/drawing/2014/main" id="{946A751B-3071-CC6E-49A6-3DD0C666A8BC}"/>
                    </a:ext>
                  </a:extLst>
                </p:cNvPr>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7" name="Google Shape;9365;p73">
                  <a:extLst>
                    <a:ext uri="{FF2B5EF4-FFF2-40B4-BE49-F238E27FC236}">
                      <a16:creationId xmlns:a16="http://schemas.microsoft.com/office/drawing/2014/main" id="{11E705B1-8D0F-BD1A-15CD-FFBD5794FB6E}"/>
                    </a:ext>
                  </a:extLst>
                </p:cNvPr>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8" name="Google Shape;9366;p73">
                  <a:extLst>
                    <a:ext uri="{FF2B5EF4-FFF2-40B4-BE49-F238E27FC236}">
                      <a16:creationId xmlns:a16="http://schemas.microsoft.com/office/drawing/2014/main" id="{5040498E-F63D-9A14-3B46-15A6F3C9E136}"/>
                    </a:ext>
                  </a:extLst>
                </p:cNvPr>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9" name="Google Shape;9367;p73">
                  <a:extLst>
                    <a:ext uri="{FF2B5EF4-FFF2-40B4-BE49-F238E27FC236}">
                      <a16:creationId xmlns:a16="http://schemas.microsoft.com/office/drawing/2014/main" id="{B0858F6B-8EA1-D6F3-8AB3-76CB95FEC2BB}"/>
                    </a:ext>
                  </a:extLst>
                </p:cNvPr>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7" name="Google Shape;9368;p73">
                <a:extLst>
                  <a:ext uri="{FF2B5EF4-FFF2-40B4-BE49-F238E27FC236}">
                    <a16:creationId xmlns:a16="http://schemas.microsoft.com/office/drawing/2014/main" id="{0C918AD8-61B4-7C99-3D2C-56F7D691927D}"/>
                  </a:ext>
                </a:extLst>
              </p:cNvPr>
              <p:cNvGrpSpPr/>
              <p:nvPr/>
            </p:nvGrpSpPr>
            <p:grpSpPr>
              <a:xfrm>
                <a:off x="1400391" y="3747903"/>
                <a:ext cx="504627" cy="500571"/>
                <a:chOff x="946175" y="3253275"/>
                <a:chExt cx="298550" cy="296150"/>
              </a:xfrm>
              <a:grpFill/>
            </p:grpSpPr>
            <p:sp>
              <p:nvSpPr>
                <p:cNvPr id="17618" name="Google Shape;9369;p73">
                  <a:extLst>
                    <a:ext uri="{FF2B5EF4-FFF2-40B4-BE49-F238E27FC236}">
                      <a16:creationId xmlns:a16="http://schemas.microsoft.com/office/drawing/2014/main" id="{C0258E95-0A8B-A7BB-0640-2F7405AA407C}"/>
                    </a:ext>
                  </a:extLst>
                </p:cNvPr>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9" name="Google Shape;9370;p73">
                  <a:extLst>
                    <a:ext uri="{FF2B5EF4-FFF2-40B4-BE49-F238E27FC236}">
                      <a16:creationId xmlns:a16="http://schemas.microsoft.com/office/drawing/2014/main" id="{6E757580-B190-2DF0-F306-FB822FC0E757}"/>
                    </a:ext>
                  </a:extLst>
                </p:cNvPr>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0" name="Google Shape;9371;p73">
                  <a:extLst>
                    <a:ext uri="{FF2B5EF4-FFF2-40B4-BE49-F238E27FC236}">
                      <a16:creationId xmlns:a16="http://schemas.microsoft.com/office/drawing/2014/main" id="{8CD3E4A4-C9B3-A0CB-953C-9407F4A292EC}"/>
                    </a:ext>
                  </a:extLst>
                </p:cNvPr>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1" name="Google Shape;9372;p73">
                  <a:extLst>
                    <a:ext uri="{FF2B5EF4-FFF2-40B4-BE49-F238E27FC236}">
                      <a16:creationId xmlns:a16="http://schemas.microsoft.com/office/drawing/2014/main" id="{1B0E7B84-A2B2-6B55-1E71-555BC7FC988A}"/>
                    </a:ext>
                  </a:extLst>
                </p:cNvPr>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22" name="Google Shape;9373;p73">
                  <a:extLst>
                    <a:ext uri="{FF2B5EF4-FFF2-40B4-BE49-F238E27FC236}">
                      <a16:creationId xmlns:a16="http://schemas.microsoft.com/office/drawing/2014/main" id="{B19C946F-EA76-57F6-9342-93A30F1212A4}"/>
                    </a:ext>
                  </a:extLst>
                </p:cNvPr>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8" name="Google Shape;9374;p73">
                <a:extLst>
                  <a:ext uri="{FF2B5EF4-FFF2-40B4-BE49-F238E27FC236}">
                    <a16:creationId xmlns:a16="http://schemas.microsoft.com/office/drawing/2014/main" id="{A03939B5-1B4F-4864-0285-63A00761A0B9}"/>
                  </a:ext>
                </a:extLst>
              </p:cNvPr>
              <p:cNvGrpSpPr/>
              <p:nvPr/>
            </p:nvGrpSpPr>
            <p:grpSpPr>
              <a:xfrm>
                <a:off x="1401722" y="4379912"/>
                <a:ext cx="501965" cy="496642"/>
                <a:chOff x="946175" y="3619500"/>
                <a:chExt cx="296975" cy="293825"/>
              </a:xfrm>
              <a:grpFill/>
            </p:grpSpPr>
            <p:sp>
              <p:nvSpPr>
                <p:cNvPr id="17612" name="Google Shape;9375;p73">
                  <a:extLst>
                    <a:ext uri="{FF2B5EF4-FFF2-40B4-BE49-F238E27FC236}">
                      <a16:creationId xmlns:a16="http://schemas.microsoft.com/office/drawing/2014/main" id="{DF81B1FE-4969-2C09-1103-CAC977211DC5}"/>
                    </a:ext>
                  </a:extLst>
                </p:cNvPr>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3" name="Google Shape;9376;p73">
                  <a:extLst>
                    <a:ext uri="{FF2B5EF4-FFF2-40B4-BE49-F238E27FC236}">
                      <a16:creationId xmlns:a16="http://schemas.microsoft.com/office/drawing/2014/main" id="{CC3C7FFD-6BF5-B164-D73C-D00A23485A25}"/>
                    </a:ext>
                  </a:extLst>
                </p:cNvPr>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4" name="Google Shape;9377;p73">
                  <a:extLst>
                    <a:ext uri="{FF2B5EF4-FFF2-40B4-BE49-F238E27FC236}">
                      <a16:creationId xmlns:a16="http://schemas.microsoft.com/office/drawing/2014/main" id="{B36E0BAF-1EDF-1BA7-3065-8BEE528F7CEC}"/>
                    </a:ext>
                  </a:extLst>
                </p:cNvPr>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5" name="Google Shape;9378;p73">
                  <a:extLst>
                    <a:ext uri="{FF2B5EF4-FFF2-40B4-BE49-F238E27FC236}">
                      <a16:creationId xmlns:a16="http://schemas.microsoft.com/office/drawing/2014/main" id="{E8CA8052-313A-8A34-92D2-0AB933167262}"/>
                    </a:ext>
                  </a:extLst>
                </p:cNvPr>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6" name="Google Shape;9379;p73">
                  <a:extLst>
                    <a:ext uri="{FF2B5EF4-FFF2-40B4-BE49-F238E27FC236}">
                      <a16:creationId xmlns:a16="http://schemas.microsoft.com/office/drawing/2014/main" id="{D986B056-DD1D-89B2-11CD-A01E3EAC1C1C}"/>
                    </a:ext>
                  </a:extLst>
                </p:cNvPr>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7" name="Google Shape;9380;p73">
                  <a:extLst>
                    <a:ext uri="{FF2B5EF4-FFF2-40B4-BE49-F238E27FC236}">
                      <a16:creationId xmlns:a16="http://schemas.microsoft.com/office/drawing/2014/main" id="{2C44968C-6333-A6AE-6195-14AEA754B52E}"/>
                    </a:ext>
                  </a:extLst>
                </p:cNvPr>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9" name="Google Shape;9381;p73">
                <a:extLst>
                  <a:ext uri="{FF2B5EF4-FFF2-40B4-BE49-F238E27FC236}">
                    <a16:creationId xmlns:a16="http://schemas.microsoft.com/office/drawing/2014/main" id="{F9DECB90-2218-E40A-BE04-87EB3188DC7A}"/>
                  </a:ext>
                </a:extLst>
              </p:cNvPr>
              <p:cNvGrpSpPr/>
              <p:nvPr/>
            </p:nvGrpSpPr>
            <p:grpSpPr>
              <a:xfrm>
                <a:off x="1401067" y="4983990"/>
                <a:ext cx="503276" cy="501923"/>
                <a:chOff x="944600" y="3981825"/>
                <a:chExt cx="297750" cy="296950"/>
              </a:xfrm>
              <a:grpFill/>
            </p:grpSpPr>
            <p:sp>
              <p:nvSpPr>
                <p:cNvPr id="17608" name="Google Shape;9382;p73">
                  <a:extLst>
                    <a:ext uri="{FF2B5EF4-FFF2-40B4-BE49-F238E27FC236}">
                      <a16:creationId xmlns:a16="http://schemas.microsoft.com/office/drawing/2014/main" id="{7508D665-116A-984D-276A-36FD9F3B5257}"/>
                    </a:ext>
                  </a:extLst>
                </p:cNvPr>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9" name="Google Shape;9383;p73">
                  <a:extLst>
                    <a:ext uri="{FF2B5EF4-FFF2-40B4-BE49-F238E27FC236}">
                      <a16:creationId xmlns:a16="http://schemas.microsoft.com/office/drawing/2014/main" id="{CBA4BCF6-63F3-DA4F-043B-CF5F4536F3CD}"/>
                    </a:ext>
                  </a:extLst>
                </p:cNvPr>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0" name="Google Shape;9384;p73">
                  <a:extLst>
                    <a:ext uri="{FF2B5EF4-FFF2-40B4-BE49-F238E27FC236}">
                      <a16:creationId xmlns:a16="http://schemas.microsoft.com/office/drawing/2014/main" id="{A0574817-49EC-2C65-AA3C-FE304C3D3326}"/>
                    </a:ext>
                  </a:extLst>
                </p:cNvPr>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11" name="Google Shape;9385;p73">
                  <a:extLst>
                    <a:ext uri="{FF2B5EF4-FFF2-40B4-BE49-F238E27FC236}">
                      <a16:creationId xmlns:a16="http://schemas.microsoft.com/office/drawing/2014/main" id="{63866283-49A4-0652-5C75-5CC7A3C66A0A}"/>
                    </a:ext>
                  </a:extLst>
                </p:cNvPr>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0" name="Google Shape;9386;p73">
                <a:extLst>
                  <a:ext uri="{FF2B5EF4-FFF2-40B4-BE49-F238E27FC236}">
                    <a16:creationId xmlns:a16="http://schemas.microsoft.com/office/drawing/2014/main" id="{DD4E5B80-BE1D-3240-D036-CCC909225059}"/>
                  </a:ext>
                </a:extLst>
              </p:cNvPr>
              <p:cNvGrpSpPr/>
              <p:nvPr/>
            </p:nvGrpSpPr>
            <p:grpSpPr>
              <a:xfrm>
                <a:off x="4571286" y="3748557"/>
                <a:ext cx="500612" cy="499261"/>
                <a:chOff x="2768750" y="3227275"/>
                <a:chExt cx="296175" cy="295375"/>
              </a:xfrm>
              <a:grpFill/>
            </p:grpSpPr>
            <p:sp>
              <p:nvSpPr>
                <p:cNvPr id="17600" name="Google Shape;9387;p73">
                  <a:extLst>
                    <a:ext uri="{FF2B5EF4-FFF2-40B4-BE49-F238E27FC236}">
                      <a16:creationId xmlns:a16="http://schemas.microsoft.com/office/drawing/2014/main" id="{4C192508-E7BA-BDE2-4BEC-BD0927BF2510}"/>
                    </a:ext>
                  </a:extLst>
                </p:cNvPr>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1" name="Google Shape;9388;p73">
                  <a:extLst>
                    <a:ext uri="{FF2B5EF4-FFF2-40B4-BE49-F238E27FC236}">
                      <a16:creationId xmlns:a16="http://schemas.microsoft.com/office/drawing/2014/main" id="{0C125F1A-7402-2231-A962-D783CA8FCCEE}"/>
                    </a:ext>
                  </a:extLst>
                </p:cNvPr>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2" name="Google Shape;9389;p73">
                  <a:extLst>
                    <a:ext uri="{FF2B5EF4-FFF2-40B4-BE49-F238E27FC236}">
                      <a16:creationId xmlns:a16="http://schemas.microsoft.com/office/drawing/2014/main" id="{E3DA08F3-5B84-0CFF-61F6-403C08F562F8}"/>
                    </a:ext>
                  </a:extLst>
                </p:cNvPr>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3" name="Google Shape;9390;p73">
                  <a:extLst>
                    <a:ext uri="{FF2B5EF4-FFF2-40B4-BE49-F238E27FC236}">
                      <a16:creationId xmlns:a16="http://schemas.microsoft.com/office/drawing/2014/main" id="{EDCFA089-47CD-1CDD-1F70-5CD1C61B9D00}"/>
                    </a:ext>
                  </a:extLst>
                </p:cNvPr>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4" name="Google Shape;9391;p73">
                  <a:extLst>
                    <a:ext uri="{FF2B5EF4-FFF2-40B4-BE49-F238E27FC236}">
                      <a16:creationId xmlns:a16="http://schemas.microsoft.com/office/drawing/2014/main" id="{1F3993A8-8454-FA3C-383F-20AA654A5404}"/>
                    </a:ext>
                  </a:extLst>
                </p:cNvPr>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5" name="Google Shape;9392;p73">
                  <a:extLst>
                    <a:ext uri="{FF2B5EF4-FFF2-40B4-BE49-F238E27FC236}">
                      <a16:creationId xmlns:a16="http://schemas.microsoft.com/office/drawing/2014/main" id="{5C0C3367-1663-4813-95EF-1375E78C43E4}"/>
                    </a:ext>
                  </a:extLst>
                </p:cNvPr>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6" name="Google Shape;9393;p73">
                  <a:extLst>
                    <a:ext uri="{FF2B5EF4-FFF2-40B4-BE49-F238E27FC236}">
                      <a16:creationId xmlns:a16="http://schemas.microsoft.com/office/drawing/2014/main" id="{EF780235-DC18-F184-BFBB-1E7298C2B9CD}"/>
                    </a:ext>
                  </a:extLst>
                </p:cNvPr>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607" name="Google Shape;9394;p73">
                  <a:extLst>
                    <a:ext uri="{FF2B5EF4-FFF2-40B4-BE49-F238E27FC236}">
                      <a16:creationId xmlns:a16="http://schemas.microsoft.com/office/drawing/2014/main" id="{16D4B60E-6AAA-ACD7-DB26-1C25322CDCCA}"/>
                    </a:ext>
                  </a:extLst>
                </p:cNvPr>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1" name="Google Shape;9395;p73">
                <a:extLst>
                  <a:ext uri="{FF2B5EF4-FFF2-40B4-BE49-F238E27FC236}">
                    <a16:creationId xmlns:a16="http://schemas.microsoft.com/office/drawing/2014/main" id="{F346F73C-1795-248D-E992-B9A64255D805}"/>
                  </a:ext>
                </a:extLst>
              </p:cNvPr>
              <p:cNvGrpSpPr/>
              <p:nvPr/>
            </p:nvGrpSpPr>
            <p:grpSpPr>
              <a:xfrm>
                <a:off x="4601244" y="4379003"/>
                <a:ext cx="440694" cy="498458"/>
                <a:chOff x="2786075" y="3591800"/>
                <a:chExt cx="260725" cy="294900"/>
              </a:xfrm>
              <a:grpFill/>
            </p:grpSpPr>
            <p:sp>
              <p:nvSpPr>
                <p:cNvPr id="17595" name="Google Shape;9396;p73">
                  <a:extLst>
                    <a:ext uri="{FF2B5EF4-FFF2-40B4-BE49-F238E27FC236}">
                      <a16:creationId xmlns:a16="http://schemas.microsoft.com/office/drawing/2014/main" id="{717086EE-6990-BDF1-80C9-4B3600534B73}"/>
                    </a:ext>
                  </a:extLst>
                </p:cNvPr>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6" name="Google Shape;9397;p73">
                  <a:extLst>
                    <a:ext uri="{FF2B5EF4-FFF2-40B4-BE49-F238E27FC236}">
                      <a16:creationId xmlns:a16="http://schemas.microsoft.com/office/drawing/2014/main" id="{773F2217-EB6E-692F-9502-83192E232BF4}"/>
                    </a:ext>
                  </a:extLst>
                </p:cNvPr>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7" name="Google Shape;9398;p73">
                  <a:extLst>
                    <a:ext uri="{FF2B5EF4-FFF2-40B4-BE49-F238E27FC236}">
                      <a16:creationId xmlns:a16="http://schemas.microsoft.com/office/drawing/2014/main" id="{EB995277-A4E1-AF15-F0B6-F0320F9BB8CF}"/>
                    </a:ext>
                  </a:extLst>
                </p:cNvPr>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8" name="Google Shape;9399;p73">
                  <a:extLst>
                    <a:ext uri="{FF2B5EF4-FFF2-40B4-BE49-F238E27FC236}">
                      <a16:creationId xmlns:a16="http://schemas.microsoft.com/office/drawing/2014/main" id="{51E1ADE3-774A-EB1D-F26E-65F4112AB88B}"/>
                    </a:ext>
                  </a:extLst>
                </p:cNvPr>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9" name="Google Shape;9400;p73">
                  <a:extLst>
                    <a:ext uri="{FF2B5EF4-FFF2-40B4-BE49-F238E27FC236}">
                      <a16:creationId xmlns:a16="http://schemas.microsoft.com/office/drawing/2014/main" id="{3728BF86-F4F5-6308-6AFA-16841B562390}"/>
                    </a:ext>
                  </a:extLst>
                </p:cNvPr>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08" name="Google Shape;9401;p73">
                <a:extLst>
                  <a:ext uri="{FF2B5EF4-FFF2-40B4-BE49-F238E27FC236}">
                    <a16:creationId xmlns:a16="http://schemas.microsoft.com/office/drawing/2014/main" id="{69B8C2F5-ECBA-5843-7856-6BE40B0E80F3}"/>
                  </a:ext>
                </a:extLst>
              </p:cNvPr>
              <p:cNvGrpSpPr/>
              <p:nvPr/>
            </p:nvGrpSpPr>
            <p:grpSpPr>
              <a:xfrm>
                <a:off x="4659158" y="4984646"/>
                <a:ext cx="324868" cy="500612"/>
                <a:chOff x="2819150" y="3955025"/>
                <a:chExt cx="192200" cy="296175"/>
              </a:xfrm>
              <a:grpFill/>
            </p:grpSpPr>
            <p:sp>
              <p:nvSpPr>
                <p:cNvPr id="17591" name="Google Shape;9402;p73">
                  <a:extLst>
                    <a:ext uri="{FF2B5EF4-FFF2-40B4-BE49-F238E27FC236}">
                      <a16:creationId xmlns:a16="http://schemas.microsoft.com/office/drawing/2014/main" id="{C7CCD5FC-6155-BEB5-8785-AE18A0FD0887}"/>
                    </a:ext>
                  </a:extLst>
                </p:cNvPr>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2" name="Google Shape;9403;p73">
                  <a:extLst>
                    <a:ext uri="{FF2B5EF4-FFF2-40B4-BE49-F238E27FC236}">
                      <a16:creationId xmlns:a16="http://schemas.microsoft.com/office/drawing/2014/main" id="{B0A99FA1-8B8D-6B48-113B-FB133EF1581C}"/>
                    </a:ext>
                  </a:extLst>
                </p:cNvPr>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3" name="Google Shape;9404;p73">
                  <a:extLst>
                    <a:ext uri="{FF2B5EF4-FFF2-40B4-BE49-F238E27FC236}">
                      <a16:creationId xmlns:a16="http://schemas.microsoft.com/office/drawing/2014/main" id="{CA318002-F839-B056-947C-BADBE9621506}"/>
                    </a:ext>
                  </a:extLst>
                </p:cNvPr>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4" name="Google Shape;9405;p73">
                  <a:extLst>
                    <a:ext uri="{FF2B5EF4-FFF2-40B4-BE49-F238E27FC236}">
                      <a16:creationId xmlns:a16="http://schemas.microsoft.com/office/drawing/2014/main" id="{0E5F19B2-8574-9229-DF45-19720659BCC7}"/>
                    </a:ext>
                  </a:extLst>
                </p:cNvPr>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09" name="Google Shape;9406;p73">
                <a:extLst>
                  <a:ext uri="{FF2B5EF4-FFF2-40B4-BE49-F238E27FC236}">
                    <a16:creationId xmlns:a16="http://schemas.microsoft.com/office/drawing/2014/main" id="{871CBE50-1A22-E037-B246-0BAF9DD1F9F4}"/>
                  </a:ext>
                </a:extLst>
              </p:cNvPr>
              <p:cNvGrpSpPr/>
              <p:nvPr/>
            </p:nvGrpSpPr>
            <p:grpSpPr>
              <a:xfrm>
                <a:off x="7743692" y="3749212"/>
                <a:ext cx="499261" cy="497951"/>
                <a:chOff x="4629125" y="3235150"/>
                <a:chExt cx="295375" cy="294600"/>
              </a:xfrm>
              <a:grpFill/>
            </p:grpSpPr>
            <p:sp>
              <p:nvSpPr>
                <p:cNvPr id="17586" name="Google Shape;9407;p73">
                  <a:extLst>
                    <a:ext uri="{FF2B5EF4-FFF2-40B4-BE49-F238E27FC236}">
                      <a16:creationId xmlns:a16="http://schemas.microsoft.com/office/drawing/2014/main" id="{3543AA37-583C-0CF0-4B49-AC685A3CC28C}"/>
                    </a:ext>
                  </a:extLst>
                </p:cNvPr>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7" name="Google Shape;9408;p73">
                  <a:extLst>
                    <a:ext uri="{FF2B5EF4-FFF2-40B4-BE49-F238E27FC236}">
                      <a16:creationId xmlns:a16="http://schemas.microsoft.com/office/drawing/2014/main" id="{751A7304-FB16-696C-88BB-2D8E7F01FC3D}"/>
                    </a:ext>
                  </a:extLst>
                </p:cNvPr>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8" name="Google Shape;9409;p73">
                  <a:extLst>
                    <a:ext uri="{FF2B5EF4-FFF2-40B4-BE49-F238E27FC236}">
                      <a16:creationId xmlns:a16="http://schemas.microsoft.com/office/drawing/2014/main" id="{3EEBF074-F609-A403-0A01-40E4FE895FE8}"/>
                    </a:ext>
                  </a:extLst>
                </p:cNvPr>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9" name="Google Shape;9410;p73">
                  <a:extLst>
                    <a:ext uri="{FF2B5EF4-FFF2-40B4-BE49-F238E27FC236}">
                      <a16:creationId xmlns:a16="http://schemas.microsoft.com/office/drawing/2014/main" id="{45E78B23-702F-30BF-1F0D-A3726ACCB546}"/>
                    </a:ext>
                  </a:extLst>
                </p:cNvPr>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90" name="Google Shape;9411;p73">
                  <a:extLst>
                    <a:ext uri="{FF2B5EF4-FFF2-40B4-BE49-F238E27FC236}">
                      <a16:creationId xmlns:a16="http://schemas.microsoft.com/office/drawing/2014/main" id="{2F08716E-9465-D9F8-06A9-F0AA8252315A}"/>
                    </a:ext>
                  </a:extLst>
                </p:cNvPr>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12" name="Google Shape;9412;p73">
                <a:extLst>
                  <a:ext uri="{FF2B5EF4-FFF2-40B4-BE49-F238E27FC236}">
                    <a16:creationId xmlns:a16="http://schemas.microsoft.com/office/drawing/2014/main" id="{365451BA-E846-9934-BED2-8228672F590F}"/>
                  </a:ext>
                </a:extLst>
              </p:cNvPr>
              <p:cNvGrpSpPr/>
              <p:nvPr/>
            </p:nvGrpSpPr>
            <p:grpSpPr>
              <a:xfrm>
                <a:off x="7743671" y="4378602"/>
                <a:ext cx="499303" cy="499261"/>
                <a:chOff x="4628325" y="3599825"/>
                <a:chExt cx="295400" cy="295375"/>
              </a:xfrm>
              <a:grpFill/>
            </p:grpSpPr>
            <p:sp>
              <p:nvSpPr>
                <p:cNvPr id="17574" name="Google Shape;9413;p73">
                  <a:extLst>
                    <a:ext uri="{FF2B5EF4-FFF2-40B4-BE49-F238E27FC236}">
                      <a16:creationId xmlns:a16="http://schemas.microsoft.com/office/drawing/2014/main" id="{209BAE0A-2C99-93E4-3BD4-78C91E52276B}"/>
                    </a:ext>
                  </a:extLst>
                </p:cNvPr>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5" name="Google Shape;9414;p73">
                  <a:extLst>
                    <a:ext uri="{FF2B5EF4-FFF2-40B4-BE49-F238E27FC236}">
                      <a16:creationId xmlns:a16="http://schemas.microsoft.com/office/drawing/2014/main" id="{C68C2759-A659-4F2D-04E7-DE9720FDE9AF}"/>
                    </a:ext>
                  </a:extLst>
                </p:cNvPr>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6" name="Google Shape;9415;p73">
                  <a:extLst>
                    <a:ext uri="{FF2B5EF4-FFF2-40B4-BE49-F238E27FC236}">
                      <a16:creationId xmlns:a16="http://schemas.microsoft.com/office/drawing/2014/main" id="{6DAE875E-C6A8-5179-C47B-B695A9E52B48}"/>
                    </a:ext>
                  </a:extLst>
                </p:cNvPr>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7" name="Google Shape;9416;p73">
                  <a:extLst>
                    <a:ext uri="{FF2B5EF4-FFF2-40B4-BE49-F238E27FC236}">
                      <a16:creationId xmlns:a16="http://schemas.microsoft.com/office/drawing/2014/main" id="{75816142-384D-F899-058F-963DF4A3D6C1}"/>
                    </a:ext>
                  </a:extLst>
                </p:cNvPr>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8" name="Google Shape;9417;p73">
                  <a:extLst>
                    <a:ext uri="{FF2B5EF4-FFF2-40B4-BE49-F238E27FC236}">
                      <a16:creationId xmlns:a16="http://schemas.microsoft.com/office/drawing/2014/main" id="{D3CB09C9-13C5-5968-C301-FB8A0C8A3AEE}"/>
                    </a:ext>
                  </a:extLst>
                </p:cNvPr>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9" name="Google Shape;9418;p73">
                  <a:extLst>
                    <a:ext uri="{FF2B5EF4-FFF2-40B4-BE49-F238E27FC236}">
                      <a16:creationId xmlns:a16="http://schemas.microsoft.com/office/drawing/2014/main" id="{4C408F22-2649-AD07-00AF-474CA64AC285}"/>
                    </a:ext>
                  </a:extLst>
                </p:cNvPr>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0" name="Google Shape;9419;p73">
                  <a:extLst>
                    <a:ext uri="{FF2B5EF4-FFF2-40B4-BE49-F238E27FC236}">
                      <a16:creationId xmlns:a16="http://schemas.microsoft.com/office/drawing/2014/main" id="{A909F068-FEB1-2DBB-58A4-1086B7FC9F2C}"/>
                    </a:ext>
                  </a:extLst>
                </p:cNvPr>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1" name="Google Shape;9420;p73">
                  <a:extLst>
                    <a:ext uri="{FF2B5EF4-FFF2-40B4-BE49-F238E27FC236}">
                      <a16:creationId xmlns:a16="http://schemas.microsoft.com/office/drawing/2014/main" id="{1D3BFB6C-70A8-2CC5-E779-C2F5F4C63D4C}"/>
                    </a:ext>
                  </a:extLst>
                </p:cNvPr>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2" name="Google Shape;9421;p73">
                  <a:extLst>
                    <a:ext uri="{FF2B5EF4-FFF2-40B4-BE49-F238E27FC236}">
                      <a16:creationId xmlns:a16="http://schemas.microsoft.com/office/drawing/2014/main" id="{A658E1BC-9DE2-27B8-C83F-B1706847E3E8}"/>
                    </a:ext>
                  </a:extLst>
                </p:cNvPr>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3" name="Google Shape;9422;p73">
                  <a:extLst>
                    <a:ext uri="{FF2B5EF4-FFF2-40B4-BE49-F238E27FC236}">
                      <a16:creationId xmlns:a16="http://schemas.microsoft.com/office/drawing/2014/main" id="{846A7FF2-ACB0-D400-1E5E-CC355664392D}"/>
                    </a:ext>
                  </a:extLst>
                </p:cNvPr>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4" name="Google Shape;9423;p73">
                  <a:extLst>
                    <a:ext uri="{FF2B5EF4-FFF2-40B4-BE49-F238E27FC236}">
                      <a16:creationId xmlns:a16="http://schemas.microsoft.com/office/drawing/2014/main" id="{E6DDD124-976D-1F6C-AF77-F6AF72684250}"/>
                    </a:ext>
                  </a:extLst>
                </p:cNvPr>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85" name="Google Shape;9424;p73">
                  <a:extLst>
                    <a:ext uri="{FF2B5EF4-FFF2-40B4-BE49-F238E27FC236}">
                      <a16:creationId xmlns:a16="http://schemas.microsoft.com/office/drawing/2014/main" id="{9882AE84-2CF9-3B86-5939-D3B4F16BC5C7}"/>
                    </a:ext>
                  </a:extLst>
                </p:cNvPr>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13" name="Google Shape;9425;p73">
                <a:extLst>
                  <a:ext uri="{FF2B5EF4-FFF2-40B4-BE49-F238E27FC236}">
                    <a16:creationId xmlns:a16="http://schemas.microsoft.com/office/drawing/2014/main" id="{CA9FF8C8-5FD8-CD69-D904-CB5DD56DA91D}"/>
                  </a:ext>
                </a:extLst>
              </p:cNvPr>
              <p:cNvGrpSpPr/>
              <p:nvPr/>
            </p:nvGrpSpPr>
            <p:grpSpPr>
              <a:xfrm>
                <a:off x="7773631" y="4984646"/>
                <a:ext cx="439383" cy="500612"/>
                <a:chOff x="4645650" y="3962900"/>
                <a:chExt cx="259950" cy="296175"/>
              </a:xfrm>
              <a:grpFill/>
            </p:grpSpPr>
            <p:sp>
              <p:nvSpPr>
                <p:cNvPr id="17568" name="Google Shape;9426;p73">
                  <a:extLst>
                    <a:ext uri="{FF2B5EF4-FFF2-40B4-BE49-F238E27FC236}">
                      <a16:creationId xmlns:a16="http://schemas.microsoft.com/office/drawing/2014/main" id="{5FCC2BB8-FE8E-D49F-6844-9563A945476D}"/>
                    </a:ext>
                  </a:extLst>
                </p:cNvPr>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9" name="Google Shape;9427;p73">
                  <a:extLst>
                    <a:ext uri="{FF2B5EF4-FFF2-40B4-BE49-F238E27FC236}">
                      <a16:creationId xmlns:a16="http://schemas.microsoft.com/office/drawing/2014/main" id="{909913F7-7A29-381D-BE3F-C7A8D813922E}"/>
                    </a:ext>
                  </a:extLst>
                </p:cNvPr>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0" name="Google Shape;9428;p73">
                  <a:extLst>
                    <a:ext uri="{FF2B5EF4-FFF2-40B4-BE49-F238E27FC236}">
                      <a16:creationId xmlns:a16="http://schemas.microsoft.com/office/drawing/2014/main" id="{51A808E4-A639-DA3D-A654-F23829E9B70F}"/>
                    </a:ext>
                  </a:extLst>
                </p:cNvPr>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1" name="Google Shape;9429;p73">
                  <a:extLst>
                    <a:ext uri="{FF2B5EF4-FFF2-40B4-BE49-F238E27FC236}">
                      <a16:creationId xmlns:a16="http://schemas.microsoft.com/office/drawing/2014/main" id="{AAD9F809-EFB2-F088-BBEC-277661503745}"/>
                    </a:ext>
                  </a:extLst>
                </p:cNvPr>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2" name="Google Shape;9430;p73">
                  <a:extLst>
                    <a:ext uri="{FF2B5EF4-FFF2-40B4-BE49-F238E27FC236}">
                      <a16:creationId xmlns:a16="http://schemas.microsoft.com/office/drawing/2014/main" id="{F20FE083-6335-F04E-0FA3-3CA3D403483A}"/>
                    </a:ext>
                  </a:extLst>
                </p:cNvPr>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73" name="Google Shape;9431;p73">
                  <a:extLst>
                    <a:ext uri="{FF2B5EF4-FFF2-40B4-BE49-F238E27FC236}">
                      <a16:creationId xmlns:a16="http://schemas.microsoft.com/office/drawing/2014/main" id="{B74C58FC-8B62-A93C-3B11-AB80C294B175}"/>
                    </a:ext>
                  </a:extLst>
                </p:cNvPr>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14" name="Google Shape;9432;p73">
                <a:extLst>
                  <a:ext uri="{FF2B5EF4-FFF2-40B4-BE49-F238E27FC236}">
                    <a16:creationId xmlns:a16="http://schemas.microsoft.com/office/drawing/2014/main" id="{8FE7A288-1F55-37A0-DD67-99C1A7C90108}"/>
                  </a:ext>
                </a:extLst>
              </p:cNvPr>
              <p:cNvGrpSpPr/>
              <p:nvPr/>
            </p:nvGrpSpPr>
            <p:grpSpPr>
              <a:xfrm>
                <a:off x="10280367" y="4379278"/>
                <a:ext cx="499261" cy="497908"/>
                <a:chOff x="6143725" y="3582500"/>
                <a:chExt cx="295375" cy="294575"/>
              </a:xfrm>
              <a:grpFill/>
            </p:grpSpPr>
            <p:sp>
              <p:nvSpPr>
                <p:cNvPr id="17561" name="Google Shape;9433;p73">
                  <a:extLst>
                    <a:ext uri="{FF2B5EF4-FFF2-40B4-BE49-F238E27FC236}">
                      <a16:creationId xmlns:a16="http://schemas.microsoft.com/office/drawing/2014/main" id="{72C0D6E0-2DCB-AD7E-B5CD-3E07FE38565A}"/>
                    </a:ext>
                  </a:extLst>
                </p:cNvPr>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2" name="Google Shape;9434;p73">
                  <a:extLst>
                    <a:ext uri="{FF2B5EF4-FFF2-40B4-BE49-F238E27FC236}">
                      <a16:creationId xmlns:a16="http://schemas.microsoft.com/office/drawing/2014/main" id="{33655F89-2388-42FB-2BFA-166A3AB855B4}"/>
                    </a:ext>
                  </a:extLst>
                </p:cNvPr>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3" name="Google Shape;9435;p73">
                  <a:extLst>
                    <a:ext uri="{FF2B5EF4-FFF2-40B4-BE49-F238E27FC236}">
                      <a16:creationId xmlns:a16="http://schemas.microsoft.com/office/drawing/2014/main" id="{52E6953E-BDCD-8431-F6DC-D7931CA3022E}"/>
                    </a:ext>
                  </a:extLst>
                </p:cNvPr>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4" name="Google Shape;9436;p73">
                  <a:extLst>
                    <a:ext uri="{FF2B5EF4-FFF2-40B4-BE49-F238E27FC236}">
                      <a16:creationId xmlns:a16="http://schemas.microsoft.com/office/drawing/2014/main" id="{AC78BBB0-39F8-99D3-9EDB-1DDC9DD4C409}"/>
                    </a:ext>
                  </a:extLst>
                </p:cNvPr>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5" name="Google Shape;9437;p73">
                  <a:extLst>
                    <a:ext uri="{FF2B5EF4-FFF2-40B4-BE49-F238E27FC236}">
                      <a16:creationId xmlns:a16="http://schemas.microsoft.com/office/drawing/2014/main" id="{F8B21E28-2094-9FE4-C580-E5A286240D67}"/>
                    </a:ext>
                  </a:extLst>
                </p:cNvPr>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6" name="Google Shape;9438;p73">
                  <a:extLst>
                    <a:ext uri="{FF2B5EF4-FFF2-40B4-BE49-F238E27FC236}">
                      <a16:creationId xmlns:a16="http://schemas.microsoft.com/office/drawing/2014/main" id="{D11781E8-C313-914B-E0E1-FA7EFC88CDE5}"/>
                    </a:ext>
                  </a:extLst>
                </p:cNvPr>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7" name="Google Shape;9439;p73">
                  <a:extLst>
                    <a:ext uri="{FF2B5EF4-FFF2-40B4-BE49-F238E27FC236}">
                      <a16:creationId xmlns:a16="http://schemas.microsoft.com/office/drawing/2014/main" id="{68D33169-8CDB-5828-08EF-4F808ADA2296}"/>
                    </a:ext>
                  </a:extLst>
                </p:cNvPr>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15" name="Google Shape;9440;p73">
                <a:extLst>
                  <a:ext uri="{FF2B5EF4-FFF2-40B4-BE49-F238E27FC236}">
                    <a16:creationId xmlns:a16="http://schemas.microsoft.com/office/drawing/2014/main" id="{50CDE981-A05B-4B9A-9C03-91FA6F089CE8}"/>
                  </a:ext>
                </a:extLst>
              </p:cNvPr>
              <p:cNvGrpSpPr/>
              <p:nvPr/>
            </p:nvGrpSpPr>
            <p:grpSpPr>
              <a:xfrm>
                <a:off x="2037247" y="3747903"/>
                <a:ext cx="501923" cy="500571"/>
                <a:chOff x="1310075" y="3253275"/>
                <a:chExt cx="296950" cy="296150"/>
              </a:xfrm>
              <a:grpFill/>
            </p:grpSpPr>
            <p:sp>
              <p:nvSpPr>
                <p:cNvPr id="17558" name="Google Shape;9441;p73">
                  <a:extLst>
                    <a:ext uri="{FF2B5EF4-FFF2-40B4-BE49-F238E27FC236}">
                      <a16:creationId xmlns:a16="http://schemas.microsoft.com/office/drawing/2014/main" id="{7E72AA58-F23E-9C2F-6B4E-BDEAD3037002}"/>
                    </a:ext>
                  </a:extLst>
                </p:cNvPr>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9" name="Google Shape;9442;p73">
                  <a:extLst>
                    <a:ext uri="{FF2B5EF4-FFF2-40B4-BE49-F238E27FC236}">
                      <a16:creationId xmlns:a16="http://schemas.microsoft.com/office/drawing/2014/main" id="{62F007EA-4447-7922-F36F-841929C02451}"/>
                    </a:ext>
                  </a:extLst>
                </p:cNvPr>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60" name="Google Shape;9443;p73">
                  <a:extLst>
                    <a:ext uri="{FF2B5EF4-FFF2-40B4-BE49-F238E27FC236}">
                      <a16:creationId xmlns:a16="http://schemas.microsoft.com/office/drawing/2014/main" id="{5DC2AB05-1B56-FEA0-8BC0-B10CC05CCE4B}"/>
                    </a:ext>
                  </a:extLst>
                </p:cNvPr>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416" name="Google Shape;9444;p73">
                <a:extLst>
                  <a:ext uri="{FF2B5EF4-FFF2-40B4-BE49-F238E27FC236}">
                    <a16:creationId xmlns:a16="http://schemas.microsoft.com/office/drawing/2014/main" id="{1640DDD4-D4D4-E6DF-6B37-4329B975E335}"/>
                  </a:ext>
                </a:extLst>
              </p:cNvPr>
              <p:cNvSpPr/>
              <p:nvPr/>
            </p:nvSpPr>
            <p:spPr>
              <a:xfrm>
                <a:off x="2039216" y="4379924"/>
                <a:ext cx="497951" cy="496599"/>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417" name="Google Shape;9445;p73">
                <a:extLst>
                  <a:ext uri="{FF2B5EF4-FFF2-40B4-BE49-F238E27FC236}">
                    <a16:creationId xmlns:a16="http://schemas.microsoft.com/office/drawing/2014/main" id="{50062B59-8207-7100-5398-7543C221B95D}"/>
                  </a:ext>
                </a:extLst>
              </p:cNvPr>
              <p:cNvGrpSpPr/>
              <p:nvPr/>
            </p:nvGrpSpPr>
            <p:grpSpPr>
              <a:xfrm>
                <a:off x="2036572" y="4983505"/>
                <a:ext cx="503276" cy="502894"/>
                <a:chOff x="1310075" y="3980250"/>
                <a:chExt cx="297750" cy="297525"/>
              </a:xfrm>
              <a:grpFill/>
            </p:grpSpPr>
            <p:sp>
              <p:nvSpPr>
                <p:cNvPr id="17554" name="Google Shape;9446;p73">
                  <a:extLst>
                    <a:ext uri="{FF2B5EF4-FFF2-40B4-BE49-F238E27FC236}">
                      <a16:creationId xmlns:a16="http://schemas.microsoft.com/office/drawing/2014/main" id="{E7989AFD-6E6A-2002-19AD-1B821B152171}"/>
                    </a:ext>
                  </a:extLst>
                </p:cNvPr>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5" name="Google Shape;9447;p73">
                  <a:extLst>
                    <a:ext uri="{FF2B5EF4-FFF2-40B4-BE49-F238E27FC236}">
                      <a16:creationId xmlns:a16="http://schemas.microsoft.com/office/drawing/2014/main" id="{CBAC00B8-657D-2FF1-9E18-D2419B1B075B}"/>
                    </a:ext>
                  </a:extLst>
                </p:cNvPr>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6" name="Google Shape;9448;p73">
                  <a:extLst>
                    <a:ext uri="{FF2B5EF4-FFF2-40B4-BE49-F238E27FC236}">
                      <a16:creationId xmlns:a16="http://schemas.microsoft.com/office/drawing/2014/main" id="{6BD7CC99-76BE-6C4A-87DB-A2447996DEAA}"/>
                    </a:ext>
                  </a:extLst>
                </p:cNvPr>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7" name="Google Shape;9449;p73">
                  <a:extLst>
                    <a:ext uri="{FF2B5EF4-FFF2-40B4-BE49-F238E27FC236}">
                      <a16:creationId xmlns:a16="http://schemas.microsoft.com/office/drawing/2014/main" id="{B49C7A6F-2437-888F-C977-AF9853C45148}"/>
                    </a:ext>
                  </a:extLst>
                </p:cNvPr>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18" name="Google Shape;9450;p73">
                <a:extLst>
                  <a:ext uri="{FF2B5EF4-FFF2-40B4-BE49-F238E27FC236}">
                    <a16:creationId xmlns:a16="http://schemas.microsoft.com/office/drawing/2014/main" id="{D524502A-B9FE-2776-E963-98D23817776B}"/>
                  </a:ext>
                </a:extLst>
              </p:cNvPr>
              <p:cNvGrpSpPr/>
              <p:nvPr/>
            </p:nvGrpSpPr>
            <p:grpSpPr>
              <a:xfrm>
                <a:off x="5275218" y="3748557"/>
                <a:ext cx="380816" cy="499261"/>
                <a:chOff x="3167275" y="3227275"/>
                <a:chExt cx="225300" cy="295375"/>
              </a:xfrm>
              <a:grpFill/>
            </p:grpSpPr>
            <p:sp>
              <p:nvSpPr>
                <p:cNvPr id="17549" name="Google Shape;9451;p73">
                  <a:extLst>
                    <a:ext uri="{FF2B5EF4-FFF2-40B4-BE49-F238E27FC236}">
                      <a16:creationId xmlns:a16="http://schemas.microsoft.com/office/drawing/2014/main" id="{F296B486-AC8B-58E9-8B10-FBB208094B5E}"/>
                    </a:ext>
                  </a:extLst>
                </p:cNvPr>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0" name="Google Shape;9452;p73">
                  <a:extLst>
                    <a:ext uri="{FF2B5EF4-FFF2-40B4-BE49-F238E27FC236}">
                      <a16:creationId xmlns:a16="http://schemas.microsoft.com/office/drawing/2014/main" id="{4746372A-60C7-AD2F-D91D-1CC5BEB13867}"/>
                    </a:ext>
                  </a:extLst>
                </p:cNvPr>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1" name="Google Shape;9453;p73">
                  <a:extLst>
                    <a:ext uri="{FF2B5EF4-FFF2-40B4-BE49-F238E27FC236}">
                      <a16:creationId xmlns:a16="http://schemas.microsoft.com/office/drawing/2014/main" id="{B85A67F4-8864-3121-8401-D992B08F1AD2}"/>
                    </a:ext>
                  </a:extLst>
                </p:cNvPr>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2" name="Google Shape;9454;p73">
                  <a:extLst>
                    <a:ext uri="{FF2B5EF4-FFF2-40B4-BE49-F238E27FC236}">
                      <a16:creationId xmlns:a16="http://schemas.microsoft.com/office/drawing/2014/main" id="{5C8CC359-1B65-A7BA-5653-0F741F706387}"/>
                    </a:ext>
                  </a:extLst>
                </p:cNvPr>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53" name="Google Shape;9455;p73">
                  <a:extLst>
                    <a:ext uri="{FF2B5EF4-FFF2-40B4-BE49-F238E27FC236}">
                      <a16:creationId xmlns:a16="http://schemas.microsoft.com/office/drawing/2014/main" id="{CAB09941-E853-A04C-D3FC-E41125E5E887}"/>
                    </a:ext>
                  </a:extLst>
                </p:cNvPr>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7419" name="Google Shape;9456;p73">
                <a:extLst>
                  <a:ext uri="{FF2B5EF4-FFF2-40B4-BE49-F238E27FC236}">
                    <a16:creationId xmlns:a16="http://schemas.microsoft.com/office/drawing/2014/main" id="{F69B2378-0AE2-BC3E-FD29-2E716F623885}"/>
                  </a:ext>
                </a:extLst>
              </p:cNvPr>
              <p:cNvSpPr/>
              <p:nvPr/>
            </p:nvSpPr>
            <p:spPr>
              <a:xfrm>
                <a:off x="5202621" y="4377430"/>
                <a:ext cx="525925" cy="501585"/>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7420" name="Google Shape;9457;p73">
                <a:extLst>
                  <a:ext uri="{FF2B5EF4-FFF2-40B4-BE49-F238E27FC236}">
                    <a16:creationId xmlns:a16="http://schemas.microsoft.com/office/drawing/2014/main" id="{28EC3719-B00B-AB18-1E7C-ADD81100BFEC}"/>
                  </a:ext>
                </a:extLst>
              </p:cNvPr>
              <p:cNvGrpSpPr/>
              <p:nvPr/>
            </p:nvGrpSpPr>
            <p:grpSpPr>
              <a:xfrm>
                <a:off x="5213987" y="4985299"/>
                <a:ext cx="503276" cy="499303"/>
                <a:chOff x="3133425" y="3955025"/>
                <a:chExt cx="297750" cy="295400"/>
              </a:xfrm>
              <a:grpFill/>
            </p:grpSpPr>
            <p:sp>
              <p:nvSpPr>
                <p:cNvPr id="17546" name="Google Shape;9458;p73">
                  <a:extLst>
                    <a:ext uri="{FF2B5EF4-FFF2-40B4-BE49-F238E27FC236}">
                      <a16:creationId xmlns:a16="http://schemas.microsoft.com/office/drawing/2014/main" id="{43F2E8D9-6484-438A-8499-ED54D76C78ED}"/>
                    </a:ext>
                  </a:extLst>
                </p:cNvPr>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7" name="Google Shape;9459;p73">
                  <a:extLst>
                    <a:ext uri="{FF2B5EF4-FFF2-40B4-BE49-F238E27FC236}">
                      <a16:creationId xmlns:a16="http://schemas.microsoft.com/office/drawing/2014/main" id="{EBE77CC2-A888-677D-BEC0-1663DE4E183A}"/>
                    </a:ext>
                  </a:extLst>
                </p:cNvPr>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8" name="Google Shape;9460;p73">
                  <a:extLst>
                    <a:ext uri="{FF2B5EF4-FFF2-40B4-BE49-F238E27FC236}">
                      <a16:creationId xmlns:a16="http://schemas.microsoft.com/office/drawing/2014/main" id="{6D55C2A5-D71B-64CF-5DAA-8DA768213113}"/>
                    </a:ext>
                  </a:extLst>
                </p:cNvPr>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1" name="Google Shape;9461;p73">
                <a:extLst>
                  <a:ext uri="{FF2B5EF4-FFF2-40B4-BE49-F238E27FC236}">
                    <a16:creationId xmlns:a16="http://schemas.microsoft.com/office/drawing/2014/main" id="{D13DAC0F-61B5-DB93-3052-24C5C14B1760}"/>
                  </a:ext>
                </a:extLst>
              </p:cNvPr>
              <p:cNvGrpSpPr/>
              <p:nvPr/>
            </p:nvGrpSpPr>
            <p:grpSpPr>
              <a:xfrm>
                <a:off x="8379176" y="3746993"/>
                <a:ext cx="500612" cy="502387"/>
                <a:chOff x="4991425" y="3234750"/>
                <a:chExt cx="296175" cy="297225"/>
              </a:xfrm>
              <a:grpFill/>
            </p:grpSpPr>
            <p:sp>
              <p:nvSpPr>
                <p:cNvPr id="17540" name="Google Shape;9462;p73">
                  <a:extLst>
                    <a:ext uri="{FF2B5EF4-FFF2-40B4-BE49-F238E27FC236}">
                      <a16:creationId xmlns:a16="http://schemas.microsoft.com/office/drawing/2014/main" id="{FA1209A9-0681-8DCA-EC5A-2FD8230C67AE}"/>
                    </a:ext>
                  </a:extLst>
                </p:cNvPr>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1" name="Google Shape;9463;p73">
                  <a:extLst>
                    <a:ext uri="{FF2B5EF4-FFF2-40B4-BE49-F238E27FC236}">
                      <a16:creationId xmlns:a16="http://schemas.microsoft.com/office/drawing/2014/main" id="{CAE176C9-D707-E52B-8DC2-417C3E521E77}"/>
                    </a:ext>
                  </a:extLst>
                </p:cNvPr>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2" name="Google Shape;9464;p73">
                  <a:extLst>
                    <a:ext uri="{FF2B5EF4-FFF2-40B4-BE49-F238E27FC236}">
                      <a16:creationId xmlns:a16="http://schemas.microsoft.com/office/drawing/2014/main" id="{27CB0D91-0D94-618E-94BF-AA43EB6157C5}"/>
                    </a:ext>
                  </a:extLst>
                </p:cNvPr>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3" name="Google Shape;9465;p73">
                  <a:extLst>
                    <a:ext uri="{FF2B5EF4-FFF2-40B4-BE49-F238E27FC236}">
                      <a16:creationId xmlns:a16="http://schemas.microsoft.com/office/drawing/2014/main" id="{0D53A7C0-8EB3-F416-922A-85FE6C9CC01B}"/>
                    </a:ext>
                  </a:extLst>
                </p:cNvPr>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4" name="Google Shape;9466;p73">
                  <a:extLst>
                    <a:ext uri="{FF2B5EF4-FFF2-40B4-BE49-F238E27FC236}">
                      <a16:creationId xmlns:a16="http://schemas.microsoft.com/office/drawing/2014/main" id="{0B59C257-B4EA-91F5-73A4-7A0716566738}"/>
                    </a:ext>
                  </a:extLst>
                </p:cNvPr>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45" name="Google Shape;9467;p73">
                  <a:extLst>
                    <a:ext uri="{FF2B5EF4-FFF2-40B4-BE49-F238E27FC236}">
                      <a16:creationId xmlns:a16="http://schemas.microsoft.com/office/drawing/2014/main" id="{9AA0EFC0-A8C3-22AD-6E7F-CBA320C805CD}"/>
                    </a:ext>
                  </a:extLst>
                </p:cNvPr>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2" name="Google Shape;9468;p73">
                <a:extLst>
                  <a:ext uri="{FF2B5EF4-FFF2-40B4-BE49-F238E27FC236}">
                    <a16:creationId xmlns:a16="http://schemas.microsoft.com/office/drawing/2014/main" id="{2FA5463A-55CF-6803-BA84-49302C464277}"/>
                  </a:ext>
                </a:extLst>
              </p:cNvPr>
              <p:cNvGrpSpPr/>
              <p:nvPr/>
            </p:nvGrpSpPr>
            <p:grpSpPr>
              <a:xfrm>
                <a:off x="8379176" y="4407885"/>
                <a:ext cx="500612" cy="440694"/>
                <a:chOff x="4991425" y="3617150"/>
                <a:chExt cx="296175" cy="260725"/>
              </a:xfrm>
              <a:grpFill/>
            </p:grpSpPr>
            <p:sp>
              <p:nvSpPr>
                <p:cNvPr id="17533" name="Google Shape;9469;p73">
                  <a:extLst>
                    <a:ext uri="{FF2B5EF4-FFF2-40B4-BE49-F238E27FC236}">
                      <a16:creationId xmlns:a16="http://schemas.microsoft.com/office/drawing/2014/main" id="{BB304AF2-3EBC-1407-AA68-FE2E54AF26B2}"/>
                    </a:ext>
                  </a:extLst>
                </p:cNvPr>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4" name="Google Shape;9470;p73">
                  <a:extLst>
                    <a:ext uri="{FF2B5EF4-FFF2-40B4-BE49-F238E27FC236}">
                      <a16:creationId xmlns:a16="http://schemas.microsoft.com/office/drawing/2014/main" id="{A1C0B796-F903-E2CD-1D5F-E60446A8788D}"/>
                    </a:ext>
                  </a:extLst>
                </p:cNvPr>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5" name="Google Shape;9471;p73">
                  <a:extLst>
                    <a:ext uri="{FF2B5EF4-FFF2-40B4-BE49-F238E27FC236}">
                      <a16:creationId xmlns:a16="http://schemas.microsoft.com/office/drawing/2014/main" id="{C3BAFDCF-90EA-8860-F823-024FA6EEB4F1}"/>
                    </a:ext>
                  </a:extLst>
                </p:cNvPr>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6" name="Google Shape;9472;p73">
                  <a:extLst>
                    <a:ext uri="{FF2B5EF4-FFF2-40B4-BE49-F238E27FC236}">
                      <a16:creationId xmlns:a16="http://schemas.microsoft.com/office/drawing/2014/main" id="{F703C58E-4DF3-42AD-DBAE-BF269AA1AC58}"/>
                    </a:ext>
                  </a:extLst>
                </p:cNvPr>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7" name="Google Shape;9473;p73">
                  <a:extLst>
                    <a:ext uri="{FF2B5EF4-FFF2-40B4-BE49-F238E27FC236}">
                      <a16:creationId xmlns:a16="http://schemas.microsoft.com/office/drawing/2014/main" id="{447A0F95-F988-D0A0-8EA3-3D58AECB06F2}"/>
                    </a:ext>
                  </a:extLst>
                </p:cNvPr>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8" name="Google Shape;9474;p73">
                  <a:extLst>
                    <a:ext uri="{FF2B5EF4-FFF2-40B4-BE49-F238E27FC236}">
                      <a16:creationId xmlns:a16="http://schemas.microsoft.com/office/drawing/2014/main" id="{5CED08A7-3C4C-D188-9420-82A5C7771187}"/>
                    </a:ext>
                  </a:extLst>
                </p:cNvPr>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9" name="Google Shape;9475;p73">
                  <a:extLst>
                    <a:ext uri="{FF2B5EF4-FFF2-40B4-BE49-F238E27FC236}">
                      <a16:creationId xmlns:a16="http://schemas.microsoft.com/office/drawing/2014/main" id="{0908F6F4-4246-4B67-D2AB-EC1090E59764}"/>
                    </a:ext>
                  </a:extLst>
                </p:cNvPr>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3" name="Google Shape;9476;p73">
                <a:extLst>
                  <a:ext uri="{FF2B5EF4-FFF2-40B4-BE49-F238E27FC236}">
                    <a16:creationId xmlns:a16="http://schemas.microsoft.com/office/drawing/2014/main" id="{FF6104C2-A367-8005-02BF-2AFF6A8EF15B}"/>
                  </a:ext>
                </a:extLst>
              </p:cNvPr>
              <p:cNvGrpSpPr/>
              <p:nvPr/>
            </p:nvGrpSpPr>
            <p:grpSpPr>
              <a:xfrm>
                <a:off x="8489677" y="4985299"/>
                <a:ext cx="279612" cy="499303"/>
                <a:chOff x="5056800" y="3962900"/>
                <a:chExt cx="165425" cy="295400"/>
              </a:xfrm>
              <a:grpFill/>
            </p:grpSpPr>
            <p:sp>
              <p:nvSpPr>
                <p:cNvPr id="17530" name="Google Shape;9477;p73">
                  <a:extLst>
                    <a:ext uri="{FF2B5EF4-FFF2-40B4-BE49-F238E27FC236}">
                      <a16:creationId xmlns:a16="http://schemas.microsoft.com/office/drawing/2014/main" id="{688AF427-559B-E661-E9C7-D1CA13233767}"/>
                    </a:ext>
                  </a:extLst>
                </p:cNvPr>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1" name="Google Shape;9478;p73">
                  <a:extLst>
                    <a:ext uri="{FF2B5EF4-FFF2-40B4-BE49-F238E27FC236}">
                      <a16:creationId xmlns:a16="http://schemas.microsoft.com/office/drawing/2014/main" id="{593E3FDA-AA80-3250-DF9A-3537C40B5209}"/>
                    </a:ext>
                  </a:extLst>
                </p:cNvPr>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32" name="Google Shape;9479;p73">
                  <a:extLst>
                    <a:ext uri="{FF2B5EF4-FFF2-40B4-BE49-F238E27FC236}">
                      <a16:creationId xmlns:a16="http://schemas.microsoft.com/office/drawing/2014/main" id="{A46D2A10-89D4-150E-65D3-371AF4E221AD}"/>
                    </a:ext>
                  </a:extLst>
                </p:cNvPr>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4" name="Google Shape;9480;p73">
                <a:extLst>
                  <a:ext uri="{FF2B5EF4-FFF2-40B4-BE49-F238E27FC236}">
                    <a16:creationId xmlns:a16="http://schemas.microsoft.com/office/drawing/2014/main" id="{8D5600BF-DB30-E42D-278A-BB94544FEE08}"/>
                  </a:ext>
                </a:extLst>
              </p:cNvPr>
              <p:cNvGrpSpPr/>
              <p:nvPr/>
            </p:nvGrpSpPr>
            <p:grpSpPr>
              <a:xfrm>
                <a:off x="10279035" y="4985321"/>
                <a:ext cx="501923" cy="499261"/>
                <a:chOff x="6168925" y="3936925"/>
                <a:chExt cx="296950" cy="295375"/>
              </a:xfrm>
              <a:grpFill/>
            </p:grpSpPr>
            <p:sp>
              <p:nvSpPr>
                <p:cNvPr id="17524" name="Google Shape;9481;p73">
                  <a:extLst>
                    <a:ext uri="{FF2B5EF4-FFF2-40B4-BE49-F238E27FC236}">
                      <a16:creationId xmlns:a16="http://schemas.microsoft.com/office/drawing/2014/main" id="{65260F20-2E42-F47D-4AE8-4FDD93D748B3}"/>
                    </a:ext>
                  </a:extLst>
                </p:cNvPr>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5" name="Google Shape;9482;p73">
                  <a:extLst>
                    <a:ext uri="{FF2B5EF4-FFF2-40B4-BE49-F238E27FC236}">
                      <a16:creationId xmlns:a16="http://schemas.microsoft.com/office/drawing/2014/main" id="{A0E1C9B5-0197-54AC-39AE-095DF44FEC66}"/>
                    </a:ext>
                  </a:extLst>
                </p:cNvPr>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6" name="Google Shape;9483;p73">
                  <a:extLst>
                    <a:ext uri="{FF2B5EF4-FFF2-40B4-BE49-F238E27FC236}">
                      <a16:creationId xmlns:a16="http://schemas.microsoft.com/office/drawing/2014/main" id="{B77F4A19-49C5-4AD5-707A-C786BEC553E5}"/>
                    </a:ext>
                  </a:extLst>
                </p:cNvPr>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7" name="Google Shape;9484;p73">
                  <a:extLst>
                    <a:ext uri="{FF2B5EF4-FFF2-40B4-BE49-F238E27FC236}">
                      <a16:creationId xmlns:a16="http://schemas.microsoft.com/office/drawing/2014/main" id="{582176A7-AEEB-A44B-3FF7-3210D446C8C2}"/>
                    </a:ext>
                  </a:extLst>
                </p:cNvPr>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8" name="Google Shape;9485;p73">
                  <a:extLst>
                    <a:ext uri="{FF2B5EF4-FFF2-40B4-BE49-F238E27FC236}">
                      <a16:creationId xmlns:a16="http://schemas.microsoft.com/office/drawing/2014/main" id="{CD4C2751-EBCA-9A2F-5644-5E492CF532AB}"/>
                    </a:ext>
                  </a:extLst>
                </p:cNvPr>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9" name="Google Shape;9486;p73">
                  <a:extLst>
                    <a:ext uri="{FF2B5EF4-FFF2-40B4-BE49-F238E27FC236}">
                      <a16:creationId xmlns:a16="http://schemas.microsoft.com/office/drawing/2014/main" id="{05717B48-6B56-6992-F7A8-08F6BEEB34AB}"/>
                    </a:ext>
                  </a:extLst>
                </p:cNvPr>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5" name="Google Shape;9487;p73">
                <a:extLst>
                  <a:ext uri="{FF2B5EF4-FFF2-40B4-BE49-F238E27FC236}">
                    <a16:creationId xmlns:a16="http://schemas.microsoft.com/office/drawing/2014/main" id="{9F44E99C-D019-D8B6-E4B4-E09107D9B320}"/>
                  </a:ext>
                </a:extLst>
              </p:cNvPr>
              <p:cNvGrpSpPr/>
              <p:nvPr/>
            </p:nvGrpSpPr>
            <p:grpSpPr>
              <a:xfrm>
                <a:off x="2672075" y="3748558"/>
                <a:ext cx="497908" cy="499261"/>
                <a:chOff x="1674750" y="3254050"/>
                <a:chExt cx="294575" cy="295375"/>
              </a:xfrm>
              <a:grpFill/>
            </p:grpSpPr>
            <p:sp>
              <p:nvSpPr>
                <p:cNvPr id="17521" name="Google Shape;9488;p73">
                  <a:extLst>
                    <a:ext uri="{FF2B5EF4-FFF2-40B4-BE49-F238E27FC236}">
                      <a16:creationId xmlns:a16="http://schemas.microsoft.com/office/drawing/2014/main" id="{C57E509E-4496-A7FF-25E6-B183A4F7F4DE}"/>
                    </a:ext>
                  </a:extLst>
                </p:cNvPr>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2" name="Google Shape;9489;p73">
                  <a:extLst>
                    <a:ext uri="{FF2B5EF4-FFF2-40B4-BE49-F238E27FC236}">
                      <a16:creationId xmlns:a16="http://schemas.microsoft.com/office/drawing/2014/main" id="{8D18D4B7-8499-97E3-00CE-C6875FDEC7F5}"/>
                    </a:ext>
                  </a:extLst>
                </p:cNvPr>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3" name="Google Shape;9490;p73">
                  <a:extLst>
                    <a:ext uri="{FF2B5EF4-FFF2-40B4-BE49-F238E27FC236}">
                      <a16:creationId xmlns:a16="http://schemas.microsoft.com/office/drawing/2014/main" id="{B1962EF9-D19C-CDA8-7FAB-178C9CB11481}"/>
                    </a:ext>
                  </a:extLst>
                </p:cNvPr>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6" name="Google Shape;9491;p73">
                <a:extLst>
                  <a:ext uri="{FF2B5EF4-FFF2-40B4-BE49-F238E27FC236}">
                    <a16:creationId xmlns:a16="http://schemas.microsoft.com/office/drawing/2014/main" id="{47A1DA6D-4F63-2B3F-5626-F2234BE8A939}"/>
                  </a:ext>
                </a:extLst>
              </p:cNvPr>
              <p:cNvGrpSpPr/>
              <p:nvPr/>
            </p:nvGrpSpPr>
            <p:grpSpPr>
              <a:xfrm>
                <a:off x="2692697" y="4378602"/>
                <a:ext cx="456666" cy="499261"/>
                <a:chOff x="1687350" y="3618725"/>
                <a:chExt cx="270175" cy="295375"/>
              </a:xfrm>
              <a:grpFill/>
            </p:grpSpPr>
            <p:sp>
              <p:nvSpPr>
                <p:cNvPr id="17518" name="Google Shape;9492;p73">
                  <a:extLst>
                    <a:ext uri="{FF2B5EF4-FFF2-40B4-BE49-F238E27FC236}">
                      <a16:creationId xmlns:a16="http://schemas.microsoft.com/office/drawing/2014/main" id="{451A25F2-EF0D-3687-9653-2AB76E08CD3A}"/>
                    </a:ext>
                  </a:extLst>
                </p:cNvPr>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9" name="Google Shape;9493;p73">
                  <a:extLst>
                    <a:ext uri="{FF2B5EF4-FFF2-40B4-BE49-F238E27FC236}">
                      <a16:creationId xmlns:a16="http://schemas.microsoft.com/office/drawing/2014/main" id="{9A9972FA-CBEB-F756-2685-146EC73A2F1D}"/>
                    </a:ext>
                  </a:extLst>
                </p:cNvPr>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20" name="Google Shape;9494;p73">
                  <a:extLst>
                    <a:ext uri="{FF2B5EF4-FFF2-40B4-BE49-F238E27FC236}">
                      <a16:creationId xmlns:a16="http://schemas.microsoft.com/office/drawing/2014/main" id="{86067495-3292-BCEF-DB86-71BD3E3E8F02}"/>
                    </a:ext>
                  </a:extLst>
                </p:cNvPr>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7" name="Google Shape;9495;p73">
                <a:extLst>
                  <a:ext uri="{FF2B5EF4-FFF2-40B4-BE49-F238E27FC236}">
                    <a16:creationId xmlns:a16="http://schemas.microsoft.com/office/drawing/2014/main" id="{4FC3B9D1-B26B-E965-F516-EA282A618DB9}"/>
                  </a:ext>
                </a:extLst>
              </p:cNvPr>
              <p:cNvGrpSpPr/>
              <p:nvPr/>
            </p:nvGrpSpPr>
            <p:grpSpPr>
              <a:xfrm>
                <a:off x="2669392" y="4985321"/>
                <a:ext cx="503276" cy="499261"/>
                <a:chOff x="1672375" y="3982600"/>
                <a:chExt cx="297750" cy="295375"/>
              </a:xfrm>
              <a:grpFill/>
            </p:grpSpPr>
            <p:sp>
              <p:nvSpPr>
                <p:cNvPr id="17515" name="Google Shape;9496;p73">
                  <a:extLst>
                    <a:ext uri="{FF2B5EF4-FFF2-40B4-BE49-F238E27FC236}">
                      <a16:creationId xmlns:a16="http://schemas.microsoft.com/office/drawing/2014/main" id="{A57F6FF9-F506-2DC3-EE4E-421A62FE7DF9}"/>
                    </a:ext>
                  </a:extLst>
                </p:cNvPr>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6" name="Google Shape;9497;p73">
                  <a:extLst>
                    <a:ext uri="{FF2B5EF4-FFF2-40B4-BE49-F238E27FC236}">
                      <a16:creationId xmlns:a16="http://schemas.microsoft.com/office/drawing/2014/main" id="{8D7DEA06-BEED-F1D7-495F-A8B719208197}"/>
                    </a:ext>
                  </a:extLst>
                </p:cNvPr>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7" name="Google Shape;9498;p73">
                  <a:extLst>
                    <a:ext uri="{FF2B5EF4-FFF2-40B4-BE49-F238E27FC236}">
                      <a16:creationId xmlns:a16="http://schemas.microsoft.com/office/drawing/2014/main" id="{5918EB2F-4EFF-F352-0A98-975B96563D55}"/>
                    </a:ext>
                  </a:extLst>
                </p:cNvPr>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8" name="Google Shape;9499;p73">
                <a:extLst>
                  <a:ext uri="{FF2B5EF4-FFF2-40B4-BE49-F238E27FC236}">
                    <a16:creationId xmlns:a16="http://schemas.microsoft.com/office/drawing/2014/main" id="{DDA52221-A32D-FA1D-9807-E9C663230BFA}"/>
                  </a:ext>
                </a:extLst>
              </p:cNvPr>
              <p:cNvGrpSpPr/>
              <p:nvPr/>
            </p:nvGrpSpPr>
            <p:grpSpPr>
              <a:xfrm>
                <a:off x="5851479" y="3747882"/>
                <a:ext cx="500612" cy="500612"/>
                <a:chOff x="3497300" y="3227275"/>
                <a:chExt cx="296175" cy="296175"/>
              </a:xfrm>
              <a:grpFill/>
            </p:grpSpPr>
            <p:sp>
              <p:nvSpPr>
                <p:cNvPr id="17507" name="Google Shape;9500;p73">
                  <a:extLst>
                    <a:ext uri="{FF2B5EF4-FFF2-40B4-BE49-F238E27FC236}">
                      <a16:creationId xmlns:a16="http://schemas.microsoft.com/office/drawing/2014/main" id="{1CAAA0AA-3C6B-A4F7-3ACC-F95C78F093CC}"/>
                    </a:ext>
                  </a:extLst>
                </p:cNvPr>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8" name="Google Shape;9501;p73">
                  <a:extLst>
                    <a:ext uri="{FF2B5EF4-FFF2-40B4-BE49-F238E27FC236}">
                      <a16:creationId xmlns:a16="http://schemas.microsoft.com/office/drawing/2014/main" id="{8491F67D-D392-14C3-6D28-87D86C44C220}"/>
                    </a:ext>
                  </a:extLst>
                </p:cNvPr>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9" name="Google Shape;9502;p73">
                  <a:extLst>
                    <a:ext uri="{FF2B5EF4-FFF2-40B4-BE49-F238E27FC236}">
                      <a16:creationId xmlns:a16="http://schemas.microsoft.com/office/drawing/2014/main" id="{A2504DC1-A72F-CE83-C2FA-8A3CC92443FF}"/>
                    </a:ext>
                  </a:extLst>
                </p:cNvPr>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0" name="Google Shape;9503;p73">
                  <a:extLst>
                    <a:ext uri="{FF2B5EF4-FFF2-40B4-BE49-F238E27FC236}">
                      <a16:creationId xmlns:a16="http://schemas.microsoft.com/office/drawing/2014/main" id="{0F19ECEE-2FB0-87AE-4172-EC20D5D2F848}"/>
                    </a:ext>
                  </a:extLst>
                </p:cNvPr>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1" name="Google Shape;9504;p73">
                  <a:extLst>
                    <a:ext uri="{FF2B5EF4-FFF2-40B4-BE49-F238E27FC236}">
                      <a16:creationId xmlns:a16="http://schemas.microsoft.com/office/drawing/2014/main" id="{5047A9C7-A5B0-785F-3534-F259F2320EBD}"/>
                    </a:ext>
                  </a:extLst>
                </p:cNvPr>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2" name="Google Shape;9505;p73">
                  <a:extLst>
                    <a:ext uri="{FF2B5EF4-FFF2-40B4-BE49-F238E27FC236}">
                      <a16:creationId xmlns:a16="http://schemas.microsoft.com/office/drawing/2014/main" id="{4A78EB67-75E1-B9D1-E13E-1510A20387FD}"/>
                    </a:ext>
                  </a:extLst>
                </p:cNvPr>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3" name="Google Shape;9506;p73">
                  <a:extLst>
                    <a:ext uri="{FF2B5EF4-FFF2-40B4-BE49-F238E27FC236}">
                      <a16:creationId xmlns:a16="http://schemas.microsoft.com/office/drawing/2014/main" id="{015AC72E-F1AD-3B17-2486-6CD024C2D4A0}"/>
                    </a:ext>
                  </a:extLst>
                </p:cNvPr>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14" name="Google Shape;9507;p73">
                  <a:extLst>
                    <a:ext uri="{FF2B5EF4-FFF2-40B4-BE49-F238E27FC236}">
                      <a16:creationId xmlns:a16="http://schemas.microsoft.com/office/drawing/2014/main" id="{2D8F5426-AF9B-4D79-C735-B05C665F2959}"/>
                    </a:ext>
                  </a:extLst>
                </p:cNvPr>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29" name="Google Shape;9508;p73">
                <a:extLst>
                  <a:ext uri="{FF2B5EF4-FFF2-40B4-BE49-F238E27FC236}">
                    <a16:creationId xmlns:a16="http://schemas.microsoft.com/office/drawing/2014/main" id="{9DB71135-D972-9020-A8EF-072B2846D87E}"/>
                  </a:ext>
                </a:extLst>
              </p:cNvPr>
              <p:cNvGrpSpPr/>
              <p:nvPr/>
            </p:nvGrpSpPr>
            <p:grpSpPr>
              <a:xfrm>
                <a:off x="5852154" y="4379933"/>
                <a:ext cx="499261" cy="496599"/>
                <a:chOff x="3497300" y="3591950"/>
                <a:chExt cx="295375" cy="293800"/>
              </a:xfrm>
              <a:grpFill/>
            </p:grpSpPr>
            <p:sp>
              <p:nvSpPr>
                <p:cNvPr id="17499" name="Google Shape;9509;p73">
                  <a:extLst>
                    <a:ext uri="{FF2B5EF4-FFF2-40B4-BE49-F238E27FC236}">
                      <a16:creationId xmlns:a16="http://schemas.microsoft.com/office/drawing/2014/main" id="{634323F7-7D43-5B42-B393-99BFDCF777A8}"/>
                    </a:ext>
                  </a:extLst>
                </p:cNvPr>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0" name="Google Shape;9510;p73">
                  <a:extLst>
                    <a:ext uri="{FF2B5EF4-FFF2-40B4-BE49-F238E27FC236}">
                      <a16:creationId xmlns:a16="http://schemas.microsoft.com/office/drawing/2014/main" id="{0A2FC356-6031-07F2-BD15-81EEDB628629}"/>
                    </a:ext>
                  </a:extLst>
                </p:cNvPr>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1" name="Google Shape;9511;p73">
                  <a:extLst>
                    <a:ext uri="{FF2B5EF4-FFF2-40B4-BE49-F238E27FC236}">
                      <a16:creationId xmlns:a16="http://schemas.microsoft.com/office/drawing/2014/main" id="{78C605D1-AEC1-DD92-DEAA-79A00451B536}"/>
                    </a:ext>
                  </a:extLst>
                </p:cNvPr>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2" name="Google Shape;9512;p73">
                  <a:extLst>
                    <a:ext uri="{FF2B5EF4-FFF2-40B4-BE49-F238E27FC236}">
                      <a16:creationId xmlns:a16="http://schemas.microsoft.com/office/drawing/2014/main" id="{07DEA9B0-BECD-8315-1769-40C286544FBA}"/>
                    </a:ext>
                  </a:extLst>
                </p:cNvPr>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3" name="Google Shape;9513;p73">
                  <a:extLst>
                    <a:ext uri="{FF2B5EF4-FFF2-40B4-BE49-F238E27FC236}">
                      <a16:creationId xmlns:a16="http://schemas.microsoft.com/office/drawing/2014/main" id="{B894CE8F-F3D3-7EC9-6528-8AD73289A65F}"/>
                    </a:ext>
                  </a:extLst>
                </p:cNvPr>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4" name="Google Shape;9514;p73">
                  <a:extLst>
                    <a:ext uri="{FF2B5EF4-FFF2-40B4-BE49-F238E27FC236}">
                      <a16:creationId xmlns:a16="http://schemas.microsoft.com/office/drawing/2014/main" id="{920AE97A-4BDA-BDA4-DB2C-4F7B8CDC49A0}"/>
                    </a:ext>
                  </a:extLst>
                </p:cNvPr>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5" name="Google Shape;9515;p73">
                  <a:extLst>
                    <a:ext uri="{FF2B5EF4-FFF2-40B4-BE49-F238E27FC236}">
                      <a16:creationId xmlns:a16="http://schemas.microsoft.com/office/drawing/2014/main" id="{C89225CF-9960-3868-64C8-6ABF87220F7E}"/>
                    </a:ext>
                  </a:extLst>
                </p:cNvPr>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506" name="Google Shape;9516;p73">
                  <a:extLst>
                    <a:ext uri="{FF2B5EF4-FFF2-40B4-BE49-F238E27FC236}">
                      <a16:creationId xmlns:a16="http://schemas.microsoft.com/office/drawing/2014/main" id="{2C5B7D3C-8614-E2CB-347F-650453A9C3AA}"/>
                    </a:ext>
                  </a:extLst>
                </p:cNvPr>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0" name="Google Shape;9517;p73">
                <a:extLst>
                  <a:ext uri="{FF2B5EF4-FFF2-40B4-BE49-F238E27FC236}">
                    <a16:creationId xmlns:a16="http://schemas.microsoft.com/office/drawing/2014/main" id="{F4EB06D3-45ED-D6A7-9F38-3485AA046CDA}"/>
                  </a:ext>
                </a:extLst>
              </p:cNvPr>
              <p:cNvGrpSpPr/>
              <p:nvPr/>
            </p:nvGrpSpPr>
            <p:grpSpPr>
              <a:xfrm>
                <a:off x="5852154" y="4985299"/>
                <a:ext cx="499261" cy="499303"/>
                <a:chOff x="3497300" y="3955025"/>
                <a:chExt cx="295375" cy="295400"/>
              </a:xfrm>
              <a:grpFill/>
            </p:grpSpPr>
            <p:sp>
              <p:nvSpPr>
                <p:cNvPr id="17496" name="Google Shape;9518;p73">
                  <a:extLst>
                    <a:ext uri="{FF2B5EF4-FFF2-40B4-BE49-F238E27FC236}">
                      <a16:creationId xmlns:a16="http://schemas.microsoft.com/office/drawing/2014/main" id="{FF747517-6097-2376-34AE-B0493D829692}"/>
                    </a:ext>
                  </a:extLst>
                </p:cNvPr>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7" name="Google Shape;9519;p73">
                  <a:extLst>
                    <a:ext uri="{FF2B5EF4-FFF2-40B4-BE49-F238E27FC236}">
                      <a16:creationId xmlns:a16="http://schemas.microsoft.com/office/drawing/2014/main" id="{12873A53-F89B-2ECB-7440-1C7EF450A8C6}"/>
                    </a:ext>
                  </a:extLst>
                </p:cNvPr>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8" name="Google Shape;9520;p73">
                  <a:extLst>
                    <a:ext uri="{FF2B5EF4-FFF2-40B4-BE49-F238E27FC236}">
                      <a16:creationId xmlns:a16="http://schemas.microsoft.com/office/drawing/2014/main" id="{22EE14F0-35AA-1A41-BE13-8671F6C28C53}"/>
                    </a:ext>
                  </a:extLst>
                </p:cNvPr>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1" name="Google Shape;9521;p73">
                <a:extLst>
                  <a:ext uri="{FF2B5EF4-FFF2-40B4-BE49-F238E27FC236}">
                    <a16:creationId xmlns:a16="http://schemas.microsoft.com/office/drawing/2014/main" id="{73A575D0-257E-2905-187B-D13CBBC13E4D}"/>
                  </a:ext>
                </a:extLst>
              </p:cNvPr>
              <p:cNvGrpSpPr/>
              <p:nvPr/>
            </p:nvGrpSpPr>
            <p:grpSpPr>
              <a:xfrm>
                <a:off x="9033293" y="3748917"/>
                <a:ext cx="468667" cy="498542"/>
                <a:chOff x="5364750" y="3235150"/>
                <a:chExt cx="277275" cy="294950"/>
              </a:xfrm>
              <a:grpFill/>
            </p:grpSpPr>
            <p:sp>
              <p:nvSpPr>
                <p:cNvPr id="17488" name="Google Shape;9522;p73">
                  <a:extLst>
                    <a:ext uri="{FF2B5EF4-FFF2-40B4-BE49-F238E27FC236}">
                      <a16:creationId xmlns:a16="http://schemas.microsoft.com/office/drawing/2014/main" id="{00229278-29D9-19EB-985D-CCBC792623D6}"/>
                    </a:ext>
                  </a:extLst>
                </p:cNvPr>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9" name="Google Shape;9523;p73">
                  <a:extLst>
                    <a:ext uri="{FF2B5EF4-FFF2-40B4-BE49-F238E27FC236}">
                      <a16:creationId xmlns:a16="http://schemas.microsoft.com/office/drawing/2014/main" id="{8CCF3E55-AFD5-91D5-F492-749BB8B848F4}"/>
                    </a:ext>
                  </a:extLst>
                </p:cNvPr>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0" name="Google Shape;9524;p73">
                  <a:extLst>
                    <a:ext uri="{FF2B5EF4-FFF2-40B4-BE49-F238E27FC236}">
                      <a16:creationId xmlns:a16="http://schemas.microsoft.com/office/drawing/2014/main" id="{ABCFAA90-4A0E-0EC3-31D1-AD46447146E3}"/>
                    </a:ext>
                  </a:extLst>
                </p:cNvPr>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1" name="Google Shape;9525;p73">
                  <a:extLst>
                    <a:ext uri="{FF2B5EF4-FFF2-40B4-BE49-F238E27FC236}">
                      <a16:creationId xmlns:a16="http://schemas.microsoft.com/office/drawing/2014/main" id="{E590DB8D-DB1C-1B85-B6D6-1EB9CBDDEF40}"/>
                    </a:ext>
                  </a:extLst>
                </p:cNvPr>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2" name="Google Shape;9526;p73">
                  <a:extLst>
                    <a:ext uri="{FF2B5EF4-FFF2-40B4-BE49-F238E27FC236}">
                      <a16:creationId xmlns:a16="http://schemas.microsoft.com/office/drawing/2014/main" id="{B69103C3-6AFF-14F7-A94B-EC42C82E389B}"/>
                    </a:ext>
                  </a:extLst>
                </p:cNvPr>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3" name="Google Shape;9527;p73">
                  <a:extLst>
                    <a:ext uri="{FF2B5EF4-FFF2-40B4-BE49-F238E27FC236}">
                      <a16:creationId xmlns:a16="http://schemas.microsoft.com/office/drawing/2014/main" id="{001BCC18-196C-83E6-FC6E-CFC3EA6FE4A9}"/>
                    </a:ext>
                  </a:extLst>
                </p:cNvPr>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4" name="Google Shape;9528;p73">
                  <a:extLst>
                    <a:ext uri="{FF2B5EF4-FFF2-40B4-BE49-F238E27FC236}">
                      <a16:creationId xmlns:a16="http://schemas.microsoft.com/office/drawing/2014/main" id="{B07CFAC4-005B-862A-EC79-60CCF55479FF}"/>
                    </a:ext>
                  </a:extLst>
                </p:cNvPr>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95" name="Google Shape;9529;p73">
                  <a:extLst>
                    <a:ext uri="{FF2B5EF4-FFF2-40B4-BE49-F238E27FC236}">
                      <a16:creationId xmlns:a16="http://schemas.microsoft.com/office/drawing/2014/main" id="{555126F2-2E06-B5F7-5930-0BF08843CBBD}"/>
                    </a:ext>
                  </a:extLst>
                </p:cNvPr>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2" name="Google Shape;9530;p73">
                <a:extLst>
                  <a:ext uri="{FF2B5EF4-FFF2-40B4-BE49-F238E27FC236}">
                    <a16:creationId xmlns:a16="http://schemas.microsoft.com/office/drawing/2014/main" id="{EB755826-DE75-0DCC-BA96-072E6026329C}"/>
                  </a:ext>
                </a:extLst>
              </p:cNvPr>
              <p:cNvGrpSpPr/>
              <p:nvPr/>
            </p:nvGrpSpPr>
            <p:grpSpPr>
              <a:xfrm>
                <a:off x="9016645" y="4376595"/>
                <a:ext cx="501965" cy="503276"/>
                <a:chOff x="5355300" y="3598250"/>
                <a:chExt cx="296975" cy="297750"/>
              </a:xfrm>
              <a:grpFill/>
            </p:grpSpPr>
            <p:sp>
              <p:nvSpPr>
                <p:cNvPr id="17480" name="Google Shape;9531;p73">
                  <a:extLst>
                    <a:ext uri="{FF2B5EF4-FFF2-40B4-BE49-F238E27FC236}">
                      <a16:creationId xmlns:a16="http://schemas.microsoft.com/office/drawing/2014/main" id="{F64B3056-6846-7381-B32A-B599761CE6FD}"/>
                    </a:ext>
                  </a:extLst>
                </p:cNvPr>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1" name="Google Shape;9532;p73">
                  <a:extLst>
                    <a:ext uri="{FF2B5EF4-FFF2-40B4-BE49-F238E27FC236}">
                      <a16:creationId xmlns:a16="http://schemas.microsoft.com/office/drawing/2014/main" id="{66D6C507-B557-347E-EA7A-1AB26B087FF8}"/>
                    </a:ext>
                  </a:extLst>
                </p:cNvPr>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2" name="Google Shape;9533;p73">
                  <a:extLst>
                    <a:ext uri="{FF2B5EF4-FFF2-40B4-BE49-F238E27FC236}">
                      <a16:creationId xmlns:a16="http://schemas.microsoft.com/office/drawing/2014/main" id="{BFE75B35-31D0-854C-5AD2-ABC5DCDD5234}"/>
                    </a:ext>
                  </a:extLst>
                </p:cNvPr>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3" name="Google Shape;9534;p73">
                  <a:extLst>
                    <a:ext uri="{FF2B5EF4-FFF2-40B4-BE49-F238E27FC236}">
                      <a16:creationId xmlns:a16="http://schemas.microsoft.com/office/drawing/2014/main" id="{29D64B38-2A2A-7C4D-D1EB-F92AEA1B0586}"/>
                    </a:ext>
                  </a:extLst>
                </p:cNvPr>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4" name="Google Shape;9535;p73">
                  <a:extLst>
                    <a:ext uri="{FF2B5EF4-FFF2-40B4-BE49-F238E27FC236}">
                      <a16:creationId xmlns:a16="http://schemas.microsoft.com/office/drawing/2014/main" id="{5F71A9A7-8222-980F-66ED-9D28D5C1342B}"/>
                    </a:ext>
                  </a:extLst>
                </p:cNvPr>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5" name="Google Shape;9536;p73">
                  <a:extLst>
                    <a:ext uri="{FF2B5EF4-FFF2-40B4-BE49-F238E27FC236}">
                      <a16:creationId xmlns:a16="http://schemas.microsoft.com/office/drawing/2014/main" id="{8A23AE87-6772-DD39-C411-1F192C25F6A3}"/>
                    </a:ext>
                  </a:extLst>
                </p:cNvPr>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6" name="Google Shape;9537;p73">
                  <a:extLst>
                    <a:ext uri="{FF2B5EF4-FFF2-40B4-BE49-F238E27FC236}">
                      <a16:creationId xmlns:a16="http://schemas.microsoft.com/office/drawing/2014/main" id="{94D19844-16B6-5671-ACB6-0619EA8C3A5D}"/>
                    </a:ext>
                  </a:extLst>
                </p:cNvPr>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87" name="Google Shape;9538;p73">
                  <a:extLst>
                    <a:ext uri="{FF2B5EF4-FFF2-40B4-BE49-F238E27FC236}">
                      <a16:creationId xmlns:a16="http://schemas.microsoft.com/office/drawing/2014/main" id="{126CF029-8DB6-FE2F-3BAE-E6FEE73B0D32}"/>
                    </a:ext>
                  </a:extLst>
                </p:cNvPr>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3" name="Google Shape;9539;p73">
                <a:extLst>
                  <a:ext uri="{FF2B5EF4-FFF2-40B4-BE49-F238E27FC236}">
                    <a16:creationId xmlns:a16="http://schemas.microsoft.com/office/drawing/2014/main" id="{14AE3BFC-5EF6-E87C-F12B-EC33C97F0A6D}"/>
                  </a:ext>
                </a:extLst>
              </p:cNvPr>
              <p:cNvGrpSpPr/>
              <p:nvPr/>
            </p:nvGrpSpPr>
            <p:grpSpPr>
              <a:xfrm>
                <a:off x="9022644" y="5073172"/>
                <a:ext cx="489964" cy="323559"/>
                <a:chOff x="5358450" y="4015675"/>
                <a:chExt cx="289875" cy="191425"/>
              </a:xfrm>
              <a:grpFill/>
            </p:grpSpPr>
            <p:sp>
              <p:nvSpPr>
                <p:cNvPr id="17476" name="Google Shape;9540;p73">
                  <a:extLst>
                    <a:ext uri="{FF2B5EF4-FFF2-40B4-BE49-F238E27FC236}">
                      <a16:creationId xmlns:a16="http://schemas.microsoft.com/office/drawing/2014/main" id="{B8D6CD4E-C137-DDB1-6ABC-CD43C5CEE725}"/>
                    </a:ext>
                  </a:extLst>
                </p:cNvPr>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7" name="Google Shape;9541;p73">
                  <a:extLst>
                    <a:ext uri="{FF2B5EF4-FFF2-40B4-BE49-F238E27FC236}">
                      <a16:creationId xmlns:a16="http://schemas.microsoft.com/office/drawing/2014/main" id="{D9B8DF72-94E6-A7D2-D455-EB85149DD990}"/>
                    </a:ext>
                  </a:extLst>
                </p:cNvPr>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8" name="Google Shape;9542;p73">
                  <a:extLst>
                    <a:ext uri="{FF2B5EF4-FFF2-40B4-BE49-F238E27FC236}">
                      <a16:creationId xmlns:a16="http://schemas.microsoft.com/office/drawing/2014/main" id="{C7CA6ED4-1775-4585-8C79-E572F251E2A3}"/>
                    </a:ext>
                  </a:extLst>
                </p:cNvPr>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9" name="Google Shape;9543;p73">
                  <a:extLst>
                    <a:ext uri="{FF2B5EF4-FFF2-40B4-BE49-F238E27FC236}">
                      <a16:creationId xmlns:a16="http://schemas.microsoft.com/office/drawing/2014/main" id="{BB33B190-9521-5B10-AB55-FB76C3B93646}"/>
                    </a:ext>
                  </a:extLst>
                </p:cNvPr>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4" name="Google Shape;9544;p73">
                <a:extLst>
                  <a:ext uri="{FF2B5EF4-FFF2-40B4-BE49-F238E27FC236}">
                    <a16:creationId xmlns:a16="http://schemas.microsoft.com/office/drawing/2014/main" id="{665AAED6-833C-731D-D50D-74C2A8844AC7}"/>
                  </a:ext>
                </a:extLst>
              </p:cNvPr>
              <p:cNvGrpSpPr/>
              <p:nvPr/>
            </p:nvGrpSpPr>
            <p:grpSpPr>
              <a:xfrm>
                <a:off x="10925482" y="3765480"/>
                <a:ext cx="501965" cy="465413"/>
                <a:chOff x="6543825" y="3202075"/>
                <a:chExt cx="296975" cy="275350"/>
              </a:xfrm>
              <a:grpFill/>
            </p:grpSpPr>
            <p:sp>
              <p:nvSpPr>
                <p:cNvPr id="17469" name="Google Shape;9545;p73">
                  <a:extLst>
                    <a:ext uri="{FF2B5EF4-FFF2-40B4-BE49-F238E27FC236}">
                      <a16:creationId xmlns:a16="http://schemas.microsoft.com/office/drawing/2014/main" id="{D1294509-78D0-25FD-593D-AE21FC70257A}"/>
                    </a:ext>
                  </a:extLst>
                </p:cNvPr>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0" name="Google Shape;9546;p73">
                  <a:extLst>
                    <a:ext uri="{FF2B5EF4-FFF2-40B4-BE49-F238E27FC236}">
                      <a16:creationId xmlns:a16="http://schemas.microsoft.com/office/drawing/2014/main" id="{763D7B27-A542-CC10-1BB2-8CE806ED118A}"/>
                    </a:ext>
                  </a:extLst>
                </p:cNvPr>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1" name="Google Shape;9547;p73">
                  <a:extLst>
                    <a:ext uri="{FF2B5EF4-FFF2-40B4-BE49-F238E27FC236}">
                      <a16:creationId xmlns:a16="http://schemas.microsoft.com/office/drawing/2014/main" id="{FD6A1A1D-1FF6-B37A-F516-A62ADBC181E2}"/>
                    </a:ext>
                  </a:extLst>
                </p:cNvPr>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2" name="Google Shape;9548;p73">
                  <a:extLst>
                    <a:ext uri="{FF2B5EF4-FFF2-40B4-BE49-F238E27FC236}">
                      <a16:creationId xmlns:a16="http://schemas.microsoft.com/office/drawing/2014/main" id="{EC0F4606-DAE9-C8EE-008C-FC3EDFE133D2}"/>
                    </a:ext>
                  </a:extLst>
                </p:cNvPr>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3" name="Google Shape;9549;p73">
                  <a:extLst>
                    <a:ext uri="{FF2B5EF4-FFF2-40B4-BE49-F238E27FC236}">
                      <a16:creationId xmlns:a16="http://schemas.microsoft.com/office/drawing/2014/main" id="{2AEFAD47-58B3-88A2-96F5-205E66C2452B}"/>
                    </a:ext>
                  </a:extLst>
                </p:cNvPr>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4" name="Google Shape;9550;p73">
                  <a:extLst>
                    <a:ext uri="{FF2B5EF4-FFF2-40B4-BE49-F238E27FC236}">
                      <a16:creationId xmlns:a16="http://schemas.microsoft.com/office/drawing/2014/main" id="{6D4654E2-F4E5-CD24-0713-BFC3E46F8427}"/>
                    </a:ext>
                  </a:extLst>
                </p:cNvPr>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75" name="Google Shape;9551;p73">
                  <a:extLst>
                    <a:ext uri="{FF2B5EF4-FFF2-40B4-BE49-F238E27FC236}">
                      <a16:creationId xmlns:a16="http://schemas.microsoft.com/office/drawing/2014/main" id="{62879B1B-DC23-B1BF-03FA-154A93FA85F3}"/>
                    </a:ext>
                  </a:extLst>
                </p:cNvPr>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5" name="Google Shape;9552;p73">
                <a:extLst>
                  <a:ext uri="{FF2B5EF4-FFF2-40B4-BE49-F238E27FC236}">
                    <a16:creationId xmlns:a16="http://schemas.microsoft.com/office/drawing/2014/main" id="{57F7C9B7-8DA0-F527-CD79-0637F672945A}"/>
                  </a:ext>
                </a:extLst>
              </p:cNvPr>
              <p:cNvGrpSpPr/>
              <p:nvPr/>
            </p:nvGrpSpPr>
            <p:grpSpPr>
              <a:xfrm>
                <a:off x="3302959" y="3747882"/>
                <a:ext cx="500612" cy="500612"/>
                <a:chOff x="2037825" y="3254050"/>
                <a:chExt cx="296175" cy="296175"/>
              </a:xfrm>
              <a:grpFill/>
            </p:grpSpPr>
            <p:sp>
              <p:nvSpPr>
                <p:cNvPr id="17463" name="Google Shape;9553;p73">
                  <a:extLst>
                    <a:ext uri="{FF2B5EF4-FFF2-40B4-BE49-F238E27FC236}">
                      <a16:creationId xmlns:a16="http://schemas.microsoft.com/office/drawing/2014/main" id="{F99EACE2-7DD4-4B40-E928-B5B99286D3A9}"/>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4" name="Google Shape;9554;p73">
                  <a:extLst>
                    <a:ext uri="{FF2B5EF4-FFF2-40B4-BE49-F238E27FC236}">
                      <a16:creationId xmlns:a16="http://schemas.microsoft.com/office/drawing/2014/main" id="{5D326F3D-1BB7-55A9-5863-E880E0CC2073}"/>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5" name="Google Shape;9555;p73">
                  <a:extLst>
                    <a:ext uri="{FF2B5EF4-FFF2-40B4-BE49-F238E27FC236}">
                      <a16:creationId xmlns:a16="http://schemas.microsoft.com/office/drawing/2014/main" id="{072A0DF2-4AFB-9B8E-16CD-1D80157D8056}"/>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6" name="Google Shape;9556;p73">
                  <a:extLst>
                    <a:ext uri="{FF2B5EF4-FFF2-40B4-BE49-F238E27FC236}">
                      <a16:creationId xmlns:a16="http://schemas.microsoft.com/office/drawing/2014/main" id="{2AD32963-C187-68D6-3899-41E5ACE91964}"/>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7" name="Google Shape;9557;p73">
                  <a:extLst>
                    <a:ext uri="{FF2B5EF4-FFF2-40B4-BE49-F238E27FC236}">
                      <a16:creationId xmlns:a16="http://schemas.microsoft.com/office/drawing/2014/main" id="{F2A4E036-0C5D-7093-E277-3B068CCE3CAB}"/>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8" name="Google Shape;9558;p73">
                  <a:extLst>
                    <a:ext uri="{FF2B5EF4-FFF2-40B4-BE49-F238E27FC236}">
                      <a16:creationId xmlns:a16="http://schemas.microsoft.com/office/drawing/2014/main" id="{937D84EA-9877-17AB-DD5E-301596134914}"/>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6" name="Google Shape;9559;p73">
                <a:extLst>
                  <a:ext uri="{FF2B5EF4-FFF2-40B4-BE49-F238E27FC236}">
                    <a16:creationId xmlns:a16="http://schemas.microsoft.com/office/drawing/2014/main" id="{9ECD6877-D30E-5202-B5D5-3C9EE57A4F7C}"/>
                  </a:ext>
                </a:extLst>
              </p:cNvPr>
              <p:cNvGrpSpPr/>
              <p:nvPr/>
            </p:nvGrpSpPr>
            <p:grpSpPr>
              <a:xfrm>
                <a:off x="3300297" y="4378750"/>
                <a:ext cx="505937" cy="498964"/>
                <a:chOff x="2034675" y="3617925"/>
                <a:chExt cx="299325" cy="295200"/>
              </a:xfrm>
              <a:grpFill/>
            </p:grpSpPr>
            <p:sp>
              <p:nvSpPr>
                <p:cNvPr id="17458" name="Google Shape;9560;p73">
                  <a:extLst>
                    <a:ext uri="{FF2B5EF4-FFF2-40B4-BE49-F238E27FC236}">
                      <a16:creationId xmlns:a16="http://schemas.microsoft.com/office/drawing/2014/main" id="{D0617B81-5C55-5FCA-12A7-AE607CDAEE47}"/>
                    </a:ext>
                  </a:extLst>
                </p:cNvPr>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9" name="Google Shape;9561;p73">
                  <a:extLst>
                    <a:ext uri="{FF2B5EF4-FFF2-40B4-BE49-F238E27FC236}">
                      <a16:creationId xmlns:a16="http://schemas.microsoft.com/office/drawing/2014/main" id="{54A047F6-0585-117E-A0A2-21E5090C6C30}"/>
                    </a:ext>
                  </a:extLst>
                </p:cNvPr>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0" name="Google Shape;9562;p73">
                  <a:extLst>
                    <a:ext uri="{FF2B5EF4-FFF2-40B4-BE49-F238E27FC236}">
                      <a16:creationId xmlns:a16="http://schemas.microsoft.com/office/drawing/2014/main" id="{61B0AE6B-4A87-4211-4348-EE6ED2AA9C54}"/>
                    </a:ext>
                  </a:extLst>
                </p:cNvPr>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1" name="Google Shape;9563;p73">
                  <a:extLst>
                    <a:ext uri="{FF2B5EF4-FFF2-40B4-BE49-F238E27FC236}">
                      <a16:creationId xmlns:a16="http://schemas.microsoft.com/office/drawing/2014/main" id="{78BD484B-A381-DBFC-8BB0-D9ECD5728E3E}"/>
                    </a:ext>
                  </a:extLst>
                </p:cNvPr>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62" name="Google Shape;9564;p73">
                  <a:extLst>
                    <a:ext uri="{FF2B5EF4-FFF2-40B4-BE49-F238E27FC236}">
                      <a16:creationId xmlns:a16="http://schemas.microsoft.com/office/drawing/2014/main" id="{FAF4D61E-BA44-87B5-E41C-35E430BCBECB}"/>
                    </a:ext>
                  </a:extLst>
                </p:cNvPr>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7" name="Google Shape;9565;p73">
                <a:extLst>
                  <a:ext uri="{FF2B5EF4-FFF2-40B4-BE49-F238E27FC236}">
                    <a16:creationId xmlns:a16="http://schemas.microsoft.com/office/drawing/2014/main" id="{0109F354-0D06-C008-0C34-864EAA5EAF99}"/>
                  </a:ext>
                </a:extLst>
              </p:cNvPr>
              <p:cNvGrpSpPr/>
              <p:nvPr/>
            </p:nvGrpSpPr>
            <p:grpSpPr>
              <a:xfrm>
                <a:off x="3302959" y="4985321"/>
                <a:ext cx="500612" cy="499261"/>
                <a:chOff x="2037825" y="3981825"/>
                <a:chExt cx="296175" cy="295375"/>
              </a:xfrm>
              <a:grpFill/>
            </p:grpSpPr>
            <p:sp>
              <p:nvSpPr>
                <p:cNvPr id="17455" name="Google Shape;9566;p73">
                  <a:extLst>
                    <a:ext uri="{FF2B5EF4-FFF2-40B4-BE49-F238E27FC236}">
                      <a16:creationId xmlns:a16="http://schemas.microsoft.com/office/drawing/2014/main" id="{28F6CB92-27F4-4EB3-4503-1648087F0F2D}"/>
                    </a:ext>
                  </a:extLst>
                </p:cNvPr>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6" name="Google Shape;9567;p73">
                  <a:extLst>
                    <a:ext uri="{FF2B5EF4-FFF2-40B4-BE49-F238E27FC236}">
                      <a16:creationId xmlns:a16="http://schemas.microsoft.com/office/drawing/2014/main" id="{166F6111-CA9B-6034-1FDF-30D9C1B86579}"/>
                    </a:ext>
                  </a:extLst>
                </p:cNvPr>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7" name="Google Shape;9568;p73">
                  <a:extLst>
                    <a:ext uri="{FF2B5EF4-FFF2-40B4-BE49-F238E27FC236}">
                      <a16:creationId xmlns:a16="http://schemas.microsoft.com/office/drawing/2014/main" id="{C5C1D95E-0E14-C661-CA48-995F05F96852}"/>
                    </a:ext>
                  </a:extLst>
                </p:cNvPr>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8" name="Google Shape;9569;p73">
                <a:extLst>
                  <a:ext uri="{FF2B5EF4-FFF2-40B4-BE49-F238E27FC236}">
                    <a16:creationId xmlns:a16="http://schemas.microsoft.com/office/drawing/2014/main" id="{610D5E38-84E4-6C6A-0F20-DDB486D6E518}"/>
                  </a:ext>
                </a:extLst>
              </p:cNvPr>
              <p:cNvGrpSpPr/>
              <p:nvPr/>
            </p:nvGrpSpPr>
            <p:grpSpPr>
              <a:xfrm>
                <a:off x="6475073" y="3793814"/>
                <a:ext cx="500612" cy="408748"/>
                <a:chOff x="3860400" y="3254050"/>
                <a:chExt cx="296175" cy="241825"/>
              </a:xfrm>
              <a:grpFill/>
            </p:grpSpPr>
            <p:sp>
              <p:nvSpPr>
                <p:cNvPr id="17448" name="Google Shape;9570;p73">
                  <a:extLst>
                    <a:ext uri="{FF2B5EF4-FFF2-40B4-BE49-F238E27FC236}">
                      <a16:creationId xmlns:a16="http://schemas.microsoft.com/office/drawing/2014/main" id="{45344967-0142-7115-F751-1D2E946B8CAD}"/>
                    </a:ext>
                  </a:extLst>
                </p:cNvPr>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9" name="Google Shape;9571;p73">
                  <a:extLst>
                    <a:ext uri="{FF2B5EF4-FFF2-40B4-BE49-F238E27FC236}">
                      <a16:creationId xmlns:a16="http://schemas.microsoft.com/office/drawing/2014/main" id="{D6B912F4-DFE5-7B9E-A2D9-AA3CBE7E9298}"/>
                    </a:ext>
                  </a:extLst>
                </p:cNvPr>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0" name="Google Shape;9572;p73">
                  <a:extLst>
                    <a:ext uri="{FF2B5EF4-FFF2-40B4-BE49-F238E27FC236}">
                      <a16:creationId xmlns:a16="http://schemas.microsoft.com/office/drawing/2014/main" id="{C67F2188-C1FB-2D4F-EE81-96302D56C860}"/>
                    </a:ext>
                  </a:extLst>
                </p:cNvPr>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1" name="Google Shape;9573;p73">
                  <a:extLst>
                    <a:ext uri="{FF2B5EF4-FFF2-40B4-BE49-F238E27FC236}">
                      <a16:creationId xmlns:a16="http://schemas.microsoft.com/office/drawing/2014/main" id="{0FB29202-4928-8EA2-7543-83E2FBAB019A}"/>
                    </a:ext>
                  </a:extLst>
                </p:cNvPr>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2" name="Google Shape;9574;p73">
                  <a:extLst>
                    <a:ext uri="{FF2B5EF4-FFF2-40B4-BE49-F238E27FC236}">
                      <a16:creationId xmlns:a16="http://schemas.microsoft.com/office/drawing/2014/main" id="{2168A58E-D6BA-859C-2544-C6BDCCA9AD30}"/>
                    </a:ext>
                  </a:extLst>
                </p:cNvPr>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3" name="Google Shape;9575;p73">
                  <a:extLst>
                    <a:ext uri="{FF2B5EF4-FFF2-40B4-BE49-F238E27FC236}">
                      <a16:creationId xmlns:a16="http://schemas.microsoft.com/office/drawing/2014/main" id="{1D360885-D1D6-FC61-E975-648F2E5AAC34}"/>
                    </a:ext>
                  </a:extLst>
                </p:cNvPr>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54" name="Google Shape;9576;p73">
                  <a:extLst>
                    <a:ext uri="{FF2B5EF4-FFF2-40B4-BE49-F238E27FC236}">
                      <a16:creationId xmlns:a16="http://schemas.microsoft.com/office/drawing/2014/main" id="{268F06D4-C9DA-61B7-C10B-7CB91E9160D6}"/>
                    </a:ext>
                  </a:extLst>
                </p:cNvPr>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7439" name="Google Shape;9577;p73">
                <a:extLst>
                  <a:ext uri="{FF2B5EF4-FFF2-40B4-BE49-F238E27FC236}">
                    <a16:creationId xmlns:a16="http://schemas.microsoft.com/office/drawing/2014/main" id="{B7CBB925-F9A1-BCB8-0DEE-AB3259A0A411}"/>
                  </a:ext>
                </a:extLst>
              </p:cNvPr>
              <p:cNvGrpSpPr/>
              <p:nvPr/>
            </p:nvGrpSpPr>
            <p:grpSpPr>
              <a:xfrm>
                <a:off x="6474397" y="4377925"/>
                <a:ext cx="501965" cy="500612"/>
                <a:chOff x="3859600" y="3591950"/>
                <a:chExt cx="296975" cy="296175"/>
              </a:xfrm>
              <a:grpFill/>
            </p:grpSpPr>
            <p:sp>
              <p:nvSpPr>
                <p:cNvPr id="17445" name="Google Shape;9578;p73">
                  <a:extLst>
                    <a:ext uri="{FF2B5EF4-FFF2-40B4-BE49-F238E27FC236}">
                      <a16:creationId xmlns:a16="http://schemas.microsoft.com/office/drawing/2014/main" id="{B6600A9F-561D-C193-7A31-026EAB7F7B36}"/>
                    </a:ext>
                  </a:extLst>
                </p:cNvPr>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6" name="Google Shape;9579;p73">
                  <a:extLst>
                    <a:ext uri="{FF2B5EF4-FFF2-40B4-BE49-F238E27FC236}">
                      <a16:creationId xmlns:a16="http://schemas.microsoft.com/office/drawing/2014/main" id="{BDA409DC-B596-0B04-18C7-F52246FF36AC}"/>
                    </a:ext>
                  </a:extLst>
                </p:cNvPr>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7" name="Google Shape;9580;p73">
                  <a:extLst>
                    <a:ext uri="{FF2B5EF4-FFF2-40B4-BE49-F238E27FC236}">
                      <a16:creationId xmlns:a16="http://schemas.microsoft.com/office/drawing/2014/main" id="{9770E3E5-3B9F-8360-D5D6-ED802A133C2E}"/>
                    </a:ext>
                  </a:extLst>
                </p:cNvPr>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2" name="Google Shape;9581;p73">
                <a:extLst>
                  <a:ext uri="{FF2B5EF4-FFF2-40B4-BE49-F238E27FC236}">
                    <a16:creationId xmlns:a16="http://schemas.microsoft.com/office/drawing/2014/main" id="{84C74058-7D7B-F0F2-B002-23BD0C89892A}"/>
                  </a:ext>
                </a:extLst>
              </p:cNvPr>
              <p:cNvGrpSpPr/>
              <p:nvPr/>
            </p:nvGrpSpPr>
            <p:grpSpPr>
              <a:xfrm>
                <a:off x="6475073" y="4984646"/>
                <a:ext cx="500612" cy="500612"/>
                <a:chOff x="3860400" y="3955025"/>
                <a:chExt cx="296175" cy="296175"/>
              </a:xfrm>
              <a:grpFill/>
            </p:grpSpPr>
            <p:sp>
              <p:nvSpPr>
                <p:cNvPr id="17440" name="Google Shape;9582;p73">
                  <a:extLst>
                    <a:ext uri="{FF2B5EF4-FFF2-40B4-BE49-F238E27FC236}">
                      <a16:creationId xmlns:a16="http://schemas.microsoft.com/office/drawing/2014/main" id="{8010354F-F06D-F9A0-E9C6-E856951E1278}"/>
                    </a:ext>
                  </a:extLst>
                </p:cNvPr>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1" name="Google Shape;9583;p73">
                  <a:extLst>
                    <a:ext uri="{FF2B5EF4-FFF2-40B4-BE49-F238E27FC236}">
                      <a16:creationId xmlns:a16="http://schemas.microsoft.com/office/drawing/2014/main" id="{58401B3C-739C-EA76-4908-5F9A15B270E2}"/>
                    </a:ext>
                  </a:extLst>
                </p:cNvPr>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2" name="Google Shape;9584;p73">
                  <a:extLst>
                    <a:ext uri="{FF2B5EF4-FFF2-40B4-BE49-F238E27FC236}">
                      <a16:creationId xmlns:a16="http://schemas.microsoft.com/office/drawing/2014/main" id="{742BDA9C-ACDE-70AD-7C82-595AB1231A81}"/>
                    </a:ext>
                  </a:extLst>
                </p:cNvPr>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3" name="Google Shape;9585;p73">
                  <a:extLst>
                    <a:ext uri="{FF2B5EF4-FFF2-40B4-BE49-F238E27FC236}">
                      <a16:creationId xmlns:a16="http://schemas.microsoft.com/office/drawing/2014/main" id="{832070B4-D6BC-4EB2-AF33-6DD95B2A9EA4}"/>
                    </a:ext>
                  </a:extLst>
                </p:cNvPr>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444" name="Google Shape;9586;p73">
                  <a:extLst>
                    <a:ext uri="{FF2B5EF4-FFF2-40B4-BE49-F238E27FC236}">
                      <a16:creationId xmlns:a16="http://schemas.microsoft.com/office/drawing/2014/main" id="{2BADB560-B07B-56AC-C1D4-E9E6B253426C}"/>
                    </a:ext>
                  </a:extLst>
                </p:cNvPr>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3" name="Google Shape;9587;p73">
                <a:extLst>
                  <a:ext uri="{FF2B5EF4-FFF2-40B4-BE49-F238E27FC236}">
                    <a16:creationId xmlns:a16="http://schemas.microsoft.com/office/drawing/2014/main" id="{3C7CB3A3-FD9E-D005-DCC3-EBD9B5B1D1AC}"/>
                  </a:ext>
                </a:extLst>
              </p:cNvPr>
              <p:cNvGrpSpPr/>
              <p:nvPr/>
            </p:nvGrpSpPr>
            <p:grpSpPr>
              <a:xfrm>
                <a:off x="9642831" y="3748557"/>
                <a:ext cx="508599" cy="499261"/>
                <a:chOff x="5716825" y="3235950"/>
                <a:chExt cx="300900" cy="295375"/>
              </a:xfrm>
              <a:grpFill/>
            </p:grpSpPr>
            <p:sp>
              <p:nvSpPr>
                <p:cNvPr id="220" name="Google Shape;9588;p73">
                  <a:extLst>
                    <a:ext uri="{FF2B5EF4-FFF2-40B4-BE49-F238E27FC236}">
                      <a16:creationId xmlns:a16="http://schemas.microsoft.com/office/drawing/2014/main" id="{2C30F6E9-CCA4-D61F-855F-5582737EF866}"/>
                    </a:ext>
                  </a:extLst>
                </p:cNvPr>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1" name="Google Shape;9589;p73">
                  <a:extLst>
                    <a:ext uri="{FF2B5EF4-FFF2-40B4-BE49-F238E27FC236}">
                      <a16:creationId xmlns:a16="http://schemas.microsoft.com/office/drawing/2014/main" id="{9D874D8C-7231-BEF0-5509-B69C71948FAE}"/>
                    </a:ext>
                  </a:extLst>
                </p:cNvPr>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2" name="Google Shape;9590;p73">
                  <a:extLst>
                    <a:ext uri="{FF2B5EF4-FFF2-40B4-BE49-F238E27FC236}">
                      <a16:creationId xmlns:a16="http://schemas.microsoft.com/office/drawing/2014/main" id="{5779D0CB-FA23-772B-2228-2176DC1605EB}"/>
                    </a:ext>
                  </a:extLst>
                </p:cNvPr>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3" name="Google Shape;9591;p73">
                  <a:extLst>
                    <a:ext uri="{FF2B5EF4-FFF2-40B4-BE49-F238E27FC236}">
                      <a16:creationId xmlns:a16="http://schemas.microsoft.com/office/drawing/2014/main" id="{1C4B7C79-889F-BCBD-0AAD-E8635E196AA7}"/>
                    </a:ext>
                  </a:extLst>
                </p:cNvPr>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4" name="Google Shape;9592;p73">
                <a:extLst>
                  <a:ext uri="{FF2B5EF4-FFF2-40B4-BE49-F238E27FC236}">
                    <a16:creationId xmlns:a16="http://schemas.microsoft.com/office/drawing/2014/main" id="{590310F4-29A2-59CF-3A64-3E276F7426F8}"/>
                  </a:ext>
                </a:extLst>
              </p:cNvPr>
              <p:cNvGrpSpPr/>
              <p:nvPr/>
            </p:nvGrpSpPr>
            <p:grpSpPr>
              <a:xfrm>
                <a:off x="9661466" y="4393899"/>
                <a:ext cx="471329" cy="468667"/>
                <a:chOff x="5727850" y="3609275"/>
                <a:chExt cx="278850" cy="277275"/>
              </a:xfrm>
              <a:grpFill/>
            </p:grpSpPr>
            <p:sp>
              <p:nvSpPr>
                <p:cNvPr id="210" name="Google Shape;9593;p73">
                  <a:extLst>
                    <a:ext uri="{FF2B5EF4-FFF2-40B4-BE49-F238E27FC236}">
                      <a16:creationId xmlns:a16="http://schemas.microsoft.com/office/drawing/2014/main" id="{AB0207E7-B2D5-8098-FDEF-A06A220B1A0E}"/>
                    </a:ext>
                  </a:extLst>
                </p:cNvPr>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1" name="Google Shape;9594;p73">
                  <a:extLst>
                    <a:ext uri="{FF2B5EF4-FFF2-40B4-BE49-F238E27FC236}">
                      <a16:creationId xmlns:a16="http://schemas.microsoft.com/office/drawing/2014/main" id="{B590856B-17CD-396A-D9B1-CF93A07427AE}"/>
                    </a:ext>
                  </a:extLst>
                </p:cNvPr>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2" name="Google Shape;9595;p73">
                  <a:extLst>
                    <a:ext uri="{FF2B5EF4-FFF2-40B4-BE49-F238E27FC236}">
                      <a16:creationId xmlns:a16="http://schemas.microsoft.com/office/drawing/2014/main" id="{43FE57BD-8CE7-B5DC-E815-1B5F3A45B769}"/>
                    </a:ext>
                  </a:extLst>
                </p:cNvPr>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3" name="Google Shape;9596;p73">
                  <a:extLst>
                    <a:ext uri="{FF2B5EF4-FFF2-40B4-BE49-F238E27FC236}">
                      <a16:creationId xmlns:a16="http://schemas.microsoft.com/office/drawing/2014/main" id="{A2B58CDB-2D8D-FF16-5713-F82BA0F9EDA3}"/>
                    </a:ext>
                  </a:extLst>
                </p:cNvPr>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19" name="Google Shape;9597;p73">
                  <a:extLst>
                    <a:ext uri="{FF2B5EF4-FFF2-40B4-BE49-F238E27FC236}">
                      <a16:creationId xmlns:a16="http://schemas.microsoft.com/office/drawing/2014/main" id="{4EB9D4F8-0744-A53B-D6E4-8AE947889291}"/>
                    </a:ext>
                  </a:extLst>
                </p:cNvPr>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5" name="Google Shape;9598;p73">
                <a:extLst>
                  <a:ext uri="{FF2B5EF4-FFF2-40B4-BE49-F238E27FC236}">
                    <a16:creationId xmlns:a16="http://schemas.microsoft.com/office/drawing/2014/main" id="{1F99D43B-E1EF-2C58-D360-579A70FCCB05}"/>
                  </a:ext>
                </a:extLst>
              </p:cNvPr>
              <p:cNvGrpSpPr/>
              <p:nvPr/>
            </p:nvGrpSpPr>
            <p:grpSpPr>
              <a:xfrm>
                <a:off x="9677461" y="4985321"/>
                <a:ext cx="439341" cy="499261"/>
                <a:chOff x="5736525" y="3963700"/>
                <a:chExt cx="259925" cy="295375"/>
              </a:xfrm>
              <a:grpFill/>
            </p:grpSpPr>
            <p:sp>
              <p:nvSpPr>
                <p:cNvPr id="203" name="Google Shape;9599;p73">
                  <a:extLst>
                    <a:ext uri="{FF2B5EF4-FFF2-40B4-BE49-F238E27FC236}">
                      <a16:creationId xmlns:a16="http://schemas.microsoft.com/office/drawing/2014/main" id="{CC95C0FD-2CAA-7F60-589B-587719179ADA}"/>
                    </a:ext>
                  </a:extLst>
                </p:cNvPr>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4" name="Google Shape;9600;p73">
                  <a:extLst>
                    <a:ext uri="{FF2B5EF4-FFF2-40B4-BE49-F238E27FC236}">
                      <a16:creationId xmlns:a16="http://schemas.microsoft.com/office/drawing/2014/main" id="{CEF62F2E-10EB-5C97-BEE3-C783CC595881}"/>
                    </a:ext>
                  </a:extLst>
                </p:cNvPr>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5" name="Google Shape;9601;p73">
                  <a:extLst>
                    <a:ext uri="{FF2B5EF4-FFF2-40B4-BE49-F238E27FC236}">
                      <a16:creationId xmlns:a16="http://schemas.microsoft.com/office/drawing/2014/main" id="{94FE924A-2ECE-D624-A911-060E5BB28546}"/>
                    </a:ext>
                  </a:extLst>
                </p:cNvPr>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6" name="Google Shape;9602;p73">
                  <a:extLst>
                    <a:ext uri="{FF2B5EF4-FFF2-40B4-BE49-F238E27FC236}">
                      <a16:creationId xmlns:a16="http://schemas.microsoft.com/office/drawing/2014/main" id="{DA08378F-0ADB-BAC9-BC87-3D27A44AEA57}"/>
                    </a:ext>
                  </a:extLst>
                </p:cNvPr>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7" name="Google Shape;9603;p73">
                  <a:extLst>
                    <a:ext uri="{FF2B5EF4-FFF2-40B4-BE49-F238E27FC236}">
                      <a16:creationId xmlns:a16="http://schemas.microsoft.com/office/drawing/2014/main" id="{D06A2799-E6C2-FBB5-A3F7-3ECA9C28DCC2}"/>
                    </a:ext>
                  </a:extLst>
                </p:cNvPr>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8" name="Google Shape;9604;p73">
                  <a:extLst>
                    <a:ext uri="{FF2B5EF4-FFF2-40B4-BE49-F238E27FC236}">
                      <a16:creationId xmlns:a16="http://schemas.microsoft.com/office/drawing/2014/main" id="{302F0DFC-1AA1-954A-7951-1E49902C16AF}"/>
                    </a:ext>
                  </a:extLst>
                </p:cNvPr>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9" name="Google Shape;9605;p73">
                  <a:extLst>
                    <a:ext uri="{FF2B5EF4-FFF2-40B4-BE49-F238E27FC236}">
                      <a16:creationId xmlns:a16="http://schemas.microsoft.com/office/drawing/2014/main" id="{D4A1F93D-ACD3-017C-59C9-D041D3E0B53E}"/>
                    </a:ext>
                  </a:extLst>
                </p:cNvPr>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96" name="Google Shape;9606;p73">
                <a:extLst>
                  <a:ext uri="{FF2B5EF4-FFF2-40B4-BE49-F238E27FC236}">
                    <a16:creationId xmlns:a16="http://schemas.microsoft.com/office/drawing/2014/main" id="{CAD86A38-7B71-79A1-8332-07AD365E77B3}"/>
                  </a:ext>
                </a:extLst>
              </p:cNvPr>
              <p:cNvGrpSpPr/>
              <p:nvPr/>
            </p:nvGrpSpPr>
            <p:grpSpPr>
              <a:xfrm>
                <a:off x="10925482" y="4377925"/>
                <a:ext cx="501965" cy="500612"/>
                <a:chOff x="6553275" y="3604550"/>
                <a:chExt cx="296975" cy="296175"/>
              </a:xfrm>
              <a:grpFill/>
            </p:grpSpPr>
            <p:sp>
              <p:nvSpPr>
                <p:cNvPr id="197" name="Google Shape;9607;p73">
                  <a:extLst>
                    <a:ext uri="{FF2B5EF4-FFF2-40B4-BE49-F238E27FC236}">
                      <a16:creationId xmlns:a16="http://schemas.microsoft.com/office/drawing/2014/main" id="{1733F7A6-6FCD-F5F5-47FC-051C6B69EE21}"/>
                    </a:ext>
                  </a:extLst>
                </p:cNvPr>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8" name="Google Shape;9608;p73">
                  <a:extLst>
                    <a:ext uri="{FF2B5EF4-FFF2-40B4-BE49-F238E27FC236}">
                      <a16:creationId xmlns:a16="http://schemas.microsoft.com/office/drawing/2014/main" id="{0B1A0D9C-6DC1-E7B4-3048-2E6F8C741E4C}"/>
                    </a:ext>
                  </a:extLst>
                </p:cNvPr>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9" name="Google Shape;9609;p73">
                  <a:extLst>
                    <a:ext uri="{FF2B5EF4-FFF2-40B4-BE49-F238E27FC236}">
                      <a16:creationId xmlns:a16="http://schemas.microsoft.com/office/drawing/2014/main" id="{0B1165AD-2D3D-5173-601A-0859F79D0659}"/>
                    </a:ext>
                  </a:extLst>
                </p:cNvPr>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0" name="Google Shape;9610;p73">
                  <a:extLst>
                    <a:ext uri="{FF2B5EF4-FFF2-40B4-BE49-F238E27FC236}">
                      <a16:creationId xmlns:a16="http://schemas.microsoft.com/office/drawing/2014/main" id="{1949162F-FA86-A66F-A5F1-71DE55439AA9}"/>
                    </a:ext>
                  </a:extLst>
                </p:cNvPr>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1" name="Google Shape;9611;p73">
                  <a:extLst>
                    <a:ext uri="{FF2B5EF4-FFF2-40B4-BE49-F238E27FC236}">
                      <a16:creationId xmlns:a16="http://schemas.microsoft.com/office/drawing/2014/main" id="{E5EA8356-CF01-6645-B9EC-DD0A793EEF50}"/>
                    </a:ext>
                  </a:extLst>
                </p:cNvPr>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2" name="Google Shape;9612;p73">
                  <a:extLst>
                    <a:ext uri="{FF2B5EF4-FFF2-40B4-BE49-F238E27FC236}">
                      <a16:creationId xmlns:a16="http://schemas.microsoft.com/office/drawing/2014/main" id="{5A40A9B1-4C2F-3FE3-F31D-6155E10222B3}"/>
                    </a:ext>
                  </a:extLst>
                </p:cNvPr>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grp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sp>
        <p:nvSpPr>
          <p:cNvPr id="17834" name="TextBox 17833">
            <a:extLst>
              <a:ext uri="{FF2B5EF4-FFF2-40B4-BE49-F238E27FC236}">
                <a16:creationId xmlns:a16="http://schemas.microsoft.com/office/drawing/2014/main" id="{C2D33961-80B6-A009-7B65-FD5B6CB3820D}"/>
              </a:ext>
            </a:extLst>
          </p:cNvPr>
          <p:cNvSpPr txBox="1"/>
          <p:nvPr/>
        </p:nvSpPr>
        <p:spPr>
          <a:xfrm>
            <a:off x="0" y="670567"/>
            <a:ext cx="12192000" cy="707886"/>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chemeClr val="accent2"/>
                </a:solidFill>
                <a:effectLst/>
                <a:uLnTx/>
                <a:uFillTx/>
                <a:latin typeface="LORA" pitchFamily="2" charset="0"/>
                <a:ea typeface="Cambria" panose="02040503050406030204" pitchFamily="18" charset="0"/>
                <a:cs typeface="+mn-cs"/>
              </a:rPr>
              <a:t>Icons</a:t>
            </a:r>
          </a:p>
        </p:txBody>
      </p:sp>
    </p:spTree>
    <p:extLst>
      <p:ext uri="{BB962C8B-B14F-4D97-AF65-F5344CB8AC3E}">
        <p14:creationId xmlns:p14="http://schemas.microsoft.com/office/powerpoint/2010/main" val="6810132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5E0D878-C180-3421-6E4C-EC4403F50108}"/>
              </a:ext>
            </a:extLst>
          </p:cNvPr>
          <p:cNvGrpSpPr/>
          <p:nvPr/>
        </p:nvGrpSpPr>
        <p:grpSpPr>
          <a:xfrm>
            <a:off x="618306" y="1507853"/>
            <a:ext cx="10955388" cy="4435254"/>
            <a:chOff x="397192" y="1548962"/>
            <a:chExt cx="11397616" cy="4614289"/>
          </a:xfrm>
          <a:solidFill>
            <a:schemeClr val="tx1"/>
          </a:solidFill>
        </p:grpSpPr>
        <p:grpSp>
          <p:nvGrpSpPr>
            <p:cNvPr id="5" name="Group 4">
              <a:extLst>
                <a:ext uri="{FF2B5EF4-FFF2-40B4-BE49-F238E27FC236}">
                  <a16:creationId xmlns:a16="http://schemas.microsoft.com/office/drawing/2014/main" id="{262BF839-C42C-F9C7-25E5-5E23EB9145DD}"/>
                </a:ext>
              </a:extLst>
            </p:cNvPr>
            <p:cNvGrpSpPr/>
            <p:nvPr/>
          </p:nvGrpSpPr>
          <p:grpSpPr>
            <a:xfrm>
              <a:off x="420547" y="3548838"/>
              <a:ext cx="11373408" cy="644982"/>
              <a:chOff x="420547" y="3453239"/>
              <a:chExt cx="11373408" cy="644982"/>
            </a:xfrm>
            <a:grpFill/>
          </p:grpSpPr>
          <p:sp>
            <p:nvSpPr>
              <p:cNvPr id="18004" name="Google Shape;12426;p89">
                <a:extLst>
                  <a:ext uri="{FF2B5EF4-FFF2-40B4-BE49-F238E27FC236}">
                    <a16:creationId xmlns:a16="http://schemas.microsoft.com/office/drawing/2014/main" id="{FBAD5839-800F-CD81-60D8-F557E27D74B8}"/>
                  </a:ext>
                </a:extLst>
              </p:cNvPr>
              <p:cNvSpPr/>
              <p:nvPr/>
            </p:nvSpPr>
            <p:spPr>
              <a:xfrm>
                <a:off x="420547" y="3454119"/>
                <a:ext cx="649979" cy="642992"/>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8005" name="Google Shape;12431;p89">
                <a:extLst>
                  <a:ext uri="{FF2B5EF4-FFF2-40B4-BE49-F238E27FC236}">
                    <a16:creationId xmlns:a16="http://schemas.microsoft.com/office/drawing/2014/main" id="{9A10DD3B-8A4D-509F-3013-8E9D74CCF30A}"/>
                  </a:ext>
                </a:extLst>
              </p:cNvPr>
              <p:cNvGrpSpPr/>
              <p:nvPr/>
            </p:nvGrpSpPr>
            <p:grpSpPr>
              <a:xfrm>
                <a:off x="4541947" y="3455229"/>
                <a:ext cx="644752" cy="641288"/>
                <a:chOff x="-4931075" y="2765725"/>
                <a:chExt cx="293025" cy="291450"/>
              </a:xfrm>
              <a:grpFill/>
            </p:grpSpPr>
            <p:sp>
              <p:nvSpPr>
                <p:cNvPr id="18060" name="Google Shape;12432;p89">
                  <a:extLst>
                    <a:ext uri="{FF2B5EF4-FFF2-40B4-BE49-F238E27FC236}">
                      <a16:creationId xmlns:a16="http://schemas.microsoft.com/office/drawing/2014/main" id="{3C460379-0A0F-3010-87EF-518B9514B6AC}"/>
                    </a:ext>
                  </a:extLst>
                </p:cNvPr>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61" name="Google Shape;12433;p89">
                  <a:extLst>
                    <a:ext uri="{FF2B5EF4-FFF2-40B4-BE49-F238E27FC236}">
                      <a16:creationId xmlns:a16="http://schemas.microsoft.com/office/drawing/2014/main" id="{57172864-8473-2BA2-5B77-C3C364C81FE7}"/>
                    </a:ext>
                  </a:extLst>
                </p:cNvPr>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06" name="Google Shape;12444;p89">
                <a:extLst>
                  <a:ext uri="{FF2B5EF4-FFF2-40B4-BE49-F238E27FC236}">
                    <a16:creationId xmlns:a16="http://schemas.microsoft.com/office/drawing/2014/main" id="{C53AC2AF-4780-868E-88CF-1A8DBED798E5}"/>
                  </a:ext>
                </a:extLst>
              </p:cNvPr>
              <p:cNvGrpSpPr/>
              <p:nvPr/>
            </p:nvGrpSpPr>
            <p:grpSpPr>
              <a:xfrm>
                <a:off x="8683385" y="3492498"/>
                <a:ext cx="641288" cy="566751"/>
                <a:chOff x="-3137650" y="2787000"/>
                <a:chExt cx="291450" cy="257575"/>
              </a:xfrm>
              <a:grpFill/>
            </p:grpSpPr>
            <p:sp>
              <p:nvSpPr>
                <p:cNvPr id="18052" name="Google Shape;12445;p89">
                  <a:extLst>
                    <a:ext uri="{FF2B5EF4-FFF2-40B4-BE49-F238E27FC236}">
                      <a16:creationId xmlns:a16="http://schemas.microsoft.com/office/drawing/2014/main" id="{6F3FED06-EE94-94F5-01D1-7B077FEF1B7B}"/>
                    </a:ext>
                  </a:extLst>
                </p:cNvPr>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3" name="Google Shape;12446;p89">
                  <a:extLst>
                    <a:ext uri="{FF2B5EF4-FFF2-40B4-BE49-F238E27FC236}">
                      <a16:creationId xmlns:a16="http://schemas.microsoft.com/office/drawing/2014/main" id="{8913422F-594D-A2DA-B4C7-1611B5349B23}"/>
                    </a:ext>
                  </a:extLst>
                </p:cNvPr>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4" name="Google Shape;12447;p89">
                  <a:extLst>
                    <a:ext uri="{FF2B5EF4-FFF2-40B4-BE49-F238E27FC236}">
                      <a16:creationId xmlns:a16="http://schemas.microsoft.com/office/drawing/2014/main" id="{F2502AD4-6DCB-1DF0-22AE-7D07D27BBA39}"/>
                    </a:ext>
                  </a:extLst>
                </p:cNvPr>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5" name="Google Shape;12448;p89">
                  <a:extLst>
                    <a:ext uri="{FF2B5EF4-FFF2-40B4-BE49-F238E27FC236}">
                      <a16:creationId xmlns:a16="http://schemas.microsoft.com/office/drawing/2014/main" id="{B994D15C-5A30-89E5-763C-1A63EAC789E9}"/>
                    </a:ext>
                  </a:extLst>
                </p:cNvPr>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6" name="Google Shape;12449;p89">
                  <a:extLst>
                    <a:ext uri="{FF2B5EF4-FFF2-40B4-BE49-F238E27FC236}">
                      <a16:creationId xmlns:a16="http://schemas.microsoft.com/office/drawing/2014/main" id="{6268C75C-C03C-84C7-67C5-60357EE7A949}"/>
                    </a:ext>
                  </a:extLst>
                </p:cNvPr>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7" name="Google Shape;12450;p89">
                  <a:extLst>
                    <a:ext uri="{FF2B5EF4-FFF2-40B4-BE49-F238E27FC236}">
                      <a16:creationId xmlns:a16="http://schemas.microsoft.com/office/drawing/2014/main" id="{78C49049-4CBB-B176-7676-FABEE681C75A}"/>
                    </a:ext>
                  </a:extLst>
                </p:cNvPr>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8" name="Google Shape;12451;p89">
                  <a:extLst>
                    <a:ext uri="{FF2B5EF4-FFF2-40B4-BE49-F238E27FC236}">
                      <a16:creationId xmlns:a16="http://schemas.microsoft.com/office/drawing/2014/main" id="{B5E5D2EF-362E-36D2-0121-A36426AD26AD}"/>
                    </a:ext>
                  </a:extLst>
                </p:cNvPr>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9" name="Google Shape;12452;p89">
                  <a:extLst>
                    <a:ext uri="{FF2B5EF4-FFF2-40B4-BE49-F238E27FC236}">
                      <a16:creationId xmlns:a16="http://schemas.microsoft.com/office/drawing/2014/main" id="{03D027CD-0572-70F8-BD7A-2EA28AC61116}"/>
                    </a:ext>
                  </a:extLst>
                </p:cNvPr>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07" name="Google Shape;12456;p89">
                <a:extLst>
                  <a:ext uri="{FF2B5EF4-FFF2-40B4-BE49-F238E27FC236}">
                    <a16:creationId xmlns:a16="http://schemas.microsoft.com/office/drawing/2014/main" id="{801ACCAD-EB53-3406-C169-7BBC07AC642B}"/>
                  </a:ext>
                </a:extLst>
              </p:cNvPr>
              <p:cNvGrpSpPr/>
              <p:nvPr/>
            </p:nvGrpSpPr>
            <p:grpSpPr>
              <a:xfrm>
                <a:off x="1243541" y="3454375"/>
                <a:ext cx="642992" cy="642992"/>
                <a:chOff x="-6354300" y="2757075"/>
                <a:chExt cx="292225" cy="292225"/>
              </a:xfrm>
              <a:grpFill/>
            </p:grpSpPr>
            <p:sp>
              <p:nvSpPr>
                <p:cNvPr id="18048" name="Google Shape;12457;p89">
                  <a:extLst>
                    <a:ext uri="{FF2B5EF4-FFF2-40B4-BE49-F238E27FC236}">
                      <a16:creationId xmlns:a16="http://schemas.microsoft.com/office/drawing/2014/main" id="{AE141DBC-F85C-578E-BC6C-2B17768125DF}"/>
                    </a:ext>
                  </a:extLst>
                </p:cNvPr>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9" name="Google Shape;12458;p89">
                  <a:extLst>
                    <a:ext uri="{FF2B5EF4-FFF2-40B4-BE49-F238E27FC236}">
                      <a16:creationId xmlns:a16="http://schemas.microsoft.com/office/drawing/2014/main" id="{DF2AF500-55D4-D5AD-ED02-0F94CA73037F}"/>
                    </a:ext>
                  </a:extLst>
                </p:cNvPr>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0" name="Google Shape;12459;p89">
                  <a:extLst>
                    <a:ext uri="{FF2B5EF4-FFF2-40B4-BE49-F238E27FC236}">
                      <a16:creationId xmlns:a16="http://schemas.microsoft.com/office/drawing/2014/main" id="{D685856E-AE70-CCFC-0028-F8307B1CA3D4}"/>
                    </a:ext>
                  </a:extLst>
                </p:cNvPr>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51" name="Google Shape;12460;p89">
                  <a:extLst>
                    <a:ext uri="{FF2B5EF4-FFF2-40B4-BE49-F238E27FC236}">
                      <a16:creationId xmlns:a16="http://schemas.microsoft.com/office/drawing/2014/main" id="{CE0EC2FB-2FBD-7E82-653B-319554437645}"/>
                    </a:ext>
                  </a:extLst>
                </p:cNvPr>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08" name="Google Shape;12467;p89">
                <a:extLst>
                  <a:ext uri="{FF2B5EF4-FFF2-40B4-BE49-F238E27FC236}">
                    <a16:creationId xmlns:a16="http://schemas.microsoft.com/office/drawing/2014/main" id="{D287448A-74BE-5165-203B-B1DB25E98BEE}"/>
                  </a:ext>
                </a:extLst>
              </p:cNvPr>
              <p:cNvGrpSpPr/>
              <p:nvPr/>
            </p:nvGrpSpPr>
            <p:grpSpPr>
              <a:xfrm>
                <a:off x="5368208" y="3453523"/>
                <a:ext cx="644752" cy="644698"/>
                <a:chOff x="-4572700" y="2764950"/>
                <a:chExt cx="293025" cy="293000"/>
              </a:xfrm>
              <a:grpFill/>
            </p:grpSpPr>
            <p:sp>
              <p:nvSpPr>
                <p:cNvPr id="18043" name="Google Shape;12468;p89">
                  <a:extLst>
                    <a:ext uri="{FF2B5EF4-FFF2-40B4-BE49-F238E27FC236}">
                      <a16:creationId xmlns:a16="http://schemas.microsoft.com/office/drawing/2014/main" id="{9776A23D-2068-894F-3343-18F6CF1A1C13}"/>
                    </a:ext>
                  </a:extLst>
                </p:cNvPr>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4" name="Google Shape;12469;p89">
                  <a:extLst>
                    <a:ext uri="{FF2B5EF4-FFF2-40B4-BE49-F238E27FC236}">
                      <a16:creationId xmlns:a16="http://schemas.microsoft.com/office/drawing/2014/main" id="{58777053-5600-3A2E-120B-EE5A72C71E96}"/>
                    </a:ext>
                  </a:extLst>
                </p:cNvPr>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5" name="Google Shape;12470;p89">
                  <a:extLst>
                    <a:ext uri="{FF2B5EF4-FFF2-40B4-BE49-F238E27FC236}">
                      <a16:creationId xmlns:a16="http://schemas.microsoft.com/office/drawing/2014/main" id="{FBC17679-609A-DC03-17FB-CC73E7CCF477}"/>
                    </a:ext>
                  </a:extLst>
                </p:cNvPr>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6" name="Google Shape;12471;p89">
                  <a:extLst>
                    <a:ext uri="{FF2B5EF4-FFF2-40B4-BE49-F238E27FC236}">
                      <a16:creationId xmlns:a16="http://schemas.microsoft.com/office/drawing/2014/main" id="{6F440B8C-F614-C982-DB0B-C5198D83DA81}"/>
                    </a:ext>
                  </a:extLst>
                </p:cNvPr>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7" name="Google Shape;12472;p89">
                  <a:extLst>
                    <a:ext uri="{FF2B5EF4-FFF2-40B4-BE49-F238E27FC236}">
                      <a16:creationId xmlns:a16="http://schemas.microsoft.com/office/drawing/2014/main" id="{D29FB425-102A-9DB2-47F1-006A0316FA0E}"/>
                    </a:ext>
                  </a:extLst>
                </p:cNvPr>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09" name="Google Shape;12485;p89">
                <a:extLst>
                  <a:ext uri="{FF2B5EF4-FFF2-40B4-BE49-F238E27FC236}">
                    <a16:creationId xmlns:a16="http://schemas.microsoft.com/office/drawing/2014/main" id="{FA955663-D422-DBAF-0C48-79115B7285D5}"/>
                  </a:ext>
                </a:extLst>
              </p:cNvPr>
              <p:cNvGrpSpPr/>
              <p:nvPr/>
            </p:nvGrpSpPr>
            <p:grpSpPr>
              <a:xfrm>
                <a:off x="9506180" y="3456108"/>
                <a:ext cx="642992" cy="639527"/>
                <a:chOff x="-2571737" y="2764550"/>
                <a:chExt cx="292225" cy="290650"/>
              </a:xfrm>
              <a:grpFill/>
            </p:grpSpPr>
            <p:sp>
              <p:nvSpPr>
                <p:cNvPr id="18040" name="Google Shape;12486;p89">
                  <a:extLst>
                    <a:ext uri="{FF2B5EF4-FFF2-40B4-BE49-F238E27FC236}">
                      <a16:creationId xmlns:a16="http://schemas.microsoft.com/office/drawing/2014/main" id="{60D4B959-9272-E25D-9C72-35AE47A17A9A}"/>
                    </a:ext>
                  </a:extLst>
                </p:cNvPr>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1" name="Google Shape;12487;p89">
                  <a:extLst>
                    <a:ext uri="{FF2B5EF4-FFF2-40B4-BE49-F238E27FC236}">
                      <a16:creationId xmlns:a16="http://schemas.microsoft.com/office/drawing/2014/main" id="{539E9D48-4215-75B5-E23B-E133CAF03E22}"/>
                    </a:ext>
                  </a:extLst>
                </p:cNvPr>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42" name="Google Shape;12488;p89">
                  <a:extLst>
                    <a:ext uri="{FF2B5EF4-FFF2-40B4-BE49-F238E27FC236}">
                      <a16:creationId xmlns:a16="http://schemas.microsoft.com/office/drawing/2014/main" id="{1D1EB8A5-30D3-344C-7C04-DF53DF5EA338}"/>
                    </a:ext>
                  </a:extLst>
                </p:cNvPr>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10" name="Google Shape;12498;p89">
                <a:extLst>
                  <a:ext uri="{FF2B5EF4-FFF2-40B4-BE49-F238E27FC236}">
                    <a16:creationId xmlns:a16="http://schemas.microsoft.com/office/drawing/2014/main" id="{AFCD1A12-D626-50C1-528E-795ECDB2B04F}"/>
                  </a:ext>
                </a:extLst>
              </p:cNvPr>
              <p:cNvGrpSpPr/>
              <p:nvPr/>
            </p:nvGrpSpPr>
            <p:grpSpPr>
              <a:xfrm>
                <a:off x="2088889" y="3454375"/>
                <a:ext cx="606578" cy="642992"/>
                <a:chOff x="-5995925" y="2757850"/>
                <a:chExt cx="275675" cy="292225"/>
              </a:xfrm>
              <a:grpFill/>
            </p:grpSpPr>
            <p:sp>
              <p:nvSpPr>
                <p:cNvPr id="18031" name="Google Shape;12499;p89">
                  <a:extLst>
                    <a:ext uri="{FF2B5EF4-FFF2-40B4-BE49-F238E27FC236}">
                      <a16:creationId xmlns:a16="http://schemas.microsoft.com/office/drawing/2014/main" id="{3792EEF3-2849-B1C6-51E4-CCEB3E68A020}"/>
                    </a:ext>
                  </a:extLst>
                </p:cNvPr>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2" name="Google Shape;12500;p89">
                  <a:extLst>
                    <a:ext uri="{FF2B5EF4-FFF2-40B4-BE49-F238E27FC236}">
                      <a16:creationId xmlns:a16="http://schemas.microsoft.com/office/drawing/2014/main" id="{CD8D84CF-462D-0188-E38C-B86686965D81}"/>
                    </a:ext>
                  </a:extLst>
                </p:cNvPr>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3" name="Google Shape;12501;p89">
                  <a:extLst>
                    <a:ext uri="{FF2B5EF4-FFF2-40B4-BE49-F238E27FC236}">
                      <a16:creationId xmlns:a16="http://schemas.microsoft.com/office/drawing/2014/main" id="{909693CD-86AA-98EB-279C-8F91C672EE31}"/>
                    </a:ext>
                  </a:extLst>
                </p:cNvPr>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4" name="Google Shape;12502;p89">
                  <a:extLst>
                    <a:ext uri="{FF2B5EF4-FFF2-40B4-BE49-F238E27FC236}">
                      <a16:creationId xmlns:a16="http://schemas.microsoft.com/office/drawing/2014/main" id="{F4D0850F-0F60-DFAB-4AF4-A1EE3208ABF5}"/>
                    </a:ext>
                  </a:extLst>
                </p:cNvPr>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5" name="Google Shape;12503;p89">
                  <a:extLst>
                    <a:ext uri="{FF2B5EF4-FFF2-40B4-BE49-F238E27FC236}">
                      <a16:creationId xmlns:a16="http://schemas.microsoft.com/office/drawing/2014/main" id="{B3E39510-F5A5-EE71-8894-6299105B0920}"/>
                    </a:ext>
                  </a:extLst>
                </p:cNvPr>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6" name="Google Shape;12504;p89">
                  <a:extLst>
                    <a:ext uri="{FF2B5EF4-FFF2-40B4-BE49-F238E27FC236}">
                      <a16:creationId xmlns:a16="http://schemas.microsoft.com/office/drawing/2014/main" id="{29EB52F9-D6B8-4868-5191-EEF30E6FE417}"/>
                    </a:ext>
                  </a:extLst>
                </p:cNvPr>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7" name="Google Shape;12505;p89">
                  <a:extLst>
                    <a:ext uri="{FF2B5EF4-FFF2-40B4-BE49-F238E27FC236}">
                      <a16:creationId xmlns:a16="http://schemas.microsoft.com/office/drawing/2014/main" id="{5A44455B-D8C5-E459-65DD-C7DB9A3086FC}"/>
                    </a:ext>
                  </a:extLst>
                </p:cNvPr>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8" name="Google Shape;12506;p89">
                  <a:extLst>
                    <a:ext uri="{FF2B5EF4-FFF2-40B4-BE49-F238E27FC236}">
                      <a16:creationId xmlns:a16="http://schemas.microsoft.com/office/drawing/2014/main" id="{C1936708-2D20-2659-A105-E74DC17EF46F}"/>
                    </a:ext>
                  </a:extLst>
                </p:cNvPr>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9" name="Google Shape;12507;p89">
                  <a:extLst>
                    <a:ext uri="{FF2B5EF4-FFF2-40B4-BE49-F238E27FC236}">
                      <a16:creationId xmlns:a16="http://schemas.microsoft.com/office/drawing/2014/main" id="{E05FB2D4-AEC3-5DBD-64AC-CF59865DABCC}"/>
                    </a:ext>
                  </a:extLst>
                </p:cNvPr>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11" name="Google Shape;12515;p89">
                <a:extLst>
                  <a:ext uri="{FF2B5EF4-FFF2-40B4-BE49-F238E27FC236}">
                    <a16:creationId xmlns:a16="http://schemas.microsoft.com/office/drawing/2014/main" id="{1C444CAD-E63B-C194-63DE-DC0AAB211E2F}"/>
                  </a:ext>
                </a:extLst>
              </p:cNvPr>
              <p:cNvGrpSpPr/>
              <p:nvPr/>
            </p:nvGrpSpPr>
            <p:grpSpPr>
              <a:xfrm>
                <a:off x="6192681" y="3474318"/>
                <a:ext cx="641288" cy="603112"/>
                <a:chOff x="-4211975" y="2783850"/>
                <a:chExt cx="291450" cy="274100"/>
              </a:xfrm>
              <a:grpFill/>
            </p:grpSpPr>
            <p:sp>
              <p:nvSpPr>
                <p:cNvPr id="18028" name="Google Shape;12516;p89">
                  <a:extLst>
                    <a:ext uri="{FF2B5EF4-FFF2-40B4-BE49-F238E27FC236}">
                      <a16:creationId xmlns:a16="http://schemas.microsoft.com/office/drawing/2014/main" id="{69B44957-36EC-DD9C-283E-67A1B4588940}"/>
                    </a:ext>
                  </a:extLst>
                </p:cNvPr>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9" name="Google Shape;12517;p89">
                  <a:extLst>
                    <a:ext uri="{FF2B5EF4-FFF2-40B4-BE49-F238E27FC236}">
                      <a16:creationId xmlns:a16="http://schemas.microsoft.com/office/drawing/2014/main" id="{E01AB9F0-2FD3-297B-CE41-28D9EF7472BF}"/>
                    </a:ext>
                  </a:extLst>
                </p:cNvPr>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30" name="Google Shape;12518;p89">
                  <a:extLst>
                    <a:ext uri="{FF2B5EF4-FFF2-40B4-BE49-F238E27FC236}">
                      <a16:creationId xmlns:a16="http://schemas.microsoft.com/office/drawing/2014/main" id="{B49803BC-F25E-640E-4A53-CCD6CEDDAB9E}"/>
                    </a:ext>
                  </a:extLst>
                </p:cNvPr>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8012" name="Google Shape;12528;p89">
                <a:extLst>
                  <a:ext uri="{FF2B5EF4-FFF2-40B4-BE49-F238E27FC236}">
                    <a16:creationId xmlns:a16="http://schemas.microsoft.com/office/drawing/2014/main" id="{530A5EDA-2D6C-09EE-C247-952E050EA086}"/>
                  </a:ext>
                </a:extLst>
              </p:cNvPr>
              <p:cNvSpPr/>
              <p:nvPr/>
            </p:nvSpPr>
            <p:spPr>
              <a:xfrm>
                <a:off x="10330796" y="3453239"/>
                <a:ext cx="646458" cy="644753"/>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8013" name="Google Shape;12540;p89">
                <a:extLst>
                  <a:ext uri="{FF2B5EF4-FFF2-40B4-BE49-F238E27FC236}">
                    <a16:creationId xmlns:a16="http://schemas.microsoft.com/office/drawing/2014/main" id="{272E07E7-FF04-EBC4-1D60-4330B66D158F}"/>
                  </a:ext>
                </a:extLst>
              </p:cNvPr>
              <p:cNvGrpSpPr/>
              <p:nvPr/>
            </p:nvGrpSpPr>
            <p:grpSpPr>
              <a:xfrm>
                <a:off x="2893270" y="3454375"/>
                <a:ext cx="644698" cy="642992"/>
                <a:chOff x="-5635975" y="2757075"/>
                <a:chExt cx="293000" cy="292225"/>
              </a:xfrm>
              <a:grpFill/>
            </p:grpSpPr>
            <p:sp>
              <p:nvSpPr>
                <p:cNvPr id="18026" name="Google Shape;12541;p89">
                  <a:extLst>
                    <a:ext uri="{FF2B5EF4-FFF2-40B4-BE49-F238E27FC236}">
                      <a16:creationId xmlns:a16="http://schemas.microsoft.com/office/drawing/2014/main" id="{A8A4FC3C-B000-24DF-2802-AF4A12A784DD}"/>
                    </a:ext>
                  </a:extLst>
                </p:cNvPr>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7" name="Google Shape;12542;p89">
                  <a:extLst>
                    <a:ext uri="{FF2B5EF4-FFF2-40B4-BE49-F238E27FC236}">
                      <a16:creationId xmlns:a16="http://schemas.microsoft.com/office/drawing/2014/main" id="{78A0C69D-D358-2464-9BA0-2280C2B2EA40}"/>
                    </a:ext>
                  </a:extLst>
                </p:cNvPr>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14" name="Google Shape;12549;p89">
                <a:extLst>
                  <a:ext uri="{FF2B5EF4-FFF2-40B4-BE49-F238E27FC236}">
                    <a16:creationId xmlns:a16="http://schemas.microsoft.com/office/drawing/2014/main" id="{51FECA6B-CD43-0A57-762B-7ABAB35B6AFA}"/>
                  </a:ext>
                </a:extLst>
              </p:cNvPr>
              <p:cNvGrpSpPr/>
              <p:nvPr/>
            </p:nvGrpSpPr>
            <p:grpSpPr>
              <a:xfrm>
                <a:off x="7003473" y="3453523"/>
                <a:ext cx="641288" cy="644698"/>
                <a:chOff x="-3852025" y="2764950"/>
                <a:chExt cx="291450" cy="293000"/>
              </a:xfrm>
              <a:grpFill/>
            </p:grpSpPr>
            <p:sp>
              <p:nvSpPr>
                <p:cNvPr id="18024" name="Google Shape;12550;p89">
                  <a:extLst>
                    <a:ext uri="{FF2B5EF4-FFF2-40B4-BE49-F238E27FC236}">
                      <a16:creationId xmlns:a16="http://schemas.microsoft.com/office/drawing/2014/main" id="{37876BF7-0AF3-6B2E-C6AD-6030104121F9}"/>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5" name="Google Shape;12551;p89">
                  <a:extLst>
                    <a:ext uri="{FF2B5EF4-FFF2-40B4-BE49-F238E27FC236}">
                      <a16:creationId xmlns:a16="http://schemas.microsoft.com/office/drawing/2014/main" id="{4BCA15B5-7D38-E691-3C74-B5EE94093389}"/>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8015" name="Google Shape;12554;p89">
                <a:extLst>
                  <a:ext uri="{FF2B5EF4-FFF2-40B4-BE49-F238E27FC236}">
                    <a16:creationId xmlns:a16="http://schemas.microsoft.com/office/drawing/2014/main" id="{91ED65F1-DB79-C82F-5C13-D5EBA7C7D0C8}"/>
                  </a:ext>
                </a:extLst>
              </p:cNvPr>
              <p:cNvGrpSpPr/>
              <p:nvPr/>
            </p:nvGrpSpPr>
            <p:grpSpPr>
              <a:xfrm>
                <a:off x="11152667" y="3454376"/>
                <a:ext cx="641288" cy="642992"/>
                <a:chOff x="-2060175" y="2768875"/>
                <a:chExt cx="291450" cy="292225"/>
              </a:xfrm>
              <a:grpFill/>
            </p:grpSpPr>
            <p:sp>
              <p:nvSpPr>
                <p:cNvPr id="18022" name="Google Shape;12555;p89">
                  <a:extLst>
                    <a:ext uri="{FF2B5EF4-FFF2-40B4-BE49-F238E27FC236}">
                      <a16:creationId xmlns:a16="http://schemas.microsoft.com/office/drawing/2014/main" id="{FEE895C4-0BDA-A479-18C6-8CA91E3DAF2D}"/>
                    </a:ext>
                  </a:extLst>
                </p:cNvPr>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3" name="Google Shape;12556;p89">
                  <a:extLst>
                    <a:ext uri="{FF2B5EF4-FFF2-40B4-BE49-F238E27FC236}">
                      <a16:creationId xmlns:a16="http://schemas.microsoft.com/office/drawing/2014/main" id="{ED642E8A-B009-EA15-067A-338517CBF719}"/>
                    </a:ext>
                  </a:extLst>
                </p:cNvPr>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8016" name="Google Shape;12566;p89">
                <a:extLst>
                  <a:ext uri="{FF2B5EF4-FFF2-40B4-BE49-F238E27FC236}">
                    <a16:creationId xmlns:a16="http://schemas.microsoft.com/office/drawing/2014/main" id="{ADB5BE7C-71C7-CEAD-74BE-A216916C6B80}"/>
                  </a:ext>
                </a:extLst>
              </p:cNvPr>
              <p:cNvSpPr/>
              <p:nvPr/>
            </p:nvSpPr>
            <p:spPr>
              <a:xfrm>
                <a:off x="3729407" y="3454999"/>
                <a:ext cx="642992" cy="641232"/>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8017" name="Google Shape;12580;p89">
                <a:extLst>
                  <a:ext uri="{FF2B5EF4-FFF2-40B4-BE49-F238E27FC236}">
                    <a16:creationId xmlns:a16="http://schemas.microsoft.com/office/drawing/2014/main" id="{E237E88E-10C2-C5C1-F910-EEAC28D2EA77}"/>
                  </a:ext>
                </a:extLst>
              </p:cNvPr>
              <p:cNvGrpSpPr/>
              <p:nvPr/>
            </p:nvGrpSpPr>
            <p:grpSpPr>
              <a:xfrm>
                <a:off x="7973122" y="3454376"/>
                <a:ext cx="414267" cy="642992"/>
                <a:chOff x="-3443250" y="2765725"/>
                <a:chExt cx="188275" cy="292225"/>
              </a:xfrm>
              <a:grpFill/>
            </p:grpSpPr>
            <p:sp>
              <p:nvSpPr>
                <p:cNvPr id="18018" name="Google Shape;12581;p89">
                  <a:extLst>
                    <a:ext uri="{FF2B5EF4-FFF2-40B4-BE49-F238E27FC236}">
                      <a16:creationId xmlns:a16="http://schemas.microsoft.com/office/drawing/2014/main" id="{FFBA6400-A6DD-E966-C7A1-70CE2B4AA8C7}"/>
                    </a:ext>
                  </a:extLst>
                </p:cNvPr>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19" name="Google Shape;12582;p89">
                  <a:extLst>
                    <a:ext uri="{FF2B5EF4-FFF2-40B4-BE49-F238E27FC236}">
                      <a16:creationId xmlns:a16="http://schemas.microsoft.com/office/drawing/2014/main" id="{7F6E0AEA-DDC7-1B87-0D26-266E64857D46}"/>
                    </a:ext>
                  </a:extLst>
                </p:cNvPr>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0" name="Google Shape;12583;p89">
                  <a:extLst>
                    <a:ext uri="{FF2B5EF4-FFF2-40B4-BE49-F238E27FC236}">
                      <a16:creationId xmlns:a16="http://schemas.microsoft.com/office/drawing/2014/main" id="{13F50F80-E548-EC15-FE52-1FA4CAA0B01B}"/>
                    </a:ext>
                  </a:extLst>
                </p:cNvPr>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21" name="Google Shape;12584;p89">
                  <a:extLst>
                    <a:ext uri="{FF2B5EF4-FFF2-40B4-BE49-F238E27FC236}">
                      <a16:creationId xmlns:a16="http://schemas.microsoft.com/office/drawing/2014/main" id="{5B48A40C-A1C0-572C-B7DF-8505611F765B}"/>
                    </a:ext>
                  </a:extLst>
                </p:cNvPr>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grpSp>
          <p:nvGrpSpPr>
            <p:cNvPr id="6" name="Group 5">
              <a:extLst>
                <a:ext uri="{FF2B5EF4-FFF2-40B4-BE49-F238E27FC236}">
                  <a16:creationId xmlns:a16="http://schemas.microsoft.com/office/drawing/2014/main" id="{00A99978-D673-3A96-50A8-C251DC983E50}"/>
                </a:ext>
              </a:extLst>
            </p:cNvPr>
            <p:cNvGrpSpPr/>
            <p:nvPr/>
          </p:nvGrpSpPr>
          <p:grpSpPr>
            <a:xfrm>
              <a:off x="397192" y="1548962"/>
              <a:ext cx="11397616" cy="650754"/>
              <a:chOff x="397192" y="1883391"/>
              <a:chExt cx="11397616" cy="650754"/>
            </a:xfrm>
            <a:grpFill/>
          </p:grpSpPr>
          <p:sp>
            <p:nvSpPr>
              <p:cNvPr id="17962" name="Google Shape;12422;p89">
                <a:extLst>
                  <a:ext uri="{FF2B5EF4-FFF2-40B4-BE49-F238E27FC236}">
                    <a16:creationId xmlns:a16="http://schemas.microsoft.com/office/drawing/2014/main" id="{9636D8FA-1C7F-6C07-01DF-D25295DD78FF}"/>
                  </a:ext>
                </a:extLst>
              </p:cNvPr>
              <p:cNvSpPr/>
              <p:nvPr/>
            </p:nvSpPr>
            <p:spPr>
              <a:xfrm>
                <a:off x="397192" y="1884273"/>
                <a:ext cx="660320" cy="644314"/>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63" name="Google Shape;12427;p89">
                <a:extLst>
                  <a:ext uri="{FF2B5EF4-FFF2-40B4-BE49-F238E27FC236}">
                    <a16:creationId xmlns:a16="http://schemas.microsoft.com/office/drawing/2014/main" id="{0619430C-B5A8-493B-CFF5-7596EFB33DEE}"/>
                  </a:ext>
                </a:extLst>
              </p:cNvPr>
              <p:cNvGrpSpPr/>
              <p:nvPr/>
            </p:nvGrpSpPr>
            <p:grpSpPr>
              <a:xfrm>
                <a:off x="4523765" y="1886197"/>
                <a:ext cx="644752" cy="640848"/>
                <a:chOff x="-4932650" y="2046625"/>
                <a:chExt cx="293025" cy="291250"/>
              </a:xfrm>
              <a:grpFill/>
            </p:grpSpPr>
            <p:sp>
              <p:nvSpPr>
                <p:cNvPr id="18002" name="Google Shape;12428;p89">
                  <a:extLst>
                    <a:ext uri="{FF2B5EF4-FFF2-40B4-BE49-F238E27FC236}">
                      <a16:creationId xmlns:a16="http://schemas.microsoft.com/office/drawing/2014/main" id="{63D810C6-38C2-435C-F3A9-622C5793C54F}"/>
                    </a:ext>
                  </a:extLst>
                </p:cNvPr>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03" name="Google Shape;12429;p89">
                  <a:extLst>
                    <a:ext uri="{FF2B5EF4-FFF2-40B4-BE49-F238E27FC236}">
                      <a16:creationId xmlns:a16="http://schemas.microsoft.com/office/drawing/2014/main" id="{EC5FB6FC-1AA1-236A-6098-4C930B905704}"/>
                    </a:ext>
                  </a:extLst>
                </p:cNvPr>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64" name="Google Shape;12434;p89">
                <a:extLst>
                  <a:ext uri="{FF2B5EF4-FFF2-40B4-BE49-F238E27FC236}">
                    <a16:creationId xmlns:a16="http://schemas.microsoft.com/office/drawing/2014/main" id="{E78FBC4E-F3F4-2471-A124-01831244C7EC}"/>
                  </a:ext>
                </a:extLst>
              </p:cNvPr>
              <p:cNvGrpSpPr/>
              <p:nvPr/>
            </p:nvGrpSpPr>
            <p:grpSpPr>
              <a:xfrm>
                <a:off x="8665202" y="1924126"/>
                <a:ext cx="641288" cy="564991"/>
                <a:chOff x="-3137650" y="2067900"/>
                <a:chExt cx="291450" cy="256775"/>
              </a:xfrm>
              <a:grpFill/>
            </p:grpSpPr>
            <p:sp>
              <p:nvSpPr>
                <p:cNvPr id="17999" name="Google Shape;12435;p89">
                  <a:extLst>
                    <a:ext uri="{FF2B5EF4-FFF2-40B4-BE49-F238E27FC236}">
                      <a16:creationId xmlns:a16="http://schemas.microsoft.com/office/drawing/2014/main" id="{8942F43C-B2F0-5FE8-2427-F9B9FDB9B29D}"/>
                    </a:ext>
                  </a:extLst>
                </p:cNvPr>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00" name="Google Shape;12436;p89">
                  <a:extLst>
                    <a:ext uri="{FF2B5EF4-FFF2-40B4-BE49-F238E27FC236}">
                      <a16:creationId xmlns:a16="http://schemas.microsoft.com/office/drawing/2014/main" id="{5E5238B5-0666-2EDE-D466-108CDA42A73B}"/>
                    </a:ext>
                  </a:extLst>
                </p:cNvPr>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8001" name="Google Shape;12437;p89">
                  <a:extLst>
                    <a:ext uri="{FF2B5EF4-FFF2-40B4-BE49-F238E27FC236}">
                      <a16:creationId xmlns:a16="http://schemas.microsoft.com/office/drawing/2014/main" id="{B740A7CB-B335-728F-C77D-E89B3B5E0F3E}"/>
                    </a:ext>
                  </a:extLst>
                </p:cNvPr>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65" name="Google Shape;12454;p89">
                <a:extLst>
                  <a:ext uri="{FF2B5EF4-FFF2-40B4-BE49-F238E27FC236}">
                    <a16:creationId xmlns:a16="http://schemas.microsoft.com/office/drawing/2014/main" id="{124B4D58-9924-AAFC-2F31-CB2234489B5A}"/>
                  </a:ext>
                </a:extLst>
              </p:cNvPr>
              <p:cNvSpPr/>
              <p:nvPr/>
            </p:nvSpPr>
            <p:spPr>
              <a:xfrm>
                <a:off x="1225976" y="1884797"/>
                <a:ext cx="642992" cy="643268"/>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66" name="Google Shape;12461;p89">
                <a:extLst>
                  <a:ext uri="{FF2B5EF4-FFF2-40B4-BE49-F238E27FC236}">
                    <a16:creationId xmlns:a16="http://schemas.microsoft.com/office/drawing/2014/main" id="{89BF3148-715D-DDBB-3A44-930833B9BB57}"/>
                  </a:ext>
                </a:extLst>
              </p:cNvPr>
              <p:cNvGrpSpPr/>
              <p:nvPr/>
            </p:nvGrpSpPr>
            <p:grpSpPr>
              <a:xfrm>
                <a:off x="5349172" y="1883391"/>
                <a:ext cx="646458" cy="646458"/>
                <a:chOff x="-4573475" y="2045850"/>
                <a:chExt cx="293800" cy="293800"/>
              </a:xfrm>
              <a:grpFill/>
            </p:grpSpPr>
            <p:sp>
              <p:nvSpPr>
                <p:cNvPr id="17997" name="Google Shape;12462;p89">
                  <a:extLst>
                    <a:ext uri="{FF2B5EF4-FFF2-40B4-BE49-F238E27FC236}">
                      <a16:creationId xmlns:a16="http://schemas.microsoft.com/office/drawing/2014/main" id="{EB7F5B95-3715-280C-398C-F0955EA6B8C7}"/>
                    </a:ext>
                  </a:extLst>
                </p:cNvPr>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98" name="Google Shape;12463;p89">
                  <a:extLst>
                    <a:ext uri="{FF2B5EF4-FFF2-40B4-BE49-F238E27FC236}">
                      <a16:creationId xmlns:a16="http://schemas.microsoft.com/office/drawing/2014/main" id="{885C0094-404D-3996-9CDD-0A2C1B7C6A73}"/>
                    </a:ext>
                  </a:extLst>
                </p:cNvPr>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67" name="Google Shape;12473;p89">
                <a:extLst>
                  <a:ext uri="{FF2B5EF4-FFF2-40B4-BE49-F238E27FC236}">
                    <a16:creationId xmlns:a16="http://schemas.microsoft.com/office/drawing/2014/main" id="{DA894677-7B87-9FC3-C1F6-BCE105E09FD7}"/>
                  </a:ext>
                </a:extLst>
              </p:cNvPr>
              <p:cNvGrpSpPr/>
              <p:nvPr/>
            </p:nvGrpSpPr>
            <p:grpSpPr>
              <a:xfrm>
                <a:off x="9511570" y="1885950"/>
                <a:ext cx="632212" cy="641343"/>
                <a:chOff x="-2777700" y="2049775"/>
                <a:chExt cx="287325" cy="291475"/>
              </a:xfrm>
              <a:grpFill/>
            </p:grpSpPr>
            <p:sp>
              <p:nvSpPr>
                <p:cNvPr id="17994" name="Google Shape;12474;p89">
                  <a:extLst>
                    <a:ext uri="{FF2B5EF4-FFF2-40B4-BE49-F238E27FC236}">
                      <a16:creationId xmlns:a16="http://schemas.microsoft.com/office/drawing/2014/main" id="{EBB53317-8F2B-C961-8167-A3D69F910016}"/>
                    </a:ext>
                  </a:extLst>
                </p:cNvPr>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95" name="Google Shape;12475;p89">
                  <a:extLst>
                    <a:ext uri="{FF2B5EF4-FFF2-40B4-BE49-F238E27FC236}">
                      <a16:creationId xmlns:a16="http://schemas.microsoft.com/office/drawing/2014/main" id="{4F9C2A7A-93BB-AA19-0812-64B5CFEBC3F4}"/>
                    </a:ext>
                  </a:extLst>
                </p:cNvPr>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96" name="Google Shape;12476;p89">
                  <a:extLst>
                    <a:ext uri="{FF2B5EF4-FFF2-40B4-BE49-F238E27FC236}">
                      <a16:creationId xmlns:a16="http://schemas.microsoft.com/office/drawing/2014/main" id="{86DF9ECB-8FF4-2B82-B30E-5A97A1CA4FA1}"/>
                    </a:ext>
                  </a:extLst>
                </p:cNvPr>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68" name="Google Shape;12508;p89">
                <a:extLst>
                  <a:ext uri="{FF2B5EF4-FFF2-40B4-BE49-F238E27FC236}">
                    <a16:creationId xmlns:a16="http://schemas.microsoft.com/office/drawing/2014/main" id="{0F44B8FD-FB2F-D2D3-8F5A-D3E9B0DB723F}"/>
                  </a:ext>
                </a:extLst>
              </p:cNvPr>
              <p:cNvGrpSpPr/>
              <p:nvPr/>
            </p:nvGrpSpPr>
            <p:grpSpPr>
              <a:xfrm>
                <a:off x="6173618" y="1886830"/>
                <a:ext cx="643048" cy="639583"/>
                <a:chOff x="-4211975" y="2046625"/>
                <a:chExt cx="292250" cy="290675"/>
              </a:xfrm>
              <a:grpFill/>
            </p:grpSpPr>
            <p:sp>
              <p:nvSpPr>
                <p:cNvPr id="17992" name="Google Shape;12509;p89">
                  <a:extLst>
                    <a:ext uri="{FF2B5EF4-FFF2-40B4-BE49-F238E27FC236}">
                      <a16:creationId xmlns:a16="http://schemas.microsoft.com/office/drawing/2014/main" id="{AE89C19B-810A-5A63-83FF-619012D0CB1E}"/>
                    </a:ext>
                  </a:extLst>
                </p:cNvPr>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93" name="Google Shape;12510;p89">
                  <a:extLst>
                    <a:ext uri="{FF2B5EF4-FFF2-40B4-BE49-F238E27FC236}">
                      <a16:creationId xmlns:a16="http://schemas.microsoft.com/office/drawing/2014/main" id="{7B5680EF-2AD7-2C69-8AD4-58C2ACB72F1C}"/>
                    </a:ext>
                  </a:extLst>
                </p:cNvPr>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69" name="Google Shape;12519;p89">
                <a:extLst>
                  <a:ext uri="{FF2B5EF4-FFF2-40B4-BE49-F238E27FC236}">
                    <a16:creationId xmlns:a16="http://schemas.microsoft.com/office/drawing/2014/main" id="{478C0741-70E8-9CBC-1EB2-3D78E0187C82}"/>
                  </a:ext>
                </a:extLst>
              </p:cNvPr>
              <p:cNvSpPr/>
              <p:nvPr/>
            </p:nvSpPr>
            <p:spPr>
              <a:xfrm>
                <a:off x="10331675" y="1884054"/>
                <a:ext cx="608338" cy="644753"/>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70" name="Google Shape;12532;p89">
                <a:extLst>
                  <a:ext uri="{FF2B5EF4-FFF2-40B4-BE49-F238E27FC236}">
                    <a16:creationId xmlns:a16="http://schemas.microsoft.com/office/drawing/2014/main" id="{36202708-71AF-A3B2-CE09-064DBF19A87D}"/>
                  </a:ext>
                </a:extLst>
              </p:cNvPr>
              <p:cNvGrpSpPr/>
              <p:nvPr/>
            </p:nvGrpSpPr>
            <p:grpSpPr>
              <a:xfrm>
                <a:off x="2875060" y="1885975"/>
                <a:ext cx="644752" cy="641288"/>
                <a:chOff x="-5635200" y="2037975"/>
                <a:chExt cx="293025" cy="291450"/>
              </a:xfrm>
              <a:grpFill/>
            </p:grpSpPr>
            <p:sp>
              <p:nvSpPr>
                <p:cNvPr id="17990" name="Google Shape;12533;p89">
                  <a:extLst>
                    <a:ext uri="{FF2B5EF4-FFF2-40B4-BE49-F238E27FC236}">
                      <a16:creationId xmlns:a16="http://schemas.microsoft.com/office/drawing/2014/main" id="{BB80D8B9-5322-8798-EDCE-84FD391D3C7F}"/>
                    </a:ext>
                  </a:extLst>
                </p:cNvPr>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91" name="Google Shape;12534;p89">
                  <a:extLst>
                    <a:ext uri="{FF2B5EF4-FFF2-40B4-BE49-F238E27FC236}">
                      <a16:creationId xmlns:a16="http://schemas.microsoft.com/office/drawing/2014/main" id="{C04E249A-478F-DF47-01B2-CE31CB8EB43F}"/>
                    </a:ext>
                  </a:extLst>
                </p:cNvPr>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71" name="Google Shape;12543;p89">
                <a:extLst>
                  <a:ext uri="{FF2B5EF4-FFF2-40B4-BE49-F238E27FC236}">
                    <a16:creationId xmlns:a16="http://schemas.microsoft.com/office/drawing/2014/main" id="{7909E575-4799-3F40-682C-01B96AF230A5}"/>
                  </a:ext>
                </a:extLst>
              </p:cNvPr>
              <p:cNvGrpSpPr/>
              <p:nvPr/>
            </p:nvGrpSpPr>
            <p:grpSpPr>
              <a:xfrm>
                <a:off x="6983557" y="1885975"/>
                <a:ext cx="644752" cy="641288"/>
                <a:chOff x="-3854375" y="2046625"/>
                <a:chExt cx="293025" cy="291450"/>
              </a:xfrm>
              <a:grpFill/>
            </p:grpSpPr>
            <p:sp>
              <p:nvSpPr>
                <p:cNvPr id="17988" name="Google Shape;12544;p89">
                  <a:extLst>
                    <a:ext uri="{FF2B5EF4-FFF2-40B4-BE49-F238E27FC236}">
                      <a16:creationId xmlns:a16="http://schemas.microsoft.com/office/drawing/2014/main" id="{E4689601-FA05-9A75-62AE-059F64414DDA}"/>
                    </a:ext>
                  </a:extLst>
                </p:cNvPr>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9" name="Google Shape;12545;p89">
                  <a:extLst>
                    <a:ext uri="{FF2B5EF4-FFF2-40B4-BE49-F238E27FC236}">
                      <a16:creationId xmlns:a16="http://schemas.microsoft.com/office/drawing/2014/main" id="{BE449B4E-D4AE-CAEE-1812-CE7A9C9B30B9}"/>
                    </a:ext>
                  </a:extLst>
                </p:cNvPr>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72" name="Google Shape;12552;p89">
                <a:extLst>
                  <a:ext uri="{FF2B5EF4-FFF2-40B4-BE49-F238E27FC236}">
                    <a16:creationId xmlns:a16="http://schemas.microsoft.com/office/drawing/2014/main" id="{13886317-5D42-3B97-8676-54241CB954F7}"/>
                  </a:ext>
                </a:extLst>
              </p:cNvPr>
              <p:cNvSpPr/>
              <p:nvPr/>
            </p:nvSpPr>
            <p:spPr>
              <a:xfrm>
                <a:off x="11151816" y="1962933"/>
                <a:ext cx="642992" cy="48698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73" name="Google Shape;12561;p89">
                <a:extLst>
                  <a:ext uri="{FF2B5EF4-FFF2-40B4-BE49-F238E27FC236}">
                    <a16:creationId xmlns:a16="http://schemas.microsoft.com/office/drawing/2014/main" id="{C00FDAAE-69D3-E24C-E469-6CD49F8C387C}"/>
                  </a:ext>
                </a:extLst>
              </p:cNvPr>
              <p:cNvGrpSpPr/>
              <p:nvPr/>
            </p:nvGrpSpPr>
            <p:grpSpPr>
              <a:xfrm>
                <a:off x="3710685" y="1885124"/>
                <a:ext cx="643048" cy="642992"/>
                <a:chOff x="-5276050" y="2037975"/>
                <a:chExt cx="292250" cy="292225"/>
              </a:xfrm>
              <a:grpFill/>
            </p:grpSpPr>
            <p:sp>
              <p:nvSpPr>
                <p:cNvPr id="17985" name="Google Shape;12562;p89">
                  <a:extLst>
                    <a:ext uri="{FF2B5EF4-FFF2-40B4-BE49-F238E27FC236}">
                      <a16:creationId xmlns:a16="http://schemas.microsoft.com/office/drawing/2014/main" id="{A5DD58D6-EABE-20F5-E8C5-D2838623B304}"/>
                    </a:ext>
                  </a:extLst>
                </p:cNvPr>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6" name="Google Shape;12563;p89">
                  <a:extLst>
                    <a:ext uri="{FF2B5EF4-FFF2-40B4-BE49-F238E27FC236}">
                      <a16:creationId xmlns:a16="http://schemas.microsoft.com/office/drawing/2014/main" id="{CEF76C97-E780-392A-60A8-F452C2A66250}"/>
                    </a:ext>
                  </a:extLst>
                </p:cNvPr>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7" name="Google Shape;12564;p89">
                  <a:extLst>
                    <a:ext uri="{FF2B5EF4-FFF2-40B4-BE49-F238E27FC236}">
                      <a16:creationId xmlns:a16="http://schemas.microsoft.com/office/drawing/2014/main" id="{8532E8DF-0A44-FE37-CC51-737ACDC46DF6}"/>
                    </a:ext>
                  </a:extLst>
                </p:cNvPr>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74" name="Google Shape;12567;p89">
                <a:extLst>
                  <a:ext uri="{FF2B5EF4-FFF2-40B4-BE49-F238E27FC236}">
                    <a16:creationId xmlns:a16="http://schemas.microsoft.com/office/drawing/2014/main" id="{FEBA73E1-421A-E645-DA44-228FBD0AF023}"/>
                  </a:ext>
                </a:extLst>
              </p:cNvPr>
              <p:cNvGrpSpPr/>
              <p:nvPr/>
            </p:nvGrpSpPr>
            <p:grpSpPr>
              <a:xfrm>
                <a:off x="7915085" y="1885975"/>
                <a:ext cx="493975" cy="641288"/>
                <a:chOff x="-3462150" y="2046625"/>
                <a:chExt cx="224500" cy="291450"/>
              </a:xfrm>
              <a:grpFill/>
            </p:grpSpPr>
            <p:sp>
              <p:nvSpPr>
                <p:cNvPr id="17978" name="Google Shape;12568;p89">
                  <a:extLst>
                    <a:ext uri="{FF2B5EF4-FFF2-40B4-BE49-F238E27FC236}">
                      <a16:creationId xmlns:a16="http://schemas.microsoft.com/office/drawing/2014/main" id="{89EE24A4-82FC-2BCF-0164-FDDB7844DFE3}"/>
                    </a:ext>
                  </a:extLst>
                </p:cNvPr>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79" name="Google Shape;12569;p89">
                  <a:extLst>
                    <a:ext uri="{FF2B5EF4-FFF2-40B4-BE49-F238E27FC236}">
                      <a16:creationId xmlns:a16="http://schemas.microsoft.com/office/drawing/2014/main" id="{98D8E98C-6B4F-09E9-B0E1-0C8A6E15025C}"/>
                    </a:ext>
                  </a:extLst>
                </p:cNvPr>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0" name="Google Shape;12570;p89">
                  <a:extLst>
                    <a:ext uri="{FF2B5EF4-FFF2-40B4-BE49-F238E27FC236}">
                      <a16:creationId xmlns:a16="http://schemas.microsoft.com/office/drawing/2014/main" id="{6D922561-6533-8C0B-5611-3A45BE171933}"/>
                    </a:ext>
                  </a:extLst>
                </p:cNvPr>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1" name="Google Shape;12571;p89">
                  <a:extLst>
                    <a:ext uri="{FF2B5EF4-FFF2-40B4-BE49-F238E27FC236}">
                      <a16:creationId xmlns:a16="http://schemas.microsoft.com/office/drawing/2014/main" id="{E07FDB09-4E0B-0648-7916-18E6884C6D9C}"/>
                    </a:ext>
                  </a:extLst>
                </p:cNvPr>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2" name="Google Shape;12572;p89">
                  <a:extLst>
                    <a:ext uri="{FF2B5EF4-FFF2-40B4-BE49-F238E27FC236}">
                      <a16:creationId xmlns:a16="http://schemas.microsoft.com/office/drawing/2014/main" id="{DA0D56EE-8759-DB4C-49E4-E1B624EFB76C}"/>
                    </a:ext>
                  </a:extLst>
                </p:cNvPr>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3" name="Google Shape;12573;p89">
                  <a:extLst>
                    <a:ext uri="{FF2B5EF4-FFF2-40B4-BE49-F238E27FC236}">
                      <a16:creationId xmlns:a16="http://schemas.microsoft.com/office/drawing/2014/main" id="{FEE225A2-9D99-83C3-A3B2-FEDD51D5B889}"/>
                    </a:ext>
                  </a:extLst>
                </p:cNvPr>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84" name="Google Shape;12574;p89">
                  <a:extLst>
                    <a:ext uri="{FF2B5EF4-FFF2-40B4-BE49-F238E27FC236}">
                      <a16:creationId xmlns:a16="http://schemas.microsoft.com/office/drawing/2014/main" id="{1A241D4B-4C83-8348-5179-DC4AFB3DB8A2}"/>
                    </a:ext>
                  </a:extLst>
                </p:cNvPr>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75" name="Google Shape;12602;p89">
                <a:extLst>
                  <a:ext uri="{FF2B5EF4-FFF2-40B4-BE49-F238E27FC236}">
                    <a16:creationId xmlns:a16="http://schemas.microsoft.com/office/drawing/2014/main" id="{256AE27E-D89D-E2DF-0EF9-5C708167F5A2}"/>
                  </a:ext>
                </a:extLst>
              </p:cNvPr>
              <p:cNvGrpSpPr/>
              <p:nvPr/>
            </p:nvGrpSpPr>
            <p:grpSpPr>
              <a:xfrm>
                <a:off x="2063594" y="1908370"/>
                <a:ext cx="624120" cy="625775"/>
                <a:chOff x="6679825" y="2693700"/>
                <a:chExt cx="257875" cy="258575"/>
              </a:xfrm>
              <a:grpFill/>
            </p:grpSpPr>
            <p:sp>
              <p:nvSpPr>
                <p:cNvPr id="17976" name="Google Shape;12603;p89">
                  <a:extLst>
                    <a:ext uri="{FF2B5EF4-FFF2-40B4-BE49-F238E27FC236}">
                      <a16:creationId xmlns:a16="http://schemas.microsoft.com/office/drawing/2014/main" id="{78082250-4658-47A0-1E4E-DE548BB3223E}"/>
                    </a:ext>
                  </a:extLst>
                </p:cNvPr>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77" name="Google Shape;12604;p89">
                  <a:extLst>
                    <a:ext uri="{FF2B5EF4-FFF2-40B4-BE49-F238E27FC236}">
                      <a16:creationId xmlns:a16="http://schemas.microsoft.com/office/drawing/2014/main" id="{776BBE0F-C223-19BB-39DD-9478263B0E64}"/>
                    </a:ext>
                  </a:extLst>
                </p:cNvPr>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grpSp>
          <p:nvGrpSpPr>
            <p:cNvPr id="7" name="Group 6">
              <a:extLst>
                <a:ext uri="{FF2B5EF4-FFF2-40B4-BE49-F238E27FC236}">
                  <a16:creationId xmlns:a16="http://schemas.microsoft.com/office/drawing/2014/main" id="{53965333-89C9-7913-C510-ED06EEBC28B9}"/>
                </a:ext>
              </a:extLst>
            </p:cNvPr>
            <p:cNvGrpSpPr/>
            <p:nvPr/>
          </p:nvGrpSpPr>
          <p:grpSpPr>
            <a:xfrm>
              <a:off x="401737" y="2551020"/>
              <a:ext cx="11393071" cy="646514"/>
              <a:chOff x="401737" y="2659314"/>
              <a:chExt cx="11393071" cy="646514"/>
            </a:xfrm>
            <a:grpFill/>
          </p:grpSpPr>
          <p:grpSp>
            <p:nvGrpSpPr>
              <p:cNvPr id="17910" name="Google Shape;12423;p89">
                <a:extLst>
                  <a:ext uri="{FF2B5EF4-FFF2-40B4-BE49-F238E27FC236}">
                    <a16:creationId xmlns:a16="http://schemas.microsoft.com/office/drawing/2014/main" id="{235070D5-7167-FE33-1ED0-81DE0A6EA5DF}"/>
                  </a:ext>
                </a:extLst>
              </p:cNvPr>
              <p:cNvGrpSpPr/>
              <p:nvPr/>
            </p:nvGrpSpPr>
            <p:grpSpPr>
              <a:xfrm>
                <a:off x="401737" y="2661924"/>
                <a:ext cx="649923" cy="641288"/>
                <a:chOff x="-6713450" y="2397900"/>
                <a:chExt cx="295375" cy="291450"/>
              </a:xfrm>
              <a:grpFill/>
            </p:grpSpPr>
            <p:sp>
              <p:nvSpPr>
                <p:cNvPr id="17960" name="Google Shape;12424;p89">
                  <a:extLst>
                    <a:ext uri="{FF2B5EF4-FFF2-40B4-BE49-F238E27FC236}">
                      <a16:creationId xmlns:a16="http://schemas.microsoft.com/office/drawing/2014/main" id="{D926DD64-0F13-4258-CBB9-925E0B544AB7}"/>
                    </a:ext>
                  </a:extLst>
                </p:cNvPr>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61" name="Google Shape;12425;p89">
                  <a:extLst>
                    <a:ext uri="{FF2B5EF4-FFF2-40B4-BE49-F238E27FC236}">
                      <a16:creationId xmlns:a16="http://schemas.microsoft.com/office/drawing/2014/main" id="{59DA1AC1-35B8-5B90-9D27-232D6E6C0F9A}"/>
                    </a:ext>
                  </a:extLst>
                </p:cNvPr>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11" name="Google Shape;12430;p89">
                <a:extLst>
                  <a:ext uri="{FF2B5EF4-FFF2-40B4-BE49-F238E27FC236}">
                    <a16:creationId xmlns:a16="http://schemas.microsoft.com/office/drawing/2014/main" id="{4943C284-2F6A-A0AE-E30C-F09A4079110D}"/>
                  </a:ext>
                </a:extLst>
              </p:cNvPr>
              <p:cNvSpPr/>
              <p:nvPr/>
            </p:nvSpPr>
            <p:spPr>
              <a:xfrm>
                <a:off x="4525976" y="2662556"/>
                <a:ext cx="641288" cy="639583"/>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12" name="Google Shape;12438;p89">
                <a:extLst>
                  <a:ext uri="{FF2B5EF4-FFF2-40B4-BE49-F238E27FC236}">
                    <a16:creationId xmlns:a16="http://schemas.microsoft.com/office/drawing/2014/main" id="{B2123A64-A04E-082B-E9EB-D788C84BC4A8}"/>
                  </a:ext>
                </a:extLst>
              </p:cNvPr>
              <p:cNvGrpSpPr/>
              <p:nvPr/>
            </p:nvGrpSpPr>
            <p:grpSpPr>
              <a:xfrm>
                <a:off x="8665202" y="2661183"/>
                <a:ext cx="641288" cy="642773"/>
                <a:chOff x="-3137650" y="2408950"/>
                <a:chExt cx="291450" cy="292125"/>
              </a:xfrm>
              <a:grpFill/>
            </p:grpSpPr>
            <p:sp>
              <p:nvSpPr>
                <p:cNvPr id="17955" name="Google Shape;12439;p89">
                  <a:extLst>
                    <a:ext uri="{FF2B5EF4-FFF2-40B4-BE49-F238E27FC236}">
                      <a16:creationId xmlns:a16="http://schemas.microsoft.com/office/drawing/2014/main" id="{DE7E6BAD-B2C5-EA9E-CDCF-F36245FF52DB}"/>
                    </a:ext>
                  </a:extLst>
                </p:cNvPr>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6" name="Google Shape;12440;p89">
                  <a:extLst>
                    <a:ext uri="{FF2B5EF4-FFF2-40B4-BE49-F238E27FC236}">
                      <a16:creationId xmlns:a16="http://schemas.microsoft.com/office/drawing/2014/main" id="{EB87A8EB-B2D1-02C0-328D-B73DF8C8686A}"/>
                    </a:ext>
                  </a:extLst>
                </p:cNvPr>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7" name="Google Shape;12441;p89">
                  <a:extLst>
                    <a:ext uri="{FF2B5EF4-FFF2-40B4-BE49-F238E27FC236}">
                      <a16:creationId xmlns:a16="http://schemas.microsoft.com/office/drawing/2014/main" id="{9D4BD96B-A1AF-0F63-AEC3-2D8E04F3826F}"/>
                    </a:ext>
                  </a:extLst>
                </p:cNvPr>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8" name="Google Shape;12442;p89">
                  <a:extLst>
                    <a:ext uri="{FF2B5EF4-FFF2-40B4-BE49-F238E27FC236}">
                      <a16:creationId xmlns:a16="http://schemas.microsoft.com/office/drawing/2014/main" id="{80944169-8515-6BEF-7FF7-74E0C2DB6FF1}"/>
                    </a:ext>
                  </a:extLst>
                </p:cNvPr>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9" name="Google Shape;12443;p89">
                  <a:extLst>
                    <a:ext uri="{FF2B5EF4-FFF2-40B4-BE49-F238E27FC236}">
                      <a16:creationId xmlns:a16="http://schemas.microsoft.com/office/drawing/2014/main" id="{974F1ED1-2271-0CA1-17E0-19BA09B76310}"/>
                    </a:ext>
                  </a:extLst>
                </p:cNvPr>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13" name="Google Shape;12455;p89">
                <a:extLst>
                  <a:ext uri="{FF2B5EF4-FFF2-40B4-BE49-F238E27FC236}">
                    <a16:creationId xmlns:a16="http://schemas.microsoft.com/office/drawing/2014/main" id="{DA10476B-BAE2-59D0-A85D-C45105BACB6A}"/>
                  </a:ext>
                </a:extLst>
              </p:cNvPr>
              <p:cNvSpPr/>
              <p:nvPr/>
            </p:nvSpPr>
            <p:spPr>
              <a:xfrm>
                <a:off x="1223364" y="2660190"/>
                <a:ext cx="648218" cy="644314"/>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14" name="Google Shape;12464;p89">
                <a:extLst>
                  <a:ext uri="{FF2B5EF4-FFF2-40B4-BE49-F238E27FC236}">
                    <a16:creationId xmlns:a16="http://schemas.microsoft.com/office/drawing/2014/main" id="{8F88F0EC-7613-AE49-DDFE-6DB0225E87C3}"/>
                  </a:ext>
                </a:extLst>
              </p:cNvPr>
              <p:cNvGrpSpPr/>
              <p:nvPr/>
            </p:nvGrpSpPr>
            <p:grpSpPr>
              <a:xfrm>
                <a:off x="5348293" y="2659314"/>
                <a:ext cx="648218" cy="646514"/>
                <a:chOff x="-4570325" y="2405775"/>
                <a:chExt cx="294600" cy="293825"/>
              </a:xfrm>
              <a:grpFill/>
            </p:grpSpPr>
            <p:sp>
              <p:nvSpPr>
                <p:cNvPr id="17953" name="Google Shape;12465;p89">
                  <a:extLst>
                    <a:ext uri="{FF2B5EF4-FFF2-40B4-BE49-F238E27FC236}">
                      <a16:creationId xmlns:a16="http://schemas.microsoft.com/office/drawing/2014/main" id="{F3E858C9-E5AE-FDFE-85A8-52936780A604}"/>
                    </a:ext>
                  </a:extLst>
                </p:cNvPr>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4" name="Google Shape;12466;p89">
                  <a:extLst>
                    <a:ext uri="{FF2B5EF4-FFF2-40B4-BE49-F238E27FC236}">
                      <a16:creationId xmlns:a16="http://schemas.microsoft.com/office/drawing/2014/main" id="{EBDB175D-931E-0B7D-33EE-EB41F064C384}"/>
                    </a:ext>
                  </a:extLst>
                </p:cNvPr>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15" name="Google Shape;12477;p89">
                <a:extLst>
                  <a:ext uri="{FF2B5EF4-FFF2-40B4-BE49-F238E27FC236}">
                    <a16:creationId xmlns:a16="http://schemas.microsoft.com/office/drawing/2014/main" id="{6AFF3CB8-423E-09B0-D949-E18BA5A99A54}"/>
                  </a:ext>
                </a:extLst>
              </p:cNvPr>
              <p:cNvGrpSpPr/>
              <p:nvPr/>
            </p:nvGrpSpPr>
            <p:grpSpPr>
              <a:xfrm>
                <a:off x="9506180" y="2661954"/>
                <a:ext cx="642992" cy="641232"/>
                <a:chOff x="-2571737" y="2403625"/>
                <a:chExt cx="292225" cy="291425"/>
              </a:xfrm>
              <a:grpFill/>
            </p:grpSpPr>
            <p:sp>
              <p:nvSpPr>
                <p:cNvPr id="17946" name="Google Shape;12478;p89">
                  <a:extLst>
                    <a:ext uri="{FF2B5EF4-FFF2-40B4-BE49-F238E27FC236}">
                      <a16:creationId xmlns:a16="http://schemas.microsoft.com/office/drawing/2014/main" id="{921B997F-BF35-FD71-95E0-CA667DD81679}"/>
                    </a:ext>
                  </a:extLst>
                </p:cNvPr>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7" name="Google Shape;12479;p89">
                  <a:extLst>
                    <a:ext uri="{FF2B5EF4-FFF2-40B4-BE49-F238E27FC236}">
                      <a16:creationId xmlns:a16="http://schemas.microsoft.com/office/drawing/2014/main" id="{DA31558F-C9C0-711C-12F6-89C3486DC946}"/>
                    </a:ext>
                  </a:extLst>
                </p:cNvPr>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8" name="Google Shape;12480;p89">
                  <a:extLst>
                    <a:ext uri="{FF2B5EF4-FFF2-40B4-BE49-F238E27FC236}">
                      <a16:creationId xmlns:a16="http://schemas.microsoft.com/office/drawing/2014/main" id="{865D2A7C-061E-B673-07A7-01B5BF587C07}"/>
                    </a:ext>
                  </a:extLst>
                </p:cNvPr>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9" name="Google Shape;12481;p89">
                  <a:extLst>
                    <a:ext uri="{FF2B5EF4-FFF2-40B4-BE49-F238E27FC236}">
                      <a16:creationId xmlns:a16="http://schemas.microsoft.com/office/drawing/2014/main" id="{A7F437E1-1D76-22E7-740D-9C0A1C53EC03}"/>
                    </a:ext>
                  </a:extLst>
                </p:cNvPr>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0" name="Google Shape;12482;p89">
                  <a:extLst>
                    <a:ext uri="{FF2B5EF4-FFF2-40B4-BE49-F238E27FC236}">
                      <a16:creationId xmlns:a16="http://schemas.microsoft.com/office/drawing/2014/main" id="{5D03F988-B22F-D11C-D816-7B43CA186117}"/>
                    </a:ext>
                  </a:extLst>
                </p:cNvPr>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1" name="Google Shape;12483;p89">
                  <a:extLst>
                    <a:ext uri="{FF2B5EF4-FFF2-40B4-BE49-F238E27FC236}">
                      <a16:creationId xmlns:a16="http://schemas.microsoft.com/office/drawing/2014/main" id="{55CCAF49-0EA5-E651-74F6-642DFE58B183}"/>
                    </a:ext>
                  </a:extLst>
                </p:cNvPr>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52" name="Google Shape;12484;p89">
                  <a:extLst>
                    <a:ext uri="{FF2B5EF4-FFF2-40B4-BE49-F238E27FC236}">
                      <a16:creationId xmlns:a16="http://schemas.microsoft.com/office/drawing/2014/main" id="{1953CE53-D970-ABFB-61AC-E11656D8EAD3}"/>
                    </a:ext>
                  </a:extLst>
                </p:cNvPr>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16" name="Google Shape;12511;p89">
                <a:extLst>
                  <a:ext uri="{FF2B5EF4-FFF2-40B4-BE49-F238E27FC236}">
                    <a16:creationId xmlns:a16="http://schemas.microsoft.com/office/drawing/2014/main" id="{C18DD444-575E-5890-ED73-B9D53083201D}"/>
                  </a:ext>
                </a:extLst>
              </p:cNvPr>
              <p:cNvGrpSpPr/>
              <p:nvPr/>
            </p:nvGrpSpPr>
            <p:grpSpPr>
              <a:xfrm>
                <a:off x="6249888" y="2659314"/>
                <a:ext cx="490509" cy="646514"/>
                <a:chOff x="-4178875" y="2405775"/>
                <a:chExt cx="222925" cy="293825"/>
              </a:xfrm>
              <a:grpFill/>
            </p:grpSpPr>
            <p:sp>
              <p:nvSpPr>
                <p:cNvPr id="17943" name="Google Shape;12512;p89">
                  <a:extLst>
                    <a:ext uri="{FF2B5EF4-FFF2-40B4-BE49-F238E27FC236}">
                      <a16:creationId xmlns:a16="http://schemas.microsoft.com/office/drawing/2014/main" id="{E296B638-B224-E3C2-3EFC-EABC6D2DE2C6}"/>
                    </a:ext>
                  </a:extLst>
                </p:cNvPr>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4" name="Google Shape;12513;p89">
                  <a:extLst>
                    <a:ext uri="{FF2B5EF4-FFF2-40B4-BE49-F238E27FC236}">
                      <a16:creationId xmlns:a16="http://schemas.microsoft.com/office/drawing/2014/main" id="{38BFB5F0-4FE6-C17E-1E45-D61408AC5B9F}"/>
                    </a:ext>
                  </a:extLst>
                </p:cNvPr>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5" name="Google Shape;12514;p89">
                  <a:extLst>
                    <a:ext uri="{FF2B5EF4-FFF2-40B4-BE49-F238E27FC236}">
                      <a16:creationId xmlns:a16="http://schemas.microsoft.com/office/drawing/2014/main" id="{F21535A2-49CB-A77D-AD20-062AE3B0FB08}"/>
                    </a:ext>
                  </a:extLst>
                </p:cNvPr>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17" name="Google Shape;12520;p89">
                <a:extLst>
                  <a:ext uri="{FF2B5EF4-FFF2-40B4-BE49-F238E27FC236}">
                    <a16:creationId xmlns:a16="http://schemas.microsoft.com/office/drawing/2014/main" id="{CBE1D596-53C2-62CB-5CE5-1C24CA6B0F0D}"/>
                  </a:ext>
                </a:extLst>
              </p:cNvPr>
              <p:cNvGrpSpPr/>
              <p:nvPr/>
            </p:nvGrpSpPr>
            <p:grpSpPr>
              <a:xfrm>
                <a:off x="10314963" y="2661925"/>
                <a:ext cx="641288" cy="641288"/>
                <a:chOff x="-2419325" y="2408150"/>
                <a:chExt cx="291450" cy="291450"/>
              </a:xfrm>
              <a:grpFill/>
            </p:grpSpPr>
            <p:sp>
              <p:nvSpPr>
                <p:cNvPr id="17936" name="Google Shape;12521;p89">
                  <a:extLst>
                    <a:ext uri="{FF2B5EF4-FFF2-40B4-BE49-F238E27FC236}">
                      <a16:creationId xmlns:a16="http://schemas.microsoft.com/office/drawing/2014/main" id="{31F545B9-DF46-87AC-FF1B-65E055502B2D}"/>
                    </a:ext>
                  </a:extLst>
                </p:cNvPr>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7" name="Google Shape;12522;p89">
                  <a:extLst>
                    <a:ext uri="{FF2B5EF4-FFF2-40B4-BE49-F238E27FC236}">
                      <a16:creationId xmlns:a16="http://schemas.microsoft.com/office/drawing/2014/main" id="{2A3506A7-D906-2548-13A5-D69DED6E19F9}"/>
                    </a:ext>
                  </a:extLst>
                </p:cNvPr>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8" name="Google Shape;12523;p89">
                  <a:extLst>
                    <a:ext uri="{FF2B5EF4-FFF2-40B4-BE49-F238E27FC236}">
                      <a16:creationId xmlns:a16="http://schemas.microsoft.com/office/drawing/2014/main" id="{D4289652-BC4E-6B63-6141-2A42468FC51D}"/>
                    </a:ext>
                  </a:extLst>
                </p:cNvPr>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9" name="Google Shape;12524;p89">
                  <a:extLst>
                    <a:ext uri="{FF2B5EF4-FFF2-40B4-BE49-F238E27FC236}">
                      <a16:creationId xmlns:a16="http://schemas.microsoft.com/office/drawing/2014/main" id="{4899E015-8B2A-A5C7-E822-449A4C40A70F}"/>
                    </a:ext>
                  </a:extLst>
                </p:cNvPr>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0" name="Google Shape;12525;p89">
                  <a:extLst>
                    <a:ext uri="{FF2B5EF4-FFF2-40B4-BE49-F238E27FC236}">
                      <a16:creationId xmlns:a16="http://schemas.microsoft.com/office/drawing/2014/main" id="{40A262F1-8F59-FEFA-1ECB-0148BF09822F}"/>
                    </a:ext>
                  </a:extLst>
                </p:cNvPr>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1" name="Google Shape;12526;p89">
                  <a:extLst>
                    <a:ext uri="{FF2B5EF4-FFF2-40B4-BE49-F238E27FC236}">
                      <a16:creationId xmlns:a16="http://schemas.microsoft.com/office/drawing/2014/main" id="{616FDFE0-8124-3813-8625-394D90B03D40}"/>
                    </a:ext>
                  </a:extLst>
                </p:cNvPr>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42" name="Google Shape;12527;p89">
                  <a:extLst>
                    <a:ext uri="{FF2B5EF4-FFF2-40B4-BE49-F238E27FC236}">
                      <a16:creationId xmlns:a16="http://schemas.microsoft.com/office/drawing/2014/main" id="{B2D90093-D4C2-436D-AEE2-E97DD3D2E44A}"/>
                    </a:ext>
                  </a:extLst>
                </p:cNvPr>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18" name="Google Shape;12535;p89">
                <a:extLst>
                  <a:ext uri="{FF2B5EF4-FFF2-40B4-BE49-F238E27FC236}">
                    <a16:creationId xmlns:a16="http://schemas.microsoft.com/office/drawing/2014/main" id="{24C4B461-37E4-32CA-43EA-2006F7AA39C6}"/>
                  </a:ext>
                </a:extLst>
              </p:cNvPr>
              <p:cNvGrpSpPr/>
              <p:nvPr/>
            </p:nvGrpSpPr>
            <p:grpSpPr>
              <a:xfrm>
                <a:off x="2872448" y="2661924"/>
                <a:ext cx="649979" cy="641288"/>
                <a:chOff x="-5637575" y="2397900"/>
                <a:chExt cx="295400" cy="291450"/>
              </a:xfrm>
              <a:grpFill/>
            </p:grpSpPr>
            <p:sp>
              <p:nvSpPr>
                <p:cNvPr id="17932" name="Google Shape;12536;p89">
                  <a:extLst>
                    <a:ext uri="{FF2B5EF4-FFF2-40B4-BE49-F238E27FC236}">
                      <a16:creationId xmlns:a16="http://schemas.microsoft.com/office/drawing/2014/main" id="{24372630-B038-9420-2836-DE731CAB85D9}"/>
                    </a:ext>
                  </a:extLst>
                </p:cNvPr>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3" name="Google Shape;12537;p89">
                  <a:extLst>
                    <a:ext uri="{FF2B5EF4-FFF2-40B4-BE49-F238E27FC236}">
                      <a16:creationId xmlns:a16="http://schemas.microsoft.com/office/drawing/2014/main" id="{01E43FCF-63C5-51F2-9B86-C07C9F9BC7FD}"/>
                    </a:ext>
                  </a:extLst>
                </p:cNvPr>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4" name="Google Shape;12538;p89">
                  <a:extLst>
                    <a:ext uri="{FF2B5EF4-FFF2-40B4-BE49-F238E27FC236}">
                      <a16:creationId xmlns:a16="http://schemas.microsoft.com/office/drawing/2014/main" id="{8A6D95F0-C143-3B8D-0916-FC908A6EB3E7}"/>
                    </a:ext>
                  </a:extLst>
                </p:cNvPr>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5" name="Google Shape;12539;p89">
                  <a:extLst>
                    <a:ext uri="{FF2B5EF4-FFF2-40B4-BE49-F238E27FC236}">
                      <a16:creationId xmlns:a16="http://schemas.microsoft.com/office/drawing/2014/main" id="{009E0E45-7417-52F0-696C-2491A44194F7}"/>
                    </a:ext>
                  </a:extLst>
                </p:cNvPr>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19" name="Google Shape;12546;p89">
                <a:extLst>
                  <a:ext uri="{FF2B5EF4-FFF2-40B4-BE49-F238E27FC236}">
                    <a16:creationId xmlns:a16="http://schemas.microsoft.com/office/drawing/2014/main" id="{9FC9ED1C-9C23-AA5D-345B-B162C8B5DF84}"/>
                  </a:ext>
                </a:extLst>
              </p:cNvPr>
              <p:cNvGrpSpPr/>
              <p:nvPr/>
            </p:nvGrpSpPr>
            <p:grpSpPr>
              <a:xfrm>
                <a:off x="6981824" y="2659341"/>
                <a:ext cx="648218" cy="646458"/>
                <a:chOff x="-3854375" y="2405000"/>
                <a:chExt cx="294600" cy="293800"/>
              </a:xfrm>
              <a:grpFill/>
            </p:grpSpPr>
            <p:sp>
              <p:nvSpPr>
                <p:cNvPr id="17930" name="Google Shape;12547;p89">
                  <a:extLst>
                    <a:ext uri="{FF2B5EF4-FFF2-40B4-BE49-F238E27FC236}">
                      <a16:creationId xmlns:a16="http://schemas.microsoft.com/office/drawing/2014/main" id="{CF4A9842-FA89-D11D-FB35-CD221623D43A}"/>
                    </a:ext>
                  </a:extLst>
                </p:cNvPr>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31" name="Google Shape;12548;p89">
                  <a:extLst>
                    <a:ext uri="{FF2B5EF4-FFF2-40B4-BE49-F238E27FC236}">
                      <a16:creationId xmlns:a16="http://schemas.microsoft.com/office/drawing/2014/main" id="{6EB5A4D6-B014-8D53-01AF-705A47F2E3AF}"/>
                    </a:ext>
                  </a:extLst>
                </p:cNvPr>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920" name="Google Shape;12553;p89">
                <a:extLst>
                  <a:ext uri="{FF2B5EF4-FFF2-40B4-BE49-F238E27FC236}">
                    <a16:creationId xmlns:a16="http://schemas.microsoft.com/office/drawing/2014/main" id="{4D890F3F-F373-DF0E-09C8-B09329338EDA}"/>
                  </a:ext>
                </a:extLst>
              </p:cNvPr>
              <p:cNvSpPr/>
              <p:nvPr/>
            </p:nvSpPr>
            <p:spPr>
              <a:xfrm>
                <a:off x="11151816" y="2661730"/>
                <a:ext cx="642992" cy="641232"/>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21" name="Google Shape;12565;p89">
                <a:extLst>
                  <a:ext uri="{FF2B5EF4-FFF2-40B4-BE49-F238E27FC236}">
                    <a16:creationId xmlns:a16="http://schemas.microsoft.com/office/drawing/2014/main" id="{B8441954-3CBD-BA88-144B-9BB99E064BFF}"/>
                  </a:ext>
                </a:extLst>
              </p:cNvPr>
              <p:cNvSpPr/>
              <p:nvPr/>
            </p:nvSpPr>
            <p:spPr>
              <a:xfrm>
                <a:off x="3705147" y="2680982"/>
                <a:ext cx="655149" cy="602727"/>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922" name="Google Shape;12575;p89">
                <a:extLst>
                  <a:ext uri="{FF2B5EF4-FFF2-40B4-BE49-F238E27FC236}">
                    <a16:creationId xmlns:a16="http://schemas.microsoft.com/office/drawing/2014/main" id="{AEAC7F7A-EBF5-D34C-103F-35436B5BFD98}"/>
                  </a:ext>
                </a:extLst>
              </p:cNvPr>
              <p:cNvGrpSpPr/>
              <p:nvPr/>
            </p:nvGrpSpPr>
            <p:grpSpPr>
              <a:xfrm>
                <a:off x="7877844" y="2660193"/>
                <a:ext cx="568457" cy="644753"/>
                <a:chOff x="-3478675" y="2405775"/>
                <a:chExt cx="258350" cy="293025"/>
              </a:xfrm>
              <a:grpFill/>
            </p:grpSpPr>
            <p:sp>
              <p:nvSpPr>
                <p:cNvPr id="17926" name="Google Shape;12576;p89">
                  <a:extLst>
                    <a:ext uri="{FF2B5EF4-FFF2-40B4-BE49-F238E27FC236}">
                      <a16:creationId xmlns:a16="http://schemas.microsoft.com/office/drawing/2014/main" id="{AAE4F2EB-9A22-0C38-F29B-01B3C31EB726}"/>
                    </a:ext>
                  </a:extLst>
                </p:cNvPr>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27" name="Google Shape;12577;p89">
                  <a:extLst>
                    <a:ext uri="{FF2B5EF4-FFF2-40B4-BE49-F238E27FC236}">
                      <a16:creationId xmlns:a16="http://schemas.microsoft.com/office/drawing/2014/main" id="{494E8645-E081-0788-19D6-822F7E1D64B1}"/>
                    </a:ext>
                  </a:extLst>
                </p:cNvPr>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28" name="Google Shape;12578;p89">
                  <a:extLst>
                    <a:ext uri="{FF2B5EF4-FFF2-40B4-BE49-F238E27FC236}">
                      <a16:creationId xmlns:a16="http://schemas.microsoft.com/office/drawing/2014/main" id="{609F482E-69DE-AE29-6A6E-833D6C58DADA}"/>
                    </a:ext>
                  </a:extLst>
                </p:cNvPr>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29" name="Google Shape;12579;p89">
                  <a:extLst>
                    <a:ext uri="{FF2B5EF4-FFF2-40B4-BE49-F238E27FC236}">
                      <a16:creationId xmlns:a16="http://schemas.microsoft.com/office/drawing/2014/main" id="{EC43C7A9-C292-414E-8050-0E7AAF666C6D}"/>
                    </a:ext>
                  </a:extLst>
                </p:cNvPr>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923" name="Google Shape;12605;p89">
                <a:extLst>
                  <a:ext uri="{FF2B5EF4-FFF2-40B4-BE49-F238E27FC236}">
                    <a16:creationId xmlns:a16="http://schemas.microsoft.com/office/drawing/2014/main" id="{45581EF9-4E84-89A4-3B13-AAE6BBAC4ABE}"/>
                  </a:ext>
                </a:extLst>
              </p:cNvPr>
              <p:cNvGrpSpPr/>
              <p:nvPr/>
            </p:nvGrpSpPr>
            <p:grpSpPr>
              <a:xfrm>
                <a:off x="2047704" y="2664512"/>
                <a:ext cx="640885" cy="635902"/>
                <a:chOff x="6790450" y="3119050"/>
                <a:chExt cx="262750" cy="260675"/>
              </a:xfrm>
              <a:grpFill/>
            </p:grpSpPr>
            <p:sp>
              <p:nvSpPr>
                <p:cNvPr id="17924" name="Google Shape;12606;p89">
                  <a:extLst>
                    <a:ext uri="{FF2B5EF4-FFF2-40B4-BE49-F238E27FC236}">
                      <a16:creationId xmlns:a16="http://schemas.microsoft.com/office/drawing/2014/main" id="{063F5ED9-20CA-52E2-BEBC-95B3AB105629}"/>
                    </a:ext>
                  </a:extLst>
                </p:cNvPr>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25" name="Google Shape;12607;p89">
                  <a:extLst>
                    <a:ext uri="{FF2B5EF4-FFF2-40B4-BE49-F238E27FC236}">
                      <a16:creationId xmlns:a16="http://schemas.microsoft.com/office/drawing/2014/main" id="{CC635ADE-EA37-BDCD-4710-9758FCC6D602}"/>
                    </a:ext>
                  </a:extLst>
                </p:cNvPr>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grpSp>
          <p:nvGrpSpPr>
            <p:cNvPr id="18" name="Group 17">
              <a:extLst>
                <a:ext uri="{FF2B5EF4-FFF2-40B4-BE49-F238E27FC236}">
                  <a16:creationId xmlns:a16="http://schemas.microsoft.com/office/drawing/2014/main" id="{A3CAEF48-5827-5631-440B-0278565EDFB4}"/>
                </a:ext>
              </a:extLst>
            </p:cNvPr>
            <p:cNvGrpSpPr/>
            <p:nvPr/>
          </p:nvGrpSpPr>
          <p:grpSpPr>
            <a:xfrm>
              <a:off x="2040531" y="5542392"/>
              <a:ext cx="8060013" cy="620859"/>
              <a:chOff x="2040531" y="5123204"/>
              <a:chExt cx="8060013" cy="620859"/>
            </a:xfrm>
            <a:grpFill/>
          </p:grpSpPr>
          <p:grpSp>
            <p:nvGrpSpPr>
              <p:cNvPr id="17876" name="Google Shape;12608;p89">
                <a:extLst>
                  <a:ext uri="{FF2B5EF4-FFF2-40B4-BE49-F238E27FC236}">
                    <a16:creationId xmlns:a16="http://schemas.microsoft.com/office/drawing/2014/main" id="{5E829A20-4BE8-4DA8-EF61-41AE5ADBB6D6}"/>
                  </a:ext>
                </a:extLst>
              </p:cNvPr>
              <p:cNvGrpSpPr/>
              <p:nvPr/>
            </p:nvGrpSpPr>
            <p:grpSpPr>
              <a:xfrm>
                <a:off x="9554815" y="5123204"/>
                <a:ext cx="545729" cy="620859"/>
                <a:chOff x="7660859" y="2571753"/>
                <a:chExt cx="366561" cy="417024"/>
              </a:xfrm>
              <a:grpFill/>
            </p:grpSpPr>
            <p:sp>
              <p:nvSpPr>
                <p:cNvPr id="17907" name="Google Shape;12609;p89">
                  <a:extLst>
                    <a:ext uri="{FF2B5EF4-FFF2-40B4-BE49-F238E27FC236}">
                      <a16:creationId xmlns:a16="http://schemas.microsoft.com/office/drawing/2014/main" id="{780885ED-E489-CA3E-EE82-0FAFAE082E66}"/>
                    </a:ext>
                  </a:extLst>
                </p:cNvPr>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8" name="Google Shape;12610;p89">
                  <a:extLst>
                    <a:ext uri="{FF2B5EF4-FFF2-40B4-BE49-F238E27FC236}">
                      <a16:creationId xmlns:a16="http://schemas.microsoft.com/office/drawing/2014/main" id="{B4A7FEC0-1EF8-AFD9-DE12-11C74DC4170F}"/>
                    </a:ext>
                  </a:extLst>
                </p:cNvPr>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9" name="Google Shape;12611;p89">
                  <a:extLst>
                    <a:ext uri="{FF2B5EF4-FFF2-40B4-BE49-F238E27FC236}">
                      <a16:creationId xmlns:a16="http://schemas.microsoft.com/office/drawing/2014/main" id="{CE887360-307F-FEE6-24CD-D8685D761850}"/>
                    </a:ext>
                  </a:extLst>
                </p:cNvPr>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77" name="Google Shape;12612;p89">
                <a:extLst>
                  <a:ext uri="{FF2B5EF4-FFF2-40B4-BE49-F238E27FC236}">
                    <a16:creationId xmlns:a16="http://schemas.microsoft.com/office/drawing/2014/main" id="{31FC8DB2-3665-A165-A32E-141430B2B25C}"/>
                  </a:ext>
                </a:extLst>
              </p:cNvPr>
              <p:cNvGrpSpPr/>
              <p:nvPr/>
            </p:nvGrpSpPr>
            <p:grpSpPr>
              <a:xfrm>
                <a:off x="5797695" y="5123204"/>
                <a:ext cx="620859" cy="620859"/>
                <a:chOff x="5566722" y="2571753"/>
                <a:chExt cx="417024" cy="417024"/>
              </a:xfrm>
              <a:grpFill/>
            </p:grpSpPr>
            <p:sp>
              <p:nvSpPr>
                <p:cNvPr id="17905" name="Google Shape;12613;p89">
                  <a:extLst>
                    <a:ext uri="{FF2B5EF4-FFF2-40B4-BE49-F238E27FC236}">
                      <a16:creationId xmlns:a16="http://schemas.microsoft.com/office/drawing/2014/main" id="{38D1FB29-3EEA-FA2D-40C5-5023096A1BD0}"/>
                    </a:ext>
                  </a:extLst>
                </p:cNvPr>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6" name="Google Shape;12614;p89">
                  <a:extLst>
                    <a:ext uri="{FF2B5EF4-FFF2-40B4-BE49-F238E27FC236}">
                      <a16:creationId xmlns:a16="http://schemas.microsoft.com/office/drawing/2014/main" id="{B0DA1753-BD21-DD31-05FA-A48114F93B24}"/>
                    </a:ext>
                  </a:extLst>
                </p:cNvPr>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78" name="Google Shape;12615;p89">
                <a:extLst>
                  <a:ext uri="{FF2B5EF4-FFF2-40B4-BE49-F238E27FC236}">
                    <a16:creationId xmlns:a16="http://schemas.microsoft.com/office/drawing/2014/main" id="{D2920CB1-8CBE-3472-487C-E56B579A1845}"/>
                  </a:ext>
                </a:extLst>
              </p:cNvPr>
              <p:cNvGrpSpPr/>
              <p:nvPr/>
            </p:nvGrpSpPr>
            <p:grpSpPr>
              <a:xfrm>
                <a:off x="6736981" y="5279039"/>
                <a:ext cx="620845" cy="309187"/>
                <a:chOff x="6090251" y="2676413"/>
                <a:chExt cx="417014" cy="207677"/>
              </a:xfrm>
              <a:grpFill/>
            </p:grpSpPr>
            <p:sp>
              <p:nvSpPr>
                <p:cNvPr id="17901" name="Google Shape;12616;p89">
                  <a:extLst>
                    <a:ext uri="{FF2B5EF4-FFF2-40B4-BE49-F238E27FC236}">
                      <a16:creationId xmlns:a16="http://schemas.microsoft.com/office/drawing/2014/main" id="{6A4D2E0A-E109-3CD6-368C-2F407FF059CC}"/>
                    </a:ext>
                  </a:extLst>
                </p:cNvPr>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2" name="Google Shape;12617;p89">
                  <a:extLst>
                    <a:ext uri="{FF2B5EF4-FFF2-40B4-BE49-F238E27FC236}">
                      <a16:creationId xmlns:a16="http://schemas.microsoft.com/office/drawing/2014/main" id="{298612D4-7839-24F5-F8AC-73C8CE1327D6}"/>
                    </a:ext>
                  </a:extLst>
                </p:cNvPr>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3" name="Google Shape;12618;p89">
                  <a:extLst>
                    <a:ext uri="{FF2B5EF4-FFF2-40B4-BE49-F238E27FC236}">
                      <a16:creationId xmlns:a16="http://schemas.microsoft.com/office/drawing/2014/main" id="{E5527D6C-7812-E399-23D9-74507ADDD0CB}"/>
                    </a:ext>
                  </a:extLst>
                </p:cNvPr>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4" name="Google Shape;12619;p89">
                  <a:extLst>
                    <a:ext uri="{FF2B5EF4-FFF2-40B4-BE49-F238E27FC236}">
                      <a16:creationId xmlns:a16="http://schemas.microsoft.com/office/drawing/2014/main" id="{A1232FB5-8FA1-6B57-3960-DB7CA8545A36}"/>
                    </a:ext>
                  </a:extLst>
                </p:cNvPr>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79" name="Google Shape;12620;p89">
                <a:extLst>
                  <a:ext uri="{FF2B5EF4-FFF2-40B4-BE49-F238E27FC236}">
                    <a16:creationId xmlns:a16="http://schemas.microsoft.com/office/drawing/2014/main" id="{E418116E-D09A-13ED-8772-000FE3CC00B5}"/>
                  </a:ext>
                </a:extLst>
              </p:cNvPr>
              <p:cNvGrpSpPr/>
              <p:nvPr/>
            </p:nvGrpSpPr>
            <p:grpSpPr>
              <a:xfrm>
                <a:off x="8615531" y="5123204"/>
                <a:ext cx="620859" cy="620859"/>
                <a:chOff x="7137330" y="2571753"/>
                <a:chExt cx="417024" cy="417024"/>
              </a:xfrm>
              <a:grpFill/>
            </p:grpSpPr>
            <p:sp>
              <p:nvSpPr>
                <p:cNvPr id="17898" name="Google Shape;12621;p89">
                  <a:extLst>
                    <a:ext uri="{FF2B5EF4-FFF2-40B4-BE49-F238E27FC236}">
                      <a16:creationId xmlns:a16="http://schemas.microsoft.com/office/drawing/2014/main" id="{551D968D-C1F1-199F-9914-223FDDDA2A84}"/>
                    </a:ext>
                  </a:extLst>
                </p:cNvPr>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9" name="Google Shape;12622;p89">
                  <a:extLst>
                    <a:ext uri="{FF2B5EF4-FFF2-40B4-BE49-F238E27FC236}">
                      <a16:creationId xmlns:a16="http://schemas.microsoft.com/office/drawing/2014/main" id="{0E2133C6-4EC0-89B7-3326-D9A206776458}"/>
                    </a:ext>
                  </a:extLst>
                </p:cNvPr>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900" name="Google Shape;12623;p89">
                  <a:extLst>
                    <a:ext uri="{FF2B5EF4-FFF2-40B4-BE49-F238E27FC236}">
                      <a16:creationId xmlns:a16="http://schemas.microsoft.com/office/drawing/2014/main" id="{71D4B100-3A1E-A98D-DB2A-BFF7A689607C}"/>
                    </a:ext>
                  </a:extLst>
                </p:cNvPr>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80" name="Google Shape;12624;p89">
                <a:extLst>
                  <a:ext uri="{FF2B5EF4-FFF2-40B4-BE49-F238E27FC236}">
                    <a16:creationId xmlns:a16="http://schemas.microsoft.com/office/drawing/2014/main" id="{54FA834C-4297-DAE2-D641-02DF4B6DCCDE}"/>
                  </a:ext>
                </a:extLst>
              </p:cNvPr>
              <p:cNvGrpSpPr/>
              <p:nvPr/>
            </p:nvGrpSpPr>
            <p:grpSpPr>
              <a:xfrm>
                <a:off x="7676248" y="5123204"/>
                <a:ext cx="620859" cy="620859"/>
                <a:chOff x="6613801" y="2571753"/>
                <a:chExt cx="417024" cy="417024"/>
              </a:xfrm>
              <a:grpFill/>
            </p:grpSpPr>
            <p:sp>
              <p:nvSpPr>
                <p:cNvPr id="17893" name="Google Shape;12625;p89">
                  <a:extLst>
                    <a:ext uri="{FF2B5EF4-FFF2-40B4-BE49-F238E27FC236}">
                      <a16:creationId xmlns:a16="http://schemas.microsoft.com/office/drawing/2014/main" id="{9A7EB355-9A95-FA94-3120-257CC2FD55B6}"/>
                    </a:ext>
                  </a:extLst>
                </p:cNvPr>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4" name="Google Shape;12626;p89">
                  <a:extLst>
                    <a:ext uri="{FF2B5EF4-FFF2-40B4-BE49-F238E27FC236}">
                      <a16:creationId xmlns:a16="http://schemas.microsoft.com/office/drawing/2014/main" id="{201B9AF8-6837-90D0-FADB-153C46A7EDA2}"/>
                    </a:ext>
                  </a:extLst>
                </p:cNvPr>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5" name="Google Shape;12627;p89">
                  <a:extLst>
                    <a:ext uri="{FF2B5EF4-FFF2-40B4-BE49-F238E27FC236}">
                      <a16:creationId xmlns:a16="http://schemas.microsoft.com/office/drawing/2014/main" id="{B5D5CFEE-C521-83E0-5217-C3D55553D160}"/>
                    </a:ext>
                  </a:extLst>
                </p:cNvPr>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6" name="Google Shape;12628;p89">
                  <a:extLst>
                    <a:ext uri="{FF2B5EF4-FFF2-40B4-BE49-F238E27FC236}">
                      <a16:creationId xmlns:a16="http://schemas.microsoft.com/office/drawing/2014/main" id="{28607794-0528-0700-67C2-AA3B1A0C4289}"/>
                    </a:ext>
                  </a:extLst>
                </p:cNvPr>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7" name="Google Shape;12629;p89">
                  <a:extLst>
                    <a:ext uri="{FF2B5EF4-FFF2-40B4-BE49-F238E27FC236}">
                      <a16:creationId xmlns:a16="http://schemas.microsoft.com/office/drawing/2014/main" id="{38857BA2-8FB1-5845-059C-F1D013A07F64}"/>
                    </a:ext>
                  </a:extLst>
                </p:cNvPr>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81" name="Google Shape;12633;p89">
                <a:extLst>
                  <a:ext uri="{FF2B5EF4-FFF2-40B4-BE49-F238E27FC236}">
                    <a16:creationId xmlns:a16="http://schemas.microsoft.com/office/drawing/2014/main" id="{E56297D4-0C23-E9FA-8043-404BBD4F2468}"/>
                  </a:ext>
                </a:extLst>
              </p:cNvPr>
              <p:cNvGrpSpPr/>
              <p:nvPr/>
            </p:nvGrpSpPr>
            <p:grpSpPr>
              <a:xfrm>
                <a:off x="2040531" y="5215345"/>
                <a:ext cx="620859" cy="436577"/>
                <a:chOff x="3476576" y="2633631"/>
                <a:chExt cx="417024" cy="293244"/>
              </a:xfrm>
              <a:grpFill/>
            </p:grpSpPr>
            <p:sp>
              <p:nvSpPr>
                <p:cNvPr id="17891" name="Google Shape;12634;p89">
                  <a:extLst>
                    <a:ext uri="{FF2B5EF4-FFF2-40B4-BE49-F238E27FC236}">
                      <a16:creationId xmlns:a16="http://schemas.microsoft.com/office/drawing/2014/main" id="{90B2BA93-BA05-4F39-5AAB-49DC3788B82A}"/>
                    </a:ext>
                  </a:extLst>
                </p:cNvPr>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2" name="Google Shape;12635;p89">
                  <a:extLst>
                    <a:ext uri="{FF2B5EF4-FFF2-40B4-BE49-F238E27FC236}">
                      <a16:creationId xmlns:a16="http://schemas.microsoft.com/office/drawing/2014/main" id="{106A5BB6-E765-974A-1A93-CECEE7256D40}"/>
                    </a:ext>
                  </a:extLst>
                </p:cNvPr>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82" name="Google Shape;12636;p89">
                <a:extLst>
                  <a:ext uri="{FF2B5EF4-FFF2-40B4-BE49-F238E27FC236}">
                    <a16:creationId xmlns:a16="http://schemas.microsoft.com/office/drawing/2014/main" id="{5DDB6928-8141-4D4D-0F30-73748DC8D559}"/>
                  </a:ext>
                </a:extLst>
              </p:cNvPr>
              <p:cNvGrpSpPr/>
              <p:nvPr/>
            </p:nvGrpSpPr>
            <p:grpSpPr>
              <a:xfrm>
                <a:off x="2979814" y="5123312"/>
                <a:ext cx="620890" cy="620641"/>
                <a:chOff x="3988564" y="2571836"/>
                <a:chExt cx="417045" cy="416878"/>
              </a:xfrm>
              <a:grpFill/>
            </p:grpSpPr>
            <p:sp>
              <p:nvSpPr>
                <p:cNvPr id="17889" name="Google Shape;12637;p89">
                  <a:extLst>
                    <a:ext uri="{FF2B5EF4-FFF2-40B4-BE49-F238E27FC236}">
                      <a16:creationId xmlns:a16="http://schemas.microsoft.com/office/drawing/2014/main" id="{E4D03CFD-3DBB-E450-677A-075D921F682F}"/>
                    </a:ext>
                  </a:extLst>
                </p:cNvPr>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90" name="Google Shape;12638;p89">
                  <a:extLst>
                    <a:ext uri="{FF2B5EF4-FFF2-40B4-BE49-F238E27FC236}">
                      <a16:creationId xmlns:a16="http://schemas.microsoft.com/office/drawing/2014/main" id="{A9B9E3BE-6A17-5112-84DA-09DF3FE7824D}"/>
                    </a:ext>
                  </a:extLst>
                </p:cNvPr>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83" name="Google Shape;12639;p89">
                <a:extLst>
                  <a:ext uri="{FF2B5EF4-FFF2-40B4-BE49-F238E27FC236}">
                    <a16:creationId xmlns:a16="http://schemas.microsoft.com/office/drawing/2014/main" id="{C08134E7-8436-2D26-45A3-13850CB8A1FD}"/>
                  </a:ext>
                </a:extLst>
              </p:cNvPr>
              <p:cNvGrpSpPr/>
              <p:nvPr/>
            </p:nvGrpSpPr>
            <p:grpSpPr>
              <a:xfrm>
                <a:off x="3919129" y="5123204"/>
                <a:ext cx="620859" cy="620859"/>
                <a:chOff x="4500573" y="2571753"/>
                <a:chExt cx="417024" cy="417024"/>
              </a:xfrm>
              <a:grpFill/>
            </p:grpSpPr>
            <p:sp>
              <p:nvSpPr>
                <p:cNvPr id="17887" name="Google Shape;12640;p89">
                  <a:extLst>
                    <a:ext uri="{FF2B5EF4-FFF2-40B4-BE49-F238E27FC236}">
                      <a16:creationId xmlns:a16="http://schemas.microsoft.com/office/drawing/2014/main" id="{A1BF9F49-1ADC-E0C8-55E4-E1916C89C107}"/>
                    </a:ext>
                  </a:extLst>
                </p:cNvPr>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88" name="Google Shape;12641;p89">
                  <a:extLst>
                    <a:ext uri="{FF2B5EF4-FFF2-40B4-BE49-F238E27FC236}">
                      <a16:creationId xmlns:a16="http://schemas.microsoft.com/office/drawing/2014/main" id="{F8D89D29-DB7A-8CCE-3378-43A5A4BDD3AB}"/>
                    </a:ext>
                  </a:extLst>
                </p:cNvPr>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84" name="Google Shape;12642;p89">
                <a:extLst>
                  <a:ext uri="{FF2B5EF4-FFF2-40B4-BE49-F238E27FC236}">
                    <a16:creationId xmlns:a16="http://schemas.microsoft.com/office/drawing/2014/main" id="{52515A0E-9C35-D2A6-005E-A5E923D8F10B}"/>
                  </a:ext>
                </a:extLst>
              </p:cNvPr>
              <p:cNvGrpSpPr/>
              <p:nvPr/>
            </p:nvGrpSpPr>
            <p:grpSpPr>
              <a:xfrm>
                <a:off x="4858412" y="5123204"/>
                <a:ext cx="620859" cy="620859"/>
                <a:chOff x="5012603" y="2571753"/>
                <a:chExt cx="417024" cy="417024"/>
              </a:xfrm>
              <a:grpFill/>
            </p:grpSpPr>
            <p:sp>
              <p:nvSpPr>
                <p:cNvPr id="17885" name="Google Shape;12643;p89">
                  <a:extLst>
                    <a:ext uri="{FF2B5EF4-FFF2-40B4-BE49-F238E27FC236}">
                      <a16:creationId xmlns:a16="http://schemas.microsoft.com/office/drawing/2014/main" id="{210C4FB1-7CF4-EEDE-7929-1A616ABAE718}"/>
                    </a:ext>
                  </a:extLst>
                </p:cNvPr>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86" name="Google Shape;12644;p89">
                  <a:extLst>
                    <a:ext uri="{FF2B5EF4-FFF2-40B4-BE49-F238E27FC236}">
                      <a16:creationId xmlns:a16="http://schemas.microsoft.com/office/drawing/2014/main" id="{05F075FA-12D0-7D3D-6FA8-2B5CCE1B7A14}"/>
                    </a:ext>
                  </a:extLst>
                </p:cNvPr>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grpSp>
          <p:nvGrpSpPr>
            <p:cNvPr id="19" name="Group 18">
              <a:extLst>
                <a:ext uri="{FF2B5EF4-FFF2-40B4-BE49-F238E27FC236}">
                  <a16:creationId xmlns:a16="http://schemas.microsoft.com/office/drawing/2014/main" id="{5F780929-FDFB-0A67-0837-47F527BD4F08}"/>
                </a:ext>
              </a:extLst>
            </p:cNvPr>
            <p:cNvGrpSpPr/>
            <p:nvPr/>
          </p:nvGrpSpPr>
          <p:grpSpPr>
            <a:xfrm>
              <a:off x="397214" y="4545124"/>
              <a:ext cx="11386542" cy="645964"/>
              <a:chOff x="397214" y="4323264"/>
              <a:chExt cx="11386542" cy="645964"/>
            </a:xfrm>
            <a:grpFill/>
          </p:grpSpPr>
          <p:sp>
            <p:nvSpPr>
              <p:cNvPr id="20" name="Google Shape;12453;p89">
                <a:extLst>
                  <a:ext uri="{FF2B5EF4-FFF2-40B4-BE49-F238E27FC236}">
                    <a16:creationId xmlns:a16="http://schemas.microsoft.com/office/drawing/2014/main" id="{D0566766-7E28-A03E-E0CC-D78CD21A574D}"/>
                  </a:ext>
                </a:extLst>
              </p:cNvPr>
              <p:cNvSpPr/>
              <p:nvPr/>
            </p:nvSpPr>
            <p:spPr>
              <a:xfrm>
                <a:off x="1182098" y="4420919"/>
                <a:ext cx="641288" cy="450628"/>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21" name="Google Shape;12489;p89">
                <a:extLst>
                  <a:ext uri="{FF2B5EF4-FFF2-40B4-BE49-F238E27FC236}">
                    <a16:creationId xmlns:a16="http://schemas.microsoft.com/office/drawing/2014/main" id="{73D59A2D-DE5A-CF55-CFE4-E4CF5730F0AE}"/>
                  </a:ext>
                </a:extLst>
              </p:cNvPr>
              <p:cNvGrpSpPr/>
              <p:nvPr/>
            </p:nvGrpSpPr>
            <p:grpSpPr>
              <a:xfrm>
                <a:off x="3714261" y="4323264"/>
                <a:ext cx="642992" cy="645964"/>
                <a:chOff x="-1333975" y="2365850"/>
                <a:chExt cx="292225" cy="293575"/>
              </a:xfrm>
              <a:grpFill/>
            </p:grpSpPr>
            <p:sp>
              <p:nvSpPr>
                <p:cNvPr id="17868" name="Google Shape;12490;p89">
                  <a:extLst>
                    <a:ext uri="{FF2B5EF4-FFF2-40B4-BE49-F238E27FC236}">
                      <a16:creationId xmlns:a16="http://schemas.microsoft.com/office/drawing/2014/main" id="{0EF22C7C-390F-BD1F-0900-95AE22CA8B10}"/>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9" name="Google Shape;12491;p89">
                  <a:extLst>
                    <a:ext uri="{FF2B5EF4-FFF2-40B4-BE49-F238E27FC236}">
                      <a16:creationId xmlns:a16="http://schemas.microsoft.com/office/drawing/2014/main" id="{813788F0-7BD9-3777-5085-3F74C85986FA}"/>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0" name="Google Shape;12492;p89">
                  <a:extLst>
                    <a:ext uri="{FF2B5EF4-FFF2-40B4-BE49-F238E27FC236}">
                      <a16:creationId xmlns:a16="http://schemas.microsoft.com/office/drawing/2014/main" id="{62959E64-94D6-837B-71DC-793CCC6E7C39}"/>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1" name="Google Shape;12493;p89">
                  <a:extLst>
                    <a:ext uri="{FF2B5EF4-FFF2-40B4-BE49-F238E27FC236}">
                      <a16:creationId xmlns:a16="http://schemas.microsoft.com/office/drawing/2014/main" id="{C22CE84A-DBD4-1905-7A83-A3DE06944B08}"/>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2" name="Google Shape;12494;p89">
                  <a:extLst>
                    <a:ext uri="{FF2B5EF4-FFF2-40B4-BE49-F238E27FC236}">
                      <a16:creationId xmlns:a16="http://schemas.microsoft.com/office/drawing/2014/main" id="{8F5ED82A-5D0C-3CE8-EC94-F69E2517A765}"/>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3" name="Google Shape;12495;p89">
                  <a:extLst>
                    <a:ext uri="{FF2B5EF4-FFF2-40B4-BE49-F238E27FC236}">
                      <a16:creationId xmlns:a16="http://schemas.microsoft.com/office/drawing/2014/main" id="{E252755B-5E25-7C78-0BAD-9BF5D21A0838}"/>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4" name="Google Shape;12496;p89">
                  <a:extLst>
                    <a:ext uri="{FF2B5EF4-FFF2-40B4-BE49-F238E27FC236}">
                      <a16:creationId xmlns:a16="http://schemas.microsoft.com/office/drawing/2014/main" id="{F0874F67-C836-C2B5-356B-0181A80F8009}"/>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75" name="Google Shape;12497;p89">
                  <a:extLst>
                    <a:ext uri="{FF2B5EF4-FFF2-40B4-BE49-F238E27FC236}">
                      <a16:creationId xmlns:a16="http://schemas.microsoft.com/office/drawing/2014/main" id="{85479C3B-3BC9-CAD4-B2F2-81FC049E106C}"/>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2" name="Google Shape;12529;p89">
                <a:extLst>
                  <a:ext uri="{FF2B5EF4-FFF2-40B4-BE49-F238E27FC236}">
                    <a16:creationId xmlns:a16="http://schemas.microsoft.com/office/drawing/2014/main" id="{BB625AC3-63F9-F1A8-5C91-C340BC8F42F6}"/>
                  </a:ext>
                </a:extLst>
              </p:cNvPr>
              <p:cNvGrpSpPr/>
              <p:nvPr/>
            </p:nvGrpSpPr>
            <p:grpSpPr>
              <a:xfrm>
                <a:off x="6232997" y="4324751"/>
                <a:ext cx="641288" cy="642992"/>
                <a:chOff x="-1333200" y="2770450"/>
                <a:chExt cx="291450" cy="292225"/>
              </a:xfrm>
              <a:grpFill/>
            </p:grpSpPr>
            <p:sp>
              <p:nvSpPr>
                <p:cNvPr id="17866" name="Google Shape;12530;p89">
                  <a:extLst>
                    <a:ext uri="{FF2B5EF4-FFF2-40B4-BE49-F238E27FC236}">
                      <a16:creationId xmlns:a16="http://schemas.microsoft.com/office/drawing/2014/main" id="{84EFEBC0-896D-70C2-AEA6-222881BFA965}"/>
                    </a:ext>
                  </a:extLst>
                </p:cNvPr>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7" name="Google Shape;12531;p89">
                  <a:extLst>
                    <a:ext uri="{FF2B5EF4-FFF2-40B4-BE49-F238E27FC236}">
                      <a16:creationId xmlns:a16="http://schemas.microsoft.com/office/drawing/2014/main" id="{0FAF8CD6-442D-FEFF-392D-FC911F0DCCB8}"/>
                    </a:ext>
                  </a:extLst>
                </p:cNvPr>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3" name="Google Shape;12557;p89">
                <a:extLst>
                  <a:ext uri="{FF2B5EF4-FFF2-40B4-BE49-F238E27FC236}">
                    <a16:creationId xmlns:a16="http://schemas.microsoft.com/office/drawing/2014/main" id="{0A44BA94-9DBF-EBB4-33B6-EE9E309017F4}"/>
                  </a:ext>
                </a:extLst>
              </p:cNvPr>
              <p:cNvGrpSpPr/>
              <p:nvPr/>
            </p:nvGrpSpPr>
            <p:grpSpPr>
              <a:xfrm>
                <a:off x="2029476" y="4325600"/>
                <a:ext cx="642992" cy="641288"/>
                <a:chOff x="-937025" y="2064750"/>
                <a:chExt cx="292225" cy="291450"/>
              </a:xfrm>
              <a:grpFill/>
            </p:grpSpPr>
            <p:sp>
              <p:nvSpPr>
                <p:cNvPr id="17863" name="Google Shape;12558;p89">
                  <a:extLst>
                    <a:ext uri="{FF2B5EF4-FFF2-40B4-BE49-F238E27FC236}">
                      <a16:creationId xmlns:a16="http://schemas.microsoft.com/office/drawing/2014/main" id="{626814F0-C6DB-833B-0F44-CF9701C15AEB}"/>
                    </a:ext>
                  </a:extLst>
                </p:cNvPr>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4" name="Google Shape;12559;p89">
                  <a:extLst>
                    <a:ext uri="{FF2B5EF4-FFF2-40B4-BE49-F238E27FC236}">
                      <a16:creationId xmlns:a16="http://schemas.microsoft.com/office/drawing/2014/main" id="{C05BE8DB-BB7D-FC63-4309-70F0768C97E6}"/>
                    </a:ext>
                  </a:extLst>
                </p:cNvPr>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5" name="Google Shape;12560;p89">
                  <a:extLst>
                    <a:ext uri="{FF2B5EF4-FFF2-40B4-BE49-F238E27FC236}">
                      <a16:creationId xmlns:a16="http://schemas.microsoft.com/office/drawing/2014/main" id="{FFFB346A-C125-F447-096B-2842074AF17E}"/>
                    </a:ext>
                  </a:extLst>
                </p:cNvPr>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4" name="Google Shape;12585;p89">
                <a:extLst>
                  <a:ext uri="{FF2B5EF4-FFF2-40B4-BE49-F238E27FC236}">
                    <a16:creationId xmlns:a16="http://schemas.microsoft.com/office/drawing/2014/main" id="{0B196436-1781-3733-C2BE-27BE749FD6FF}"/>
                  </a:ext>
                </a:extLst>
              </p:cNvPr>
              <p:cNvGrpSpPr/>
              <p:nvPr/>
            </p:nvGrpSpPr>
            <p:grpSpPr>
              <a:xfrm>
                <a:off x="397214" y="4323868"/>
                <a:ext cx="566751" cy="644753"/>
                <a:chOff x="-1684475" y="2049000"/>
                <a:chExt cx="257575" cy="293025"/>
              </a:xfrm>
              <a:grpFill/>
            </p:grpSpPr>
            <p:sp>
              <p:nvSpPr>
                <p:cNvPr id="17859" name="Google Shape;12586;p89">
                  <a:extLst>
                    <a:ext uri="{FF2B5EF4-FFF2-40B4-BE49-F238E27FC236}">
                      <a16:creationId xmlns:a16="http://schemas.microsoft.com/office/drawing/2014/main" id="{6CB98A66-027D-01BE-818E-AC9CB1C1681C}"/>
                    </a:ext>
                  </a:extLst>
                </p:cNvPr>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0" name="Google Shape;12587;p89">
                  <a:extLst>
                    <a:ext uri="{FF2B5EF4-FFF2-40B4-BE49-F238E27FC236}">
                      <a16:creationId xmlns:a16="http://schemas.microsoft.com/office/drawing/2014/main" id="{7C511145-5491-4A3F-28E1-4E32DA7B9A6A}"/>
                    </a:ext>
                  </a:extLst>
                </p:cNvPr>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1" name="Google Shape;12588;p89">
                  <a:extLst>
                    <a:ext uri="{FF2B5EF4-FFF2-40B4-BE49-F238E27FC236}">
                      <a16:creationId xmlns:a16="http://schemas.microsoft.com/office/drawing/2014/main" id="{E60D1903-F926-E04B-E0CB-49CF5904CDDF}"/>
                    </a:ext>
                  </a:extLst>
                </p:cNvPr>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62" name="Google Shape;12589;p89">
                  <a:extLst>
                    <a:ext uri="{FF2B5EF4-FFF2-40B4-BE49-F238E27FC236}">
                      <a16:creationId xmlns:a16="http://schemas.microsoft.com/office/drawing/2014/main" id="{0E1EDA0A-2703-82BE-BEE8-BCAE3B4E11AE}"/>
                    </a:ext>
                  </a:extLst>
                </p:cNvPr>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25" name="Google Shape;12590;p89">
                <a:extLst>
                  <a:ext uri="{FF2B5EF4-FFF2-40B4-BE49-F238E27FC236}">
                    <a16:creationId xmlns:a16="http://schemas.microsoft.com/office/drawing/2014/main" id="{D97AF597-9228-0764-DEC1-50CD3B455652}"/>
                  </a:ext>
                </a:extLst>
              </p:cNvPr>
              <p:cNvSpPr/>
              <p:nvPr/>
            </p:nvSpPr>
            <p:spPr>
              <a:xfrm>
                <a:off x="2878542" y="4325150"/>
                <a:ext cx="670717" cy="642168"/>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35" name="Google Shape;12592;p89">
                <a:extLst>
                  <a:ext uri="{FF2B5EF4-FFF2-40B4-BE49-F238E27FC236}">
                    <a16:creationId xmlns:a16="http://schemas.microsoft.com/office/drawing/2014/main" id="{5AC96942-A32E-84B1-4D11-D379EAE5AD4E}"/>
                  </a:ext>
                </a:extLst>
              </p:cNvPr>
              <p:cNvSpPr/>
              <p:nvPr/>
            </p:nvSpPr>
            <p:spPr>
              <a:xfrm>
                <a:off x="5410974" y="4324751"/>
                <a:ext cx="641288" cy="642992"/>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36" name="Google Shape;12593;p89">
                <a:extLst>
                  <a:ext uri="{FF2B5EF4-FFF2-40B4-BE49-F238E27FC236}">
                    <a16:creationId xmlns:a16="http://schemas.microsoft.com/office/drawing/2014/main" id="{5D96D3BA-90B4-9E50-6C79-4C24D6AE79B0}"/>
                  </a:ext>
                </a:extLst>
              </p:cNvPr>
              <p:cNvSpPr/>
              <p:nvPr/>
            </p:nvSpPr>
            <p:spPr>
              <a:xfrm>
                <a:off x="5483751" y="4397527"/>
                <a:ext cx="39936" cy="39936"/>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37" name="Google Shape;12594;p89">
                <a:extLst>
                  <a:ext uri="{FF2B5EF4-FFF2-40B4-BE49-F238E27FC236}">
                    <a16:creationId xmlns:a16="http://schemas.microsoft.com/office/drawing/2014/main" id="{8CB9DED4-A1AA-0051-F8C5-E375113F7749}"/>
                  </a:ext>
                </a:extLst>
              </p:cNvPr>
              <p:cNvSpPr/>
              <p:nvPr/>
            </p:nvSpPr>
            <p:spPr>
              <a:xfrm>
                <a:off x="5559992" y="4397527"/>
                <a:ext cx="38176" cy="39936"/>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38" name="Google Shape;12595;p89">
                <a:extLst>
                  <a:ext uri="{FF2B5EF4-FFF2-40B4-BE49-F238E27FC236}">
                    <a16:creationId xmlns:a16="http://schemas.microsoft.com/office/drawing/2014/main" id="{9E4E290D-57BF-C9B9-F559-C5A8A9DD810D}"/>
                  </a:ext>
                </a:extLst>
              </p:cNvPr>
              <p:cNvSpPr/>
              <p:nvPr/>
            </p:nvSpPr>
            <p:spPr>
              <a:xfrm>
                <a:off x="5636234" y="4397527"/>
                <a:ext cx="38231" cy="39936"/>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39" name="Google Shape;12596;p89">
                <a:extLst>
                  <a:ext uri="{FF2B5EF4-FFF2-40B4-BE49-F238E27FC236}">
                    <a16:creationId xmlns:a16="http://schemas.microsoft.com/office/drawing/2014/main" id="{B4837DE1-78DB-329B-CB38-49AC981F046A}"/>
                  </a:ext>
                </a:extLst>
              </p:cNvPr>
              <p:cNvSpPr/>
              <p:nvPr/>
            </p:nvSpPr>
            <p:spPr>
              <a:xfrm>
                <a:off x="5709065" y="4397527"/>
                <a:ext cx="265196" cy="39936"/>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40" name="Google Shape;12597;p89">
                <a:extLst>
                  <a:ext uri="{FF2B5EF4-FFF2-40B4-BE49-F238E27FC236}">
                    <a16:creationId xmlns:a16="http://schemas.microsoft.com/office/drawing/2014/main" id="{CAD405B5-BF96-18C5-BF37-21CCFF4AAA46}"/>
                  </a:ext>
                </a:extLst>
              </p:cNvPr>
              <p:cNvSpPr/>
              <p:nvPr/>
            </p:nvSpPr>
            <p:spPr>
              <a:xfrm>
                <a:off x="5636234" y="4666187"/>
                <a:ext cx="187248" cy="187193"/>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841" name="Google Shape;12598;p89">
                <a:extLst>
                  <a:ext uri="{FF2B5EF4-FFF2-40B4-BE49-F238E27FC236}">
                    <a16:creationId xmlns:a16="http://schemas.microsoft.com/office/drawing/2014/main" id="{7827E165-B35D-31ED-9C7D-08B468976187}"/>
                  </a:ext>
                </a:extLst>
              </p:cNvPr>
              <p:cNvGrpSpPr/>
              <p:nvPr/>
            </p:nvGrpSpPr>
            <p:grpSpPr>
              <a:xfrm>
                <a:off x="4600743" y="4323869"/>
                <a:ext cx="566751" cy="644753"/>
                <a:chOff x="-919700" y="2420750"/>
                <a:chExt cx="257575" cy="293025"/>
              </a:xfrm>
              <a:grpFill/>
            </p:grpSpPr>
            <p:sp>
              <p:nvSpPr>
                <p:cNvPr id="17856" name="Google Shape;12599;p89">
                  <a:extLst>
                    <a:ext uri="{FF2B5EF4-FFF2-40B4-BE49-F238E27FC236}">
                      <a16:creationId xmlns:a16="http://schemas.microsoft.com/office/drawing/2014/main" id="{2DBC9F94-97F2-185C-3095-C894AE5135D6}"/>
                    </a:ext>
                  </a:extLst>
                </p:cNvPr>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7" name="Google Shape;12600;p89">
                  <a:extLst>
                    <a:ext uri="{FF2B5EF4-FFF2-40B4-BE49-F238E27FC236}">
                      <a16:creationId xmlns:a16="http://schemas.microsoft.com/office/drawing/2014/main" id="{0F7A8D91-3E0F-4B2A-9D4F-5839B91498FA}"/>
                    </a:ext>
                  </a:extLst>
                </p:cNvPr>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8" name="Google Shape;12601;p89">
                  <a:extLst>
                    <a:ext uri="{FF2B5EF4-FFF2-40B4-BE49-F238E27FC236}">
                      <a16:creationId xmlns:a16="http://schemas.microsoft.com/office/drawing/2014/main" id="{38C23DE3-5D3E-B893-D809-1530D8943ECF}"/>
                    </a:ext>
                  </a:extLst>
                </p:cNvPr>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42" name="Google Shape;12630;p89">
                <a:extLst>
                  <a:ext uri="{FF2B5EF4-FFF2-40B4-BE49-F238E27FC236}">
                    <a16:creationId xmlns:a16="http://schemas.microsoft.com/office/drawing/2014/main" id="{E6EE32B0-161F-35BF-8C24-64242AE330B7}"/>
                  </a:ext>
                </a:extLst>
              </p:cNvPr>
              <p:cNvGrpSpPr/>
              <p:nvPr/>
            </p:nvGrpSpPr>
            <p:grpSpPr>
              <a:xfrm>
                <a:off x="11162866" y="4335825"/>
                <a:ext cx="620890" cy="620890"/>
                <a:chOff x="2964567" y="2571753"/>
                <a:chExt cx="417045" cy="417045"/>
              </a:xfrm>
              <a:grpFill/>
            </p:grpSpPr>
            <p:sp>
              <p:nvSpPr>
                <p:cNvPr id="17410" name="Google Shape;12631;p89">
                  <a:extLst>
                    <a:ext uri="{FF2B5EF4-FFF2-40B4-BE49-F238E27FC236}">
                      <a16:creationId xmlns:a16="http://schemas.microsoft.com/office/drawing/2014/main" id="{A0607795-C21B-A19B-F4BE-9AC5995C9B88}"/>
                    </a:ext>
                  </a:extLst>
                </p:cNvPr>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411" name="Google Shape;12632;p89">
                  <a:extLst>
                    <a:ext uri="{FF2B5EF4-FFF2-40B4-BE49-F238E27FC236}">
                      <a16:creationId xmlns:a16="http://schemas.microsoft.com/office/drawing/2014/main" id="{B851F998-7271-0225-B0BE-5791A4A65003}"/>
                    </a:ext>
                  </a:extLst>
                </p:cNvPr>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843" name="Google Shape;12645;p89">
                <a:extLst>
                  <a:ext uri="{FF2B5EF4-FFF2-40B4-BE49-F238E27FC236}">
                    <a16:creationId xmlns:a16="http://schemas.microsoft.com/office/drawing/2014/main" id="{720A99E7-AF17-3054-7456-8D2082664863}"/>
                  </a:ext>
                </a:extLst>
              </p:cNvPr>
              <p:cNvSpPr/>
              <p:nvPr/>
            </p:nvSpPr>
            <p:spPr>
              <a:xfrm>
                <a:off x="7055026" y="4335935"/>
                <a:ext cx="620847" cy="620847"/>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844" name="Google Shape;12646;p89">
                <a:extLst>
                  <a:ext uri="{FF2B5EF4-FFF2-40B4-BE49-F238E27FC236}">
                    <a16:creationId xmlns:a16="http://schemas.microsoft.com/office/drawing/2014/main" id="{47CB91EC-CD88-70FE-BD6B-D7BB660B0543}"/>
                  </a:ext>
                </a:extLst>
              </p:cNvPr>
              <p:cNvGrpSpPr/>
              <p:nvPr/>
            </p:nvGrpSpPr>
            <p:grpSpPr>
              <a:xfrm>
                <a:off x="7848323" y="4335840"/>
                <a:ext cx="620922" cy="620859"/>
                <a:chOff x="812101" y="2571761"/>
                <a:chExt cx="417066" cy="417024"/>
              </a:xfrm>
              <a:grpFill/>
            </p:grpSpPr>
            <p:sp>
              <p:nvSpPr>
                <p:cNvPr id="17854" name="Google Shape;12647;p89">
                  <a:extLst>
                    <a:ext uri="{FF2B5EF4-FFF2-40B4-BE49-F238E27FC236}">
                      <a16:creationId xmlns:a16="http://schemas.microsoft.com/office/drawing/2014/main" id="{EB698513-B026-4C5F-6C5F-15739A1AD9F0}"/>
                    </a:ext>
                  </a:extLst>
                </p:cNvPr>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5" name="Google Shape;12648;p89">
                  <a:extLst>
                    <a:ext uri="{FF2B5EF4-FFF2-40B4-BE49-F238E27FC236}">
                      <a16:creationId xmlns:a16="http://schemas.microsoft.com/office/drawing/2014/main" id="{F27F0778-749B-3C80-C836-4B6F07C745F4}"/>
                    </a:ext>
                  </a:extLst>
                </p:cNvPr>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214" name="Google Shape;12649;p89">
                  <a:extLst>
                    <a:ext uri="{FF2B5EF4-FFF2-40B4-BE49-F238E27FC236}">
                      <a16:creationId xmlns:a16="http://schemas.microsoft.com/office/drawing/2014/main" id="{BB553CA2-3836-D6BB-14DB-1C4E89D4E249}"/>
                    </a:ext>
                  </a:extLst>
                </p:cNvPr>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215" name="Google Shape;12650;p89">
                  <a:extLst>
                    <a:ext uri="{FF2B5EF4-FFF2-40B4-BE49-F238E27FC236}">
                      <a16:creationId xmlns:a16="http://schemas.microsoft.com/office/drawing/2014/main" id="{0383D499-8FAF-32C7-6303-831EC8978E20}"/>
                    </a:ext>
                  </a:extLst>
                </p:cNvPr>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7845" name="Google Shape;12651;p89">
                <a:extLst>
                  <a:ext uri="{FF2B5EF4-FFF2-40B4-BE49-F238E27FC236}">
                    <a16:creationId xmlns:a16="http://schemas.microsoft.com/office/drawing/2014/main" id="{5E57822D-CAA9-2114-147D-61A7E6C7A253}"/>
                  </a:ext>
                </a:extLst>
              </p:cNvPr>
              <p:cNvGrpSpPr/>
              <p:nvPr/>
            </p:nvGrpSpPr>
            <p:grpSpPr>
              <a:xfrm>
                <a:off x="8641703" y="4335840"/>
                <a:ext cx="620859" cy="620859"/>
                <a:chOff x="1323129" y="2571761"/>
                <a:chExt cx="417024" cy="417024"/>
              </a:xfrm>
              <a:grpFill/>
            </p:grpSpPr>
            <p:sp>
              <p:nvSpPr>
                <p:cNvPr id="17850" name="Google Shape;12652;p89">
                  <a:extLst>
                    <a:ext uri="{FF2B5EF4-FFF2-40B4-BE49-F238E27FC236}">
                      <a16:creationId xmlns:a16="http://schemas.microsoft.com/office/drawing/2014/main" id="{113F1335-5EBD-A18B-8BFC-B966EB2DCA9A}"/>
                    </a:ext>
                  </a:extLst>
                </p:cNvPr>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1" name="Google Shape;12653;p89">
                  <a:extLst>
                    <a:ext uri="{FF2B5EF4-FFF2-40B4-BE49-F238E27FC236}">
                      <a16:creationId xmlns:a16="http://schemas.microsoft.com/office/drawing/2014/main" id="{5E385E77-1FE7-E8C1-7198-3DFCC3A9C66A}"/>
                    </a:ext>
                  </a:extLst>
                </p:cNvPr>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2" name="Google Shape;12654;p89">
                  <a:extLst>
                    <a:ext uri="{FF2B5EF4-FFF2-40B4-BE49-F238E27FC236}">
                      <a16:creationId xmlns:a16="http://schemas.microsoft.com/office/drawing/2014/main" id="{872CA83E-7FD2-77EC-D2F7-14F0BA720A19}"/>
                    </a:ext>
                  </a:extLst>
                </p:cNvPr>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53" name="Google Shape;12655;p89">
                  <a:extLst>
                    <a:ext uri="{FF2B5EF4-FFF2-40B4-BE49-F238E27FC236}">
                      <a16:creationId xmlns:a16="http://schemas.microsoft.com/office/drawing/2014/main" id="{97388C47-10A7-028A-28CB-3CF9D7E9B052}"/>
                    </a:ext>
                  </a:extLst>
                </p:cNvPr>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7846" name="Google Shape;12656;p89">
                <a:extLst>
                  <a:ext uri="{FF2B5EF4-FFF2-40B4-BE49-F238E27FC236}">
                    <a16:creationId xmlns:a16="http://schemas.microsoft.com/office/drawing/2014/main" id="{AB0FF3D2-82DF-973D-A1C7-189D4B01D5B8}"/>
                  </a:ext>
                </a:extLst>
              </p:cNvPr>
              <p:cNvSpPr/>
              <p:nvPr/>
            </p:nvSpPr>
            <p:spPr>
              <a:xfrm>
                <a:off x="9515717" y="4391943"/>
                <a:ext cx="623923" cy="508838"/>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nvGrpSpPr>
              <p:cNvPr id="17847" name="Google Shape;12657;p89">
                <a:extLst>
                  <a:ext uri="{FF2B5EF4-FFF2-40B4-BE49-F238E27FC236}">
                    <a16:creationId xmlns:a16="http://schemas.microsoft.com/office/drawing/2014/main" id="{0A794548-1959-8476-05B2-103AC24B2108}"/>
                  </a:ext>
                </a:extLst>
              </p:cNvPr>
              <p:cNvGrpSpPr/>
              <p:nvPr/>
            </p:nvGrpSpPr>
            <p:grpSpPr>
              <a:xfrm>
                <a:off x="10373678" y="4335921"/>
                <a:ext cx="621823" cy="620890"/>
                <a:chOff x="2344476" y="2571761"/>
                <a:chExt cx="417671" cy="417045"/>
              </a:xfrm>
              <a:grpFill/>
            </p:grpSpPr>
            <p:sp>
              <p:nvSpPr>
                <p:cNvPr id="17848" name="Google Shape;12658;p89">
                  <a:extLst>
                    <a:ext uri="{FF2B5EF4-FFF2-40B4-BE49-F238E27FC236}">
                      <a16:creationId xmlns:a16="http://schemas.microsoft.com/office/drawing/2014/main" id="{4F5A5103-FECD-9595-4C3D-E946DD2775BD}"/>
                    </a:ext>
                  </a:extLst>
                </p:cNvPr>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sp>
              <p:nvSpPr>
                <p:cNvPr id="17849" name="Google Shape;12659;p89">
                  <a:extLst>
                    <a:ext uri="{FF2B5EF4-FFF2-40B4-BE49-F238E27FC236}">
                      <a16:creationId xmlns:a16="http://schemas.microsoft.com/office/drawing/2014/main" id="{A56614EA-A5ED-2F50-550D-E29E8BB5CD11}"/>
                    </a:ext>
                  </a:extLst>
                </p:cNvPr>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a:ea typeface="+mn-ea"/>
                    <a:cs typeface="+mn-cs"/>
                  </a:endParaRPr>
                </a:p>
              </p:txBody>
            </p:sp>
          </p:grpSp>
        </p:grpSp>
      </p:grpSp>
      <p:sp>
        <p:nvSpPr>
          <p:cNvPr id="2" name="TextBox 1">
            <a:extLst>
              <a:ext uri="{FF2B5EF4-FFF2-40B4-BE49-F238E27FC236}">
                <a16:creationId xmlns:a16="http://schemas.microsoft.com/office/drawing/2014/main" id="{D8F9838B-3A50-88A6-37E1-78672F60D3D4}"/>
              </a:ext>
            </a:extLst>
          </p:cNvPr>
          <p:cNvSpPr txBox="1"/>
          <p:nvPr/>
        </p:nvSpPr>
        <p:spPr>
          <a:xfrm>
            <a:off x="0" y="670567"/>
            <a:ext cx="12192000" cy="707886"/>
          </a:xfrm>
          <a:prstGeom prst="rect">
            <a:avLst/>
          </a:prstGeom>
          <a:noFill/>
          <a:ln>
            <a:no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schemeClr val="accent2"/>
                </a:solidFill>
                <a:effectLst/>
                <a:uLnTx/>
                <a:uFillTx/>
                <a:latin typeface="LORA" pitchFamily="2" charset="0"/>
                <a:ea typeface="Cambria" panose="02040503050406030204" pitchFamily="18" charset="0"/>
                <a:cs typeface="+mn-cs"/>
              </a:rPr>
              <a:t>Icons</a:t>
            </a:r>
          </a:p>
        </p:txBody>
      </p:sp>
    </p:spTree>
    <p:extLst>
      <p:ext uri="{BB962C8B-B14F-4D97-AF65-F5344CB8AC3E}">
        <p14:creationId xmlns:p14="http://schemas.microsoft.com/office/powerpoint/2010/main" val="2091374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56"/>
        <p:cNvGrpSpPr/>
        <p:nvPr/>
      </p:nvGrpSpPr>
      <p:grpSpPr>
        <a:xfrm>
          <a:off x="0" y="0"/>
          <a:ext cx="0" cy="0"/>
          <a:chOff x="0" y="0"/>
          <a:chExt cx="0" cy="0"/>
        </a:xfrm>
      </p:grpSpPr>
      <p:sp>
        <p:nvSpPr>
          <p:cNvPr id="2858" name="Google Shape;2858;p60"/>
          <p:cNvSpPr txBox="1">
            <a:spLocks noGrp="1"/>
          </p:cNvSpPr>
          <p:nvPr>
            <p:ph type="body" idx="4294967295"/>
          </p:nvPr>
        </p:nvSpPr>
        <p:spPr>
          <a:xfrm>
            <a:off x="1371600" y="1441450"/>
            <a:ext cx="10252710" cy="800100"/>
          </a:xfrm>
          <a:prstGeom prst="rect">
            <a:avLst/>
          </a:prstGeom>
          <a:noFill/>
        </p:spPr>
        <p:txBody>
          <a:bodyPr spcFirstLastPara="1" wrap="square" lIns="121900" tIns="121900" rIns="121900" bIns="121900" anchor="t" anchorCtr="0">
            <a:noAutofit/>
          </a:bodyPr>
          <a:lstStyle/>
          <a:p>
            <a:pPr marL="152396" indent="0">
              <a:buNone/>
            </a:pPr>
            <a:r>
              <a:rPr lang="en" sz="1800" dirty="0">
                <a:latin typeface="LORA" pitchFamily="2" charset="0"/>
                <a:ea typeface="Arial"/>
                <a:cs typeface="Helvetica" panose="020B0604020202020204" pitchFamily="34" charset="0"/>
                <a:sym typeface="Arial"/>
              </a:rPr>
              <a:t>You can add and edit some </a:t>
            </a:r>
            <a:r>
              <a:rPr lang="en" sz="1800" b="1" dirty="0">
                <a:solidFill>
                  <a:schemeClr val="accent2"/>
                </a:solidFill>
                <a:uFill>
                  <a:noFill/>
                </a:uFill>
                <a:latin typeface="LORA" pitchFamily="2" charset="0"/>
                <a:ea typeface="Arial"/>
                <a:cs typeface="Helvetica" panose="020B0604020202020204" pitchFamily="34" charset="0"/>
                <a:sym typeface="Arial"/>
              </a:rPr>
              <a:t>shapes</a:t>
            </a:r>
            <a:r>
              <a:rPr lang="en" sz="1800" dirty="0">
                <a:latin typeface="LORA" pitchFamily="2" charset="0"/>
                <a:ea typeface="Arial"/>
                <a:cs typeface="Helvetica" panose="020B0604020202020204" pitchFamily="34" charset="0"/>
                <a:sym typeface="Arial"/>
              </a:rPr>
              <a:t> to your presentation to present your data in a visual way.</a:t>
            </a:r>
            <a:endParaRPr sz="1800" dirty="0">
              <a:latin typeface="LORA" pitchFamily="2" charset="0"/>
              <a:ea typeface="Arial"/>
              <a:cs typeface="Helvetica" panose="020B0604020202020204" pitchFamily="34" charset="0"/>
              <a:sym typeface="Arial"/>
            </a:endParaRPr>
          </a:p>
          <a:p>
            <a:pPr marL="0" indent="0">
              <a:buNone/>
            </a:pPr>
            <a:endParaRPr sz="1800" dirty="0">
              <a:latin typeface="LORA" pitchFamily="2" charset="0"/>
              <a:ea typeface="Arial"/>
              <a:cs typeface="Helvetica" panose="020B0604020202020204" pitchFamily="34" charset="0"/>
              <a:sym typeface="Arial"/>
            </a:endParaRPr>
          </a:p>
        </p:txBody>
      </p:sp>
      <p:sp>
        <p:nvSpPr>
          <p:cNvPr id="2859" name="Google Shape;2859;p60"/>
          <p:cNvSpPr txBox="1"/>
          <p:nvPr/>
        </p:nvSpPr>
        <p:spPr>
          <a:xfrm>
            <a:off x="1064633" y="2290215"/>
            <a:ext cx="9923166" cy="3909200"/>
          </a:xfrm>
          <a:prstGeom prst="rect">
            <a:avLst/>
          </a:prstGeom>
          <a:noFill/>
          <a:ln>
            <a:noFill/>
          </a:ln>
        </p:spPr>
        <p:txBody>
          <a:bodyPr spcFirstLastPara="1" wrap="square" lIns="121900" tIns="121900" rIns="121900" bIns="121900" anchor="t" anchorCtr="0">
            <a:noAutofit/>
          </a:bodyPr>
          <a:lstStyle/>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Choose your favourite infographic and insert it in your presentation using Ctrl C + Ctrl V or Cmd C + Cmd V in Mac.</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Select one of the parts and </a:t>
            </a:r>
            <a:r>
              <a:rPr kumimoji="0" lang="en" sz="1800" b="1"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ungroup</a:t>
            </a: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 it by right-clicking and choosing “Ungroup”. </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1"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Change the color</a:t>
            </a:r>
            <a:r>
              <a:rPr kumimoji="0" lang="en" sz="1800" b="0"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 </a:t>
            </a: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by clicking on the paint bucket. </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Then </a:t>
            </a:r>
            <a:r>
              <a:rPr kumimoji="0" lang="en" sz="1800" b="1"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resize</a:t>
            </a:r>
            <a:r>
              <a:rPr kumimoji="0" lang="en" sz="1800" b="0" i="0" u="none" strike="noStrike" kern="0" cap="none" spc="0" normalizeH="0" baseline="0" noProof="0" dirty="0">
                <a:ln>
                  <a:noFill/>
                </a:ln>
                <a:solidFill>
                  <a:srgbClr val="286D94"/>
                </a:solidFill>
                <a:effectLst/>
                <a:uLnTx/>
                <a:uFillTx/>
                <a:latin typeface="LORA" pitchFamily="2" charset="0"/>
                <a:ea typeface="+mn-ea"/>
                <a:cs typeface="Helvetica" panose="020B0604020202020204" pitchFamily="34" charset="0"/>
                <a:sym typeface="Arial"/>
              </a:rPr>
              <a:t> </a:t>
            </a: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the element by clicking and dragging one of the square-shaped points of its bounding box (the cursor should look like a double-headed arrow). Remember to hold Shift while dragging to keep the proportions.</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1"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Group</a:t>
            </a:r>
            <a:r>
              <a:rPr kumimoji="0" lang="en" sz="1800" b="0" i="0" u="none" strike="noStrike" kern="0" cap="none" spc="0" normalizeH="0" baseline="0" noProof="0" dirty="0">
                <a:ln>
                  <a:noFill/>
                </a:ln>
                <a:solidFill>
                  <a:srgbClr val="BF2424"/>
                </a:solidFill>
                <a:effectLst/>
                <a:uLnTx/>
                <a:uFillTx/>
                <a:latin typeface="LORA" pitchFamily="2" charset="0"/>
                <a:ea typeface="+mn-ea"/>
                <a:cs typeface="Helvetica" panose="020B0604020202020204" pitchFamily="34" charset="0"/>
                <a:sym typeface="Arial"/>
              </a:rPr>
              <a:t> </a:t>
            </a: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the elements again by selecting them, right-clicking and choosing “Group”.</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Repeat the steps above with the other parts and when you’re done editing, copy the end result and paste it into your presentation.</a:t>
            </a:r>
            <a:endParaRPr kumimoji="0"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endParaRPr>
          </a:p>
          <a:p>
            <a:pPr marL="497412" marR="0" lvl="0" indent="-285750" algn="l" defTabSz="1219170" rtl="0" eaLnBrk="1" fontAlgn="auto" latinLnBrk="0" hangingPunct="1">
              <a:lnSpc>
                <a:spcPct val="115000"/>
              </a:lnSpc>
              <a:spcBef>
                <a:spcPts val="0"/>
              </a:spcBef>
              <a:spcAft>
                <a:spcPts val="0"/>
              </a:spcAft>
              <a:buClr>
                <a:prstClr val="black"/>
              </a:buClr>
              <a:buSzPct val="80000"/>
              <a:buFont typeface="Arial" panose="020B0604020202020204" pitchFamily="34" charset="0"/>
              <a:buChar char="•"/>
              <a:tabLst/>
              <a:defRPr/>
            </a:pP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Remember to choose the </a:t>
            </a:r>
            <a:r>
              <a:rPr kumimoji="0" lang="en" sz="1800" b="0"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a:t>
            </a:r>
            <a:r>
              <a:rPr kumimoji="0" lang="en" sz="1800" b="1"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Keep source formatting</a:t>
            </a:r>
            <a:r>
              <a:rPr kumimoji="0" lang="en" sz="1800" b="0"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 </a:t>
            </a:r>
            <a:r>
              <a:rPr kumimoji="0" lang="en" sz="1800" b="0" i="0" u="none" strike="noStrike" kern="0" cap="none" spc="0" normalizeH="0" baseline="0" noProof="0" dirty="0">
                <a:ln>
                  <a:noFill/>
                </a:ln>
                <a:solidFill>
                  <a:prstClr val="black"/>
                </a:solidFill>
                <a:effectLst/>
                <a:uLnTx/>
                <a:uFillTx/>
                <a:latin typeface="LORA" pitchFamily="2" charset="0"/>
                <a:ea typeface="+mn-ea"/>
                <a:cs typeface="Helvetica" panose="020B0604020202020204" pitchFamily="34" charset="0"/>
                <a:sym typeface="Arial"/>
              </a:rPr>
              <a:t>option so that it keeps the design. For more info, please visit </a:t>
            </a:r>
            <a:r>
              <a:rPr kumimoji="0" lang="en" sz="1800" b="1" i="0" u="none" strike="noStrike" kern="0" cap="none" spc="0" normalizeH="0" baseline="0" noProof="0" dirty="0">
                <a:ln>
                  <a:noFill/>
                </a:ln>
                <a:solidFill>
                  <a:schemeClr val="accent2"/>
                </a:solidFill>
                <a:effectLst/>
                <a:uLnTx/>
                <a:uFill>
                  <a:noFill/>
                </a:uFill>
                <a:latin typeface="LORA" pitchFamily="2" charset="0"/>
                <a:ea typeface="+mn-ea"/>
                <a:cs typeface="Helvetica" panose="020B0604020202020204" pitchFamily="34" charset="0"/>
                <a:sym typeface="Arial"/>
                <a:hlinkClick r:id="rId3">
                  <a:extLst>
                    <a:ext uri="{A12FA001-AC4F-418D-AE19-62706E023703}">
                      <ahyp:hlinkClr xmlns:ahyp="http://schemas.microsoft.com/office/drawing/2018/hyperlinkcolor" val="tx"/>
                    </a:ext>
                  </a:extLst>
                </a:hlinkClick>
              </a:rPr>
              <a:t>Slideegg (Tips &amp; Tricks)</a:t>
            </a:r>
            <a:r>
              <a:rPr kumimoji="0" lang="en" sz="1800" b="0"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rPr>
              <a:t>.</a:t>
            </a:r>
            <a:endParaRPr kumimoji="0" sz="1800" b="0" i="0" u="none" strike="noStrike" kern="0" cap="none" spc="0" normalizeH="0" baseline="0" noProof="0" dirty="0">
              <a:ln>
                <a:noFill/>
              </a:ln>
              <a:solidFill>
                <a:schemeClr val="accent2"/>
              </a:solidFill>
              <a:effectLst/>
              <a:uLnTx/>
              <a:uFillTx/>
              <a:latin typeface="LORA" pitchFamily="2" charset="0"/>
              <a:ea typeface="+mn-ea"/>
              <a:cs typeface="Helvetica" panose="020B0604020202020204" pitchFamily="34" charset="0"/>
              <a:sym typeface="Arial"/>
            </a:endParaRPr>
          </a:p>
        </p:txBody>
      </p:sp>
      <p:sp>
        <p:nvSpPr>
          <p:cNvPr id="5" name="TextBox 4">
            <a:extLst>
              <a:ext uri="{FF2B5EF4-FFF2-40B4-BE49-F238E27FC236}">
                <a16:creationId xmlns:a16="http://schemas.microsoft.com/office/drawing/2014/main" id="{9ABE63DB-2BDF-6F59-5CDF-2491B9BA7851}"/>
              </a:ext>
            </a:extLst>
          </p:cNvPr>
          <p:cNvSpPr txBox="1"/>
          <p:nvPr/>
        </p:nvSpPr>
        <p:spPr>
          <a:xfrm>
            <a:off x="0" y="732689"/>
            <a:ext cx="12192000"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4000" b="1" i="0" u="none" strike="noStrike" kern="1200" cap="none" spc="0" normalizeH="0" baseline="0" noProof="0" dirty="0">
                <a:ln>
                  <a:noFill/>
                </a:ln>
                <a:solidFill>
                  <a:schemeClr val="accent2"/>
                </a:solidFill>
                <a:effectLst/>
                <a:uLnTx/>
                <a:uFillTx/>
                <a:latin typeface="LORA" pitchFamily="2" charset="0"/>
                <a:ea typeface="Cambria" panose="02040503050406030204" pitchFamily="18" charset="0"/>
                <a:cs typeface="+mn-cs"/>
                <a:sym typeface="Arial"/>
              </a:rPr>
              <a:t>How To Edit Shapes</a:t>
            </a:r>
            <a:endParaRPr kumimoji="0" lang="en-US" sz="4000" b="0" i="0" u="none" strike="noStrike" kern="1200" cap="none" spc="0" normalizeH="0" baseline="0" noProof="0" dirty="0">
              <a:ln>
                <a:noFill/>
              </a:ln>
              <a:solidFill>
                <a:schemeClr val="accent2"/>
              </a:solidFill>
              <a:effectLst/>
              <a:uLnTx/>
              <a:uFillTx/>
              <a:latin typeface="Calibri" panose="020F0502020204030204"/>
              <a:ea typeface="+mn-ea"/>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6F0E030-F779-E330-9C9A-6E879D099E5B}"/>
              </a:ext>
            </a:extLst>
          </p:cNvPr>
          <p:cNvGrpSpPr/>
          <p:nvPr/>
        </p:nvGrpSpPr>
        <p:grpSpPr>
          <a:xfrm>
            <a:off x="1007908" y="719364"/>
            <a:ext cx="10176184" cy="5402945"/>
            <a:chOff x="1567543" y="1309914"/>
            <a:chExt cx="10176184" cy="5402945"/>
          </a:xfrm>
        </p:grpSpPr>
        <p:sp>
          <p:nvSpPr>
            <p:cNvPr id="2" name="Rectangle 1"/>
            <p:cNvSpPr/>
            <p:nvPr/>
          </p:nvSpPr>
          <p:spPr>
            <a:xfrm>
              <a:off x="3414203" y="1309914"/>
              <a:ext cx="6482865" cy="590931"/>
            </a:xfrm>
            <a:prstGeom prst="rect">
              <a:avLst/>
            </a:prstGeom>
          </p:spPr>
          <p:txBody>
            <a:bodyPr wrap="none">
              <a:spAutoFit/>
            </a:bodyPr>
            <a:lstStyle/>
            <a:p>
              <a:pPr marL="0" marR="0" lvl="0" indent="0" algn="ctr" defTabSz="914400" rtl="0" eaLnBrk="1" fontAlgn="auto" latinLnBrk="0" hangingPunct="1">
                <a:lnSpc>
                  <a:spcPct val="90000"/>
                </a:lnSpc>
                <a:spcBef>
                  <a:spcPct val="0"/>
                </a:spcBef>
                <a:spcAft>
                  <a:spcPts val="0"/>
                </a:spcAft>
                <a:buClr>
                  <a:srgbClr val="000000"/>
                </a:buClr>
                <a:buSzPts val="1100"/>
                <a:buFontTx/>
                <a:buNone/>
                <a:tabLst/>
                <a:defRPr/>
              </a:pPr>
              <a:r>
                <a:rPr kumimoji="0" lang="en-US" sz="3600" b="1" i="0" u="none" strike="noStrike" kern="1200" cap="none" spc="0" normalizeH="0" baseline="0" noProof="0" dirty="0">
                  <a:ln>
                    <a:noFill/>
                  </a:ln>
                  <a:solidFill>
                    <a:schemeClr val="accent2"/>
                  </a:solidFill>
                  <a:effectLst/>
                  <a:uLnTx/>
                  <a:uFillTx/>
                  <a:latin typeface="Georgia" panose="02040502050405020303" pitchFamily="18" charset="0"/>
                  <a:ea typeface="Cambria" panose="02040503050406030204" pitchFamily="18" charset="0"/>
                  <a:cs typeface="+mn-cs"/>
                </a:rPr>
                <a:t>Terms Of Use (Free Users)</a:t>
              </a:r>
            </a:p>
          </p:txBody>
        </p:sp>
        <p:grpSp>
          <p:nvGrpSpPr>
            <p:cNvPr id="4" name="Group 3">
              <a:extLst>
                <a:ext uri="{FF2B5EF4-FFF2-40B4-BE49-F238E27FC236}">
                  <a16:creationId xmlns:a16="http://schemas.microsoft.com/office/drawing/2014/main" id="{6FEE3117-CA9D-C63D-F40E-394CD20E15D5}"/>
                </a:ext>
              </a:extLst>
            </p:cNvPr>
            <p:cNvGrpSpPr/>
            <p:nvPr/>
          </p:nvGrpSpPr>
          <p:grpSpPr>
            <a:xfrm>
              <a:off x="1567543" y="2123550"/>
              <a:ext cx="10176184" cy="4589309"/>
              <a:chOff x="1524000" y="1838157"/>
              <a:chExt cx="10176184" cy="4589309"/>
            </a:xfrm>
          </p:grpSpPr>
          <p:sp>
            <p:nvSpPr>
              <p:cNvPr id="3" name="Rectangle 2"/>
              <p:cNvSpPr/>
              <p:nvPr/>
            </p:nvSpPr>
            <p:spPr>
              <a:xfrm>
                <a:off x="1524000" y="1838157"/>
                <a:ext cx="9279092" cy="406265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If you are a free subscriber, you should credit</a:t>
                </a:r>
                <a:r>
                  <a:rPr kumimoji="0" lang="en-US" sz="1800" b="1"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 </a:t>
                </a:r>
                <a:r>
                  <a:rPr kumimoji="0" lang="en-US" sz="18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2">
                      <a:extLst>
                        <a:ext uri="{A12FA001-AC4F-418D-AE19-62706E023703}">
                          <ahyp:hlinkClr xmlns:ahyp="http://schemas.microsoft.com/office/drawing/2018/hyperlinkcolor" val="tx"/>
                        </a:ext>
                      </a:extLst>
                    </a:hlinkClick>
                  </a:rPr>
                  <a:t>SlideEgg</a:t>
                </a:r>
                <a:r>
                  <a:rPr kumimoji="0" lang="en-US" sz="1800" b="1" i="0" u="none" strike="noStrike" kern="1200" cap="none" spc="0" normalizeH="0" baseline="0" noProof="0" dirty="0">
                    <a:ln>
                      <a:noFill/>
                    </a:ln>
                    <a:solidFill>
                      <a:srgbClr val="BF2424"/>
                    </a:solidFill>
                    <a:effectLst/>
                    <a:uLnTx/>
                    <a:uFillTx/>
                    <a:latin typeface="LORA" pitchFamily="2" charset="0"/>
                    <a:ea typeface="+mn-ea"/>
                    <a:cs typeface="Segoe UI" panose="020B0502040204020203" pitchFamily="34" charset="0"/>
                  </a:rPr>
                  <a:t> </a:t>
                </a: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by keeping the </a:t>
                </a:r>
                <a:r>
                  <a:rPr kumimoji="0" lang="en-US" sz="18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a:t>
                </a:r>
                <a:r>
                  <a:rPr kumimoji="0" lang="en-US" sz="1800" b="1"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Thank You”</a:t>
                </a:r>
                <a:r>
                  <a:rPr kumimoji="0" lang="en-US" sz="18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 </a:t>
                </a: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slide.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Kindly refer to the following slide for the Terms of Use for premium users.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20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You can:</a:t>
                </a:r>
                <a:endParaRPr kumimoji="0" lang="en-US" sz="18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endParaRPr>
              </a:p>
              <a:p>
                <a:pPr marL="285750" marR="0" lvl="0" indent="-2857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Customize or edit this template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Use this template for both business and personal endeavors.</a:t>
                </a:r>
              </a:p>
              <a:p>
                <a:pPr marL="171450" marR="0" lvl="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20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You can not:</a:t>
                </a:r>
              </a:p>
              <a:p>
                <a:pPr marL="285750" marR="0" lvl="0" indent="-2857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Sell, rent, or second-license SlideEgg content or its altered version.</a:t>
                </a:r>
                <a:b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b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Promulgate, unless explicitly permitted, SlideEgg content, by SlideEgg.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Incorporate SlideEgg content in any database or file online or offline.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Obtain SlideEgg content’s copyright.</a:t>
                </a:r>
                <a:endParaRPr kumimoji="0" lang="en-US" sz="1800" b="1"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p:txBody>
          </p:sp>
          <p:sp>
            <p:nvSpPr>
              <p:cNvPr id="9" name="Rectangle 8"/>
              <p:cNvSpPr/>
              <p:nvPr/>
            </p:nvSpPr>
            <p:spPr>
              <a:xfrm>
                <a:off x="1524000" y="6027356"/>
                <a:ext cx="10176184"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Kindly refer to our </a:t>
                </a:r>
                <a:r>
                  <a:rPr kumimoji="0" lang="en-US" sz="20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3">
                      <a:extLst>
                        <a:ext uri="{A12FA001-AC4F-418D-AE19-62706E023703}">
                          <ahyp:hlinkClr xmlns:ahyp="http://schemas.microsoft.com/office/drawing/2018/hyperlinkcolor" val="tx"/>
                        </a:ext>
                      </a:extLst>
                    </a:hlinkClick>
                  </a:rPr>
                  <a:t>Tutorial</a:t>
                </a:r>
                <a:r>
                  <a:rPr kumimoji="0" lang="en-US" sz="2000" b="0" i="0" u="none" strike="noStrike" kern="1200" cap="none" spc="0" normalizeH="0" baseline="0" noProof="0" dirty="0">
                    <a:ln>
                      <a:noFill/>
                    </a:ln>
                    <a:solidFill>
                      <a:schemeClr val="accent1"/>
                    </a:solidFill>
                    <a:effectLst/>
                    <a:uLnTx/>
                    <a:uFillTx/>
                    <a:latin typeface="LORA" pitchFamily="2" charset="0"/>
                    <a:ea typeface="+mn-ea"/>
                    <a:cs typeface="Segoe UI" panose="020B0502040204020203" pitchFamily="34" charset="0"/>
                  </a:rPr>
                  <a:t> </a:t>
                </a:r>
                <a:r>
                  <a:rPr kumimoji="0" lang="en-US" sz="20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page or </a:t>
                </a:r>
                <a:r>
                  <a:rPr kumimoji="0" lang="en-US" sz="20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4">
                      <a:extLst>
                        <a:ext uri="{A12FA001-AC4F-418D-AE19-62706E023703}">
                          <ahyp:hlinkClr xmlns:ahyp="http://schemas.microsoft.com/office/drawing/2018/hyperlinkcolor" val="tx"/>
                        </a:ext>
                      </a:extLst>
                    </a:hlinkClick>
                  </a:rPr>
                  <a:t>FAQ</a:t>
                </a:r>
                <a:r>
                  <a:rPr kumimoji="0" lang="en-US" sz="2000" b="0" i="0" u="none" strike="noStrike" kern="1200" cap="none" spc="0" normalizeH="0" baseline="0" noProof="0" dirty="0">
                    <a:ln>
                      <a:noFill/>
                    </a:ln>
                    <a:solidFill>
                      <a:schemeClr val="accent1"/>
                    </a:solidFill>
                    <a:effectLst/>
                    <a:uLnTx/>
                    <a:uFillTx/>
                    <a:latin typeface="LORA" pitchFamily="2" charset="0"/>
                    <a:ea typeface="+mn-ea"/>
                    <a:cs typeface="Segoe UI" panose="020B0502040204020203" pitchFamily="34" charset="0"/>
                  </a:rPr>
                  <a:t> </a:t>
                </a:r>
                <a:r>
                  <a:rPr kumimoji="0" lang="en-US" sz="20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for advanced slide modification guidelines.</a:t>
                </a:r>
              </a:p>
            </p:txBody>
          </p:sp>
        </p:grpSp>
      </p:grpSp>
    </p:spTree>
    <p:extLst>
      <p:ext uri="{BB962C8B-B14F-4D97-AF65-F5344CB8AC3E}">
        <p14:creationId xmlns:p14="http://schemas.microsoft.com/office/powerpoint/2010/main" val="41922954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38515" y="1716372"/>
            <a:ext cx="9092540" cy="384720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Being a premium subscriber, you have the privilege of using this PPT template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without giving attribution to </a:t>
            </a:r>
            <a:r>
              <a:rPr kumimoji="0" lang="en-US" sz="16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2">
                  <a:extLst>
                    <a:ext uri="{A12FA001-AC4F-418D-AE19-62706E023703}">
                      <ahyp:hlinkClr xmlns:ahyp="http://schemas.microsoft.com/office/drawing/2018/hyperlinkcolor" val="tx"/>
                    </a:ext>
                  </a:extLst>
                </a:hlinkClick>
              </a:rPr>
              <a:t>SlideEgg</a:t>
            </a:r>
            <a:r>
              <a:rPr kumimoji="0" lang="en-US" sz="1600" b="1" i="0" u="sng" strike="noStrike" kern="1200" cap="none" spc="0" normalizeH="0" baseline="0" noProof="0" dirty="0">
                <a:ln>
                  <a:noFill/>
                </a:ln>
                <a:solidFill>
                  <a:schemeClr val="accent1"/>
                </a:solidFill>
                <a:effectLst/>
                <a:uLnTx/>
                <a:uFillTx/>
                <a:latin typeface="LORA" pitchFamily="2" charset="0"/>
                <a:ea typeface="+mn-ea"/>
                <a:cs typeface="Segoe UI" panose="020B0502040204020203" pitchFamily="34" charset="0"/>
                <a:hlinkClick r:id="rId2">
                  <a:extLst>
                    <a:ext uri="{A12FA001-AC4F-418D-AE19-62706E023703}">
                      <ahyp:hlinkClr xmlns:ahyp="http://schemas.microsoft.com/office/drawing/2018/hyperlinkcolor" val="tx"/>
                    </a:ext>
                  </a:extLst>
                </a:hlinkClick>
              </a:rPr>
              <a:t> </a:t>
            </a: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or keeping the </a:t>
            </a:r>
            <a:r>
              <a:rPr kumimoji="0" lang="en-US" sz="1600" b="1"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“Thank You” </a:t>
            </a: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slide.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You can:</a:t>
            </a:r>
          </a:p>
          <a:p>
            <a:pPr marL="285750" marR="0" lvl="0" indent="-2857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Customize or edit this template.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Use this template for both business and personal endeavors.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Circulate or share the editable format of this template with anyone you want.</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v"/>
              <a:tabLst/>
              <a:defRPr/>
            </a:pPr>
            <a:endParaRPr kumimoji="0" lang="en-US" sz="1600" b="0" i="0" u="none" strike="noStrike" kern="1200" cap="none" spc="0" normalizeH="0" baseline="0" noProof="0" dirty="0">
              <a:ln>
                <a:noFill/>
              </a:ln>
              <a:solidFill>
                <a:schemeClr val="accent1"/>
              </a:solidFill>
              <a:effectLst/>
              <a:uLnTx/>
              <a:uFillTx/>
              <a:latin typeface="LORA" pitchFamily="2" charset="0"/>
              <a:ea typeface="+mn-ea"/>
              <a:cs typeface="Segoe UI" panose="020B0502040204020203" pitchFamily="34" charset="0"/>
            </a:endParaRPr>
          </a:p>
          <a:p>
            <a:pPr marL="0" marR="0" lvl="0" indent="0" algn="l" defTabSz="914400" rtl="0" eaLnBrk="1" fontAlgn="auto" latinLnBrk="0" hangingPunct="1">
              <a:lnSpc>
                <a:spcPct val="100000"/>
              </a:lnSpc>
              <a:spcBef>
                <a:spcPts val="600"/>
              </a:spcBef>
              <a:spcAft>
                <a:spcPts val="0"/>
              </a:spcAft>
              <a:buClrTx/>
              <a:buSzTx/>
              <a:buFontTx/>
              <a:buNone/>
              <a:tabLst/>
              <a:defRPr/>
            </a:pPr>
            <a:r>
              <a:rPr kumimoji="0" lang="en-US" sz="16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You can not:</a:t>
            </a:r>
          </a:p>
          <a:p>
            <a:pPr marL="285750" marR="0" lvl="0" indent="-2857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Sell, rent or second-license SlideEgg content or the altered version of it.</a:t>
            </a:r>
            <a:b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b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Promulgate or include the templates in any other services database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that performs as distribution or resale platform, unless explicitly permitted, by SlideEgg.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Incorporate the elements used in </a:t>
            </a:r>
            <a:r>
              <a:rPr kumimoji="0" lang="en-US" sz="1600" b="0" i="0" u="none" strike="noStrike" kern="1200" cap="none" spc="0" normalizeH="0" baseline="0" noProof="0" dirty="0" err="1">
                <a:ln>
                  <a:noFill/>
                </a:ln>
                <a:solidFill>
                  <a:prstClr val="black"/>
                </a:solidFill>
                <a:effectLst/>
                <a:uLnTx/>
                <a:uFillTx/>
                <a:latin typeface="LORA" pitchFamily="2" charset="0"/>
                <a:ea typeface="+mn-ea"/>
                <a:cs typeface="Segoe UI" panose="020B0502040204020203" pitchFamily="34" charset="0"/>
              </a:rPr>
              <a:t>SlideEgg’s</a:t>
            </a: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 templates separately.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Obtain </a:t>
            </a:r>
            <a:r>
              <a:rPr kumimoji="0" lang="en-US" sz="1600" b="0" i="0" u="none" strike="noStrike" kern="1200" cap="none" spc="0" normalizeH="0" baseline="0" noProof="0" dirty="0" err="1">
                <a:ln>
                  <a:noFill/>
                </a:ln>
                <a:solidFill>
                  <a:prstClr val="black"/>
                </a:solidFill>
                <a:effectLst/>
                <a:uLnTx/>
                <a:uFillTx/>
                <a:latin typeface="LORA" pitchFamily="2" charset="0"/>
                <a:ea typeface="+mn-ea"/>
                <a:cs typeface="Segoe UI" panose="020B0502040204020203" pitchFamily="34" charset="0"/>
              </a:rPr>
              <a:t>SlideEgg’s</a:t>
            </a:r>
            <a:r>
              <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 copyright for the elements used in this template as a logo or trademark.</a:t>
            </a:r>
            <a:endParaRPr kumimoji="0" lang="en-US" sz="1600" b="1"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p:txBody>
      </p:sp>
      <p:sp>
        <p:nvSpPr>
          <p:cNvPr id="6" name="Rectangle 5">
            <a:extLst>
              <a:ext uri="{FF2B5EF4-FFF2-40B4-BE49-F238E27FC236}">
                <a16:creationId xmlns:a16="http://schemas.microsoft.com/office/drawing/2014/main" id="{DC01AFD9-8872-2AE3-655A-66D9360EFD69}"/>
              </a:ext>
            </a:extLst>
          </p:cNvPr>
          <p:cNvSpPr/>
          <p:nvPr/>
        </p:nvSpPr>
        <p:spPr>
          <a:xfrm>
            <a:off x="1752938" y="5600324"/>
            <a:ext cx="915827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Kindly refer to our </a:t>
            </a:r>
            <a:r>
              <a:rPr kumimoji="0" lang="en-US" sz="18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3">
                  <a:extLst>
                    <a:ext uri="{A12FA001-AC4F-418D-AE19-62706E023703}">
                      <ahyp:hlinkClr xmlns:ahyp="http://schemas.microsoft.com/office/drawing/2018/hyperlinkcolor" val="tx"/>
                    </a:ext>
                  </a:extLst>
                </a:hlinkClick>
              </a:rPr>
              <a:t>Tutorial</a:t>
            </a:r>
            <a:r>
              <a:rPr kumimoji="0" lang="en-US" sz="18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 </a:t>
            </a: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page </a:t>
            </a:r>
            <a:r>
              <a:rPr kumimoji="0" lang="en-US" sz="18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or </a:t>
            </a:r>
            <a:r>
              <a:rPr kumimoji="0" lang="en-US" sz="18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4">
                  <a:extLst>
                    <a:ext uri="{A12FA001-AC4F-418D-AE19-62706E023703}">
                      <ahyp:hlinkClr xmlns:ahyp="http://schemas.microsoft.com/office/drawing/2018/hyperlinkcolor" val="tx"/>
                    </a:ext>
                  </a:extLst>
                </a:hlinkClick>
              </a:rPr>
              <a:t>FAQ</a:t>
            </a:r>
            <a:r>
              <a:rPr kumimoji="0" lang="en-US" sz="18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 </a:t>
            </a:r>
            <a:r>
              <a:rPr kumimoji="0" lang="en-US" sz="1800" b="0" i="0" u="none" strike="noStrike" kern="1200" cap="none" spc="0" normalizeH="0" baseline="0" noProof="0" dirty="0">
                <a:ln>
                  <a:noFill/>
                </a:ln>
                <a:effectLst/>
                <a:uLnTx/>
                <a:uFillTx/>
                <a:latin typeface="LORA" pitchFamily="2" charset="0"/>
                <a:ea typeface="+mn-ea"/>
                <a:cs typeface="Segoe UI" panose="020B0502040204020203" pitchFamily="34" charset="0"/>
              </a:rPr>
              <a:t>for</a:t>
            </a: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 advanced slide modification guidelines.</a:t>
            </a:r>
          </a:p>
        </p:txBody>
      </p:sp>
      <p:sp>
        <p:nvSpPr>
          <p:cNvPr id="4" name="Rectangle 3">
            <a:extLst>
              <a:ext uri="{FF2B5EF4-FFF2-40B4-BE49-F238E27FC236}">
                <a16:creationId xmlns:a16="http://schemas.microsoft.com/office/drawing/2014/main" id="{24CFA3D8-91C1-2058-27F2-6B20500F960F}"/>
              </a:ext>
            </a:extLst>
          </p:cNvPr>
          <p:cNvSpPr/>
          <p:nvPr/>
        </p:nvSpPr>
        <p:spPr>
          <a:xfrm>
            <a:off x="2271879" y="719364"/>
            <a:ext cx="7648248" cy="590931"/>
          </a:xfrm>
          <a:prstGeom prst="rect">
            <a:avLst/>
          </a:prstGeom>
        </p:spPr>
        <p:txBody>
          <a:bodyPr wrap="none">
            <a:spAutoFit/>
          </a:bodyPr>
          <a:lstStyle/>
          <a:p>
            <a:pPr marL="0" marR="0" lvl="0" indent="0" algn="ctr" defTabSz="914400" rtl="0" eaLnBrk="1" fontAlgn="auto" latinLnBrk="0" hangingPunct="1">
              <a:lnSpc>
                <a:spcPct val="90000"/>
              </a:lnSpc>
              <a:spcBef>
                <a:spcPct val="0"/>
              </a:spcBef>
              <a:spcAft>
                <a:spcPts val="0"/>
              </a:spcAft>
              <a:buClr>
                <a:srgbClr val="000000"/>
              </a:buClr>
              <a:buSzPts val="1100"/>
              <a:buFontTx/>
              <a:buNone/>
              <a:tabLst/>
              <a:defRPr/>
            </a:pPr>
            <a:r>
              <a:rPr kumimoji="0" lang="en-US" sz="3600" b="1" i="0" u="none" strike="noStrike" kern="1200" cap="none" spc="0" normalizeH="0" baseline="0" noProof="0" dirty="0">
                <a:ln>
                  <a:noFill/>
                </a:ln>
                <a:solidFill>
                  <a:schemeClr val="accent2"/>
                </a:solidFill>
                <a:effectLst/>
                <a:uLnTx/>
                <a:uFillTx/>
                <a:latin typeface="Georgia" panose="02040502050405020303" pitchFamily="18" charset="0"/>
                <a:ea typeface="Cambria" panose="02040503050406030204" pitchFamily="18" charset="0"/>
                <a:cs typeface="+mn-cs"/>
              </a:rPr>
              <a:t>Terms Of Use (Premium Users)</a:t>
            </a:r>
          </a:p>
        </p:txBody>
      </p:sp>
    </p:spTree>
    <p:extLst>
      <p:ext uri="{BB962C8B-B14F-4D97-AF65-F5344CB8AC3E}">
        <p14:creationId xmlns:p14="http://schemas.microsoft.com/office/powerpoint/2010/main" val="31096109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6FA1EA-BDF0-0BBC-06AC-BCBAE61C2964}"/>
              </a:ext>
            </a:extLst>
          </p:cNvPr>
          <p:cNvSpPr txBox="1"/>
          <p:nvPr/>
        </p:nvSpPr>
        <p:spPr>
          <a:xfrm>
            <a:off x="3046970" y="6200554"/>
            <a:ext cx="6098058"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hlinkClick r:id="rId2">
                  <a:extLst>
                    <a:ext uri="{A12FA001-AC4F-418D-AE19-62706E023703}">
                      <ahyp:hlinkClr xmlns:ahyp="http://schemas.microsoft.com/office/drawing/2018/hyperlinkcolor" val="tx"/>
                    </a:ext>
                  </a:extLst>
                </a:hlinkClick>
              </a:rPr>
              <a:t>www.slideegg.com</a:t>
            </a:r>
            <a:endParaRPr kumimoji="0" lang="en-US" sz="16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endParaRPr>
          </a:p>
        </p:txBody>
      </p:sp>
      <p:grpSp>
        <p:nvGrpSpPr>
          <p:cNvPr id="3" name="Group 2">
            <a:extLst>
              <a:ext uri="{FF2B5EF4-FFF2-40B4-BE49-F238E27FC236}">
                <a16:creationId xmlns:a16="http://schemas.microsoft.com/office/drawing/2014/main" id="{85D6C6BD-F4B0-FF57-D1CC-69C3E8B0835D}"/>
              </a:ext>
            </a:extLst>
          </p:cNvPr>
          <p:cNvGrpSpPr/>
          <p:nvPr/>
        </p:nvGrpSpPr>
        <p:grpSpPr>
          <a:xfrm>
            <a:off x="1659924" y="1470260"/>
            <a:ext cx="8872151" cy="3560070"/>
            <a:chOff x="1659925" y="1622451"/>
            <a:chExt cx="8872151" cy="3560070"/>
          </a:xfrm>
        </p:grpSpPr>
        <p:sp>
          <p:nvSpPr>
            <p:cNvPr id="4" name="TextBox 3">
              <a:extLst>
                <a:ext uri="{FF2B5EF4-FFF2-40B4-BE49-F238E27FC236}">
                  <a16:creationId xmlns:a16="http://schemas.microsoft.com/office/drawing/2014/main" id="{AA022012-F0A4-EAD0-5433-F3D20941C3F8}"/>
                </a:ext>
              </a:extLst>
            </p:cNvPr>
            <p:cNvSpPr txBox="1"/>
            <p:nvPr/>
          </p:nvSpPr>
          <p:spPr>
            <a:xfrm>
              <a:off x="1659925" y="1622451"/>
              <a:ext cx="8872151" cy="147732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Thank You!</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We respect your valuable time with SlideEgg!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If you have any questions, please reach us</a:t>
              </a:r>
            </a:p>
          </p:txBody>
        </p:sp>
        <p:grpSp>
          <p:nvGrpSpPr>
            <p:cNvPr id="5" name="Group 4">
              <a:extLst>
                <a:ext uri="{FF2B5EF4-FFF2-40B4-BE49-F238E27FC236}">
                  <a16:creationId xmlns:a16="http://schemas.microsoft.com/office/drawing/2014/main" id="{B59C85C9-F63B-E7AD-66C9-0248A7089251}"/>
                </a:ext>
              </a:extLst>
            </p:cNvPr>
            <p:cNvGrpSpPr/>
            <p:nvPr/>
          </p:nvGrpSpPr>
          <p:grpSpPr>
            <a:xfrm>
              <a:off x="4889500" y="3372853"/>
              <a:ext cx="2878228" cy="444235"/>
              <a:chOff x="3889500" y="3338261"/>
              <a:chExt cx="4767228" cy="735789"/>
            </a:xfrm>
          </p:grpSpPr>
          <p:pic>
            <p:nvPicPr>
              <p:cNvPr id="8" name="Picture 4" descr="Facebook icon circle Logo PNG Vector (EPS) Free Download">
                <a:hlinkClick r:id="rId3"/>
                <a:extLst>
                  <a:ext uri="{FF2B5EF4-FFF2-40B4-BE49-F238E27FC236}">
                    <a16:creationId xmlns:a16="http://schemas.microsoft.com/office/drawing/2014/main" id="{5C3C7234-909E-D7A5-E600-6E4916658C5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89500" y="3338261"/>
                <a:ext cx="730592" cy="73059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Instagram Logo Icon Png #96303 - Free Icons Library">
                <a:hlinkClick r:id="rId5"/>
                <a:extLst>
                  <a:ext uri="{FF2B5EF4-FFF2-40B4-BE49-F238E27FC236}">
                    <a16:creationId xmlns:a16="http://schemas.microsoft.com/office/drawing/2014/main" id="{568D218A-52FD-1CD7-0245-AA6DCEFA6CC7}"/>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840970" y="3338261"/>
                <a:ext cx="730592" cy="72118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Youtube PNG images free download">
                <a:hlinkClick r:id="rId7"/>
                <a:extLst>
                  <a:ext uri="{FF2B5EF4-FFF2-40B4-BE49-F238E27FC236}">
                    <a16:creationId xmlns:a16="http://schemas.microsoft.com/office/drawing/2014/main" id="{23E026E1-BA9A-5E81-4902-5C91A779D1AF}"/>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618313" y="3352865"/>
                <a:ext cx="1019843" cy="72118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Download Twitter Logo Png Transparent Background - Logo Twitter Png PNG  Image with No Background - PNGkey.com">
                <a:hlinkClick r:id="rId9"/>
                <a:extLst>
                  <a:ext uri="{FF2B5EF4-FFF2-40B4-BE49-F238E27FC236}">
                    <a16:creationId xmlns:a16="http://schemas.microsoft.com/office/drawing/2014/main" id="{5203BCB7-88E4-37C6-A0A4-8EBF6C4C05A8}"/>
                  </a:ext>
                </a:extLst>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687856" y="3352866"/>
                <a:ext cx="715989" cy="71598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descr="LinkedIn Logo – Free PNG format download (2022)">
                <a:hlinkClick r:id="rId11"/>
                <a:extLst>
                  <a:ext uri="{FF2B5EF4-FFF2-40B4-BE49-F238E27FC236}">
                    <a16:creationId xmlns:a16="http://schemas.microsoft.com/office/drawing/2014/main" id="{0A229943-033E-CDA0-BDDA-4C18F914351F}"/>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7363296" y="3344440"/>
                <a:ext cx="1293432" cy="727554"/>
              </a:xfrm>
              <a:prstGeom prst="rect">
                <a:avLst/>
              </a:prstGeom>
              <a:noFill/>
              <a:extLst>
                <a:ext uri="{909E8E84-426E-40DD-AFC4-6F175D3DCCD1}">
                  <a14:hiddenFill xmlns:a14="http://schemas.microsoft.com/office/drawing/2010/main">
                    <a:solidFill>
                      <a:srgbClr val="FFFFFF"/>
                    </a:solidFill>
                  </a14:hiddenFill>
                </a:ext>
              </a:extLst>
            </p:spPr>
          </p:pic>
        </p:grpSp>
        <p:sp>
          <p:nvSpPr>
            <p:cNvPr id="6" name="Rectangle 5">
              <a:extLst>
                <a:ext uri="{FF2B5EF4-FFF2-40B4-BE49-F238E27FC236}">
                  <a16:creationId xmlns:a16="http://schemas.microsoft.com/office/drawing/2014/main" id="{D6A21404-BC86-0C37-62CB-41EB47CA8CA6}"/>
                </a:ext>
              </a:extLst>
            </p:cNvPr>
            <p:cNvSpPr/>
            <p:nvPr/>
          </p:nvSpPr>
          <p:spPr>
            <a:xfrm>
              <a:off x="2668859" y="4659301"/>
              <a:ext cx="6854283" cy="52322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CREDIT:</a:t>
              </a:r>
              <a:r>
                <a:rPr kumimoji="0" lang="en-US" sz="1400" b="0" i="0" u="none"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rPr>
                <a:t> </a:t>
              </a:r>
              <a:r>
                <a:rPr kumimoji="0" lang="en-US" sz="14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SlideEgg created this PowerPoint template.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Let this slide be kept for attribution.</a:t>
              </a:r>
            </a:p>
          </p:txBody>
        </p:sp>
        <p:sp>
          <p:nvSpPr>
            <p:cNvPr id="7" name="Rectangle 6">
              <a:extLst>
                <a:ext uri="{FF2B5EF4-FFF2-40B4-BE49-F238E27FC236}">
                  <a16:creationId xmlns:a16="http://schemas.microsoft.com/office/drawing/2014/main" id="{9A4B43F0-6627-186C-D543-EF34235C1E9E}"/>
                </a:ext>
              </a:extLst>
            </p:cNvPr>
            <p:cNvSpPr/>
            <p:nvPr/>
          </p:nvSpPr>
          <p:spPr>
            <a:xfrm>
              <a:off x="2668859" y="4098910"/>
              <a:ext cx="6854283" cy="36933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Do you have a design request, please visit our </a:t>
              </a:r>
              <a:r>
                <a:rPr kumimoji="0" lang="en-US" sz="1800" b="1" i="0" u="sng" strike="noStrike" kern="1200" cap="none" spc="0" normalizeH="0" baseline="0" noProof="0" dirty="0">
                  <a:ln>
                    <a:noFill/>
                  </a:ln>
                  <a:solidFill>
                    <a:schemeClr val="accent2"/>
                  </a:solidFill>
                  <a:effectLst/>
                  <a:uLnTx/>
                  <a:uFillTx/>
                  <a:latin typeface="LORA" pitchFamily="2" charset="0"/>
                  <a:ea typeface="+mn-ea"/>
                  <a:cs typeface="Segoe UI" panose="020B0502040204020203" pitchFamily="34" charset="0"/>
                  <a:hlinkClick r:id="rId13">
                    <a:extLst>
                      <a:ext uri="{A12FA001-AC4F-418D-AE19-62706E023703}">
                        <ahyp:hlinkClr xmlns:ahyp="http://schemas.microsoft.com/office/drawing/2018/hyperlinkcolor" val="tx"/>
                      </a:ext>
                    </a:extLst>
                  </a:hlinkClick>
                </a:rPr>
                <a:t>redesign</a:t>
              </a:r>
              <a:r>
                <a:rPr kumimoji="0" lang="en-US" sz="1800" b="0" i="0" u="none" strike="noStrike" kern="1200" cap="none" spc="0" normalizeH="0" baseline="0" noProof="0" dirty="0">
                  <a:ln>
                    <a:noFill/>
                  </a:ln>
                  <a:solidFill>
                    <a:schemeClr val="accent1"/>
                  </a:solidFill>
                  <a:effectLst/>
                  <a:uLnTx/>
                  <a:uFillTx/>
                  <a:latin typeface="LORA" pitchFamily="2" charset="0"/>
                  <a:ea typeface="+mn-ea"/>
                  <a:cs typeface="Segoe UI" panose="020B0502040204020203" pitchFamily="34" charset="0"/>
                </a:rPr>
                <a:t> </a:t>
              </a:r>
              <a:r>
                <a:rPr kumimoji="0" lang="en-US" sz="1800" b="0" i="0" u="none" strike="noStrike" kern="1200" cap="none" spc="0" normalizeH="0" baseline="0" noProof="0" dirty="0">
                  <a:ln>
                    <a:noFill/>
                  </a:ln>
                  <a:solidFill>
                    <a:prstClr val="black"/>
                  </a:solidFill>
                  <a:effectLst/>
                  <a:uLnTx/>
                  <a:uFillTx/>
                  <a:latin typeface="LORA" pitchFamily="2" charset="0"/>
                  <a:ea typeface="+mn-ea"/>
                  <a:cs typeface="Segoe UI" panose="020B0502040204020203" pitchFamily="34" charset="0"/>
                </a:rPr>
                <a:t>page.</a:t>
              </a:r>
            </a:p>
          </p:txBody>
        </p:sp>
      </p:grpSp>
    </p:spTree>
    <p:extLst>
      <p:ext uri="{BB962C8B-B14F-4D97-AF65-F5344CB8AC3E}">
        <p14:creationId xmlns:p14="http://schemas.microsoft.com/office/powerpoint/2010/main" val="4076151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9002354D-0E34-5AFD-6482-C43893760ECA}"/>
              </a:ext>
            </a:extLst>
          </p:cNvPr>
          <p:cNvSpPr/>
          <p:nvPr/>
        </p:nvSpPr>
        <p:spPr>
          <a:xfrm>
            <a:off x="0" y="5136819"/>
            <a:ext cx="12271346" cy="1721182"/>
          </a:xfrm>
          <a:custGeom>
            <a:avLst/>
            <a:gdLst>
              <a:gd name="connsiteX0" fmla="*/ 2594935 w 12286956"/>
              <a:gd name="connsiteY0" fmla="*/ 916 h 1892428"/>
              <a:gd name="connsiteX1" fmla="*/ 3161241 w 12286956"/>
              <a:gd name="connsiteY1" fmla="*/ 81638 h 1892428"/>
              <a:gd name="connsiteX2" fmla="*/ 5057441 w 12286956"/>
              <a:gd name="connsiteY2" fmla="*/ 845187 h 1892428"/>
              <a:gd name="connsiteX3" fmla="*/ 6126289 w 12286956"/>
              <a:gd name="connsiteY3" fmla="*/ 829332 h 1892428"/>
              <a:gd name="connsiteX4" fmla="*/ 8662483 w 12286956"/>
              <a:gd name="connsiteY4" fmla="*/ 128753 h 1892428"/>
              <a:gd name="connsiteX5" fmla="*/ 8918053 w 12286956"/>
              <a:gd name="connsiteY5" fmla="*/ 90623 h 1892428"/>
              <a:gd name="connsiteX6" fmla="*/ 12230515 w 12286956"/>
              <a:gd name="connsiteY6" fmla="*/ 1742709 h 1892428"/>
              <a:gd name="connsiteX7" fmla="*/ 12286956 w 12286956"/>
              <a:gd name="connsiteY7" fmla="*/ 1892428 h 1892428"/>
              <a:gd name="connsiteX8" fmla="*/ 0 w 12286956"/>
              <a:gd name="connsiteY8" fmla="*/ 1892428 h 1892428"/>
              <a:gd name="connsiteX9" fmla="*/ 621 w 12286956"/>
              <a:gd name="connsiteY9" fmla="*/ 1815432 h 1892428"/>
              <a:gd name="connsiteX10" fmla="*/ 145057 w 12286956"/>
              <a:gd name="connsiteY10" fmla="*/ 1281521 h 1892428"/>
              <a:gd name="connsiteX11" fmla="*/ 2010248 w 12286956"/>
              <a:gd name="connsiteY11" fmla="*/ 46677 h 1892428"/>
              <a:gd name="connsiteX12" fmla="*/ 2594935 w 12286956"/>
              <a:gd name="connsiteY12" fmla="*/ 916 h 189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86956" h="1892428">
                <a:moveTo>
                  <a:pt x="2594935" y="916"/>
                </a:moveTo>
                <a:cubicBezTo>
                  <a:pt x="2788679" y="5980"/>
                  <a:pt x="2979360" y="32124"/>
                  <a:pt x="3161241" y="81638"/>
                </a:cubicBezTo>
                <a:cubicBezTo>
                  <a:pt x="3838480" y="266037"/>
                  <a:pt x="4356688" y="713236"/>
                  <a:pt x="5057441" y="845187"/>
                </a:cubicBezTo>
                <a:cubicBezTo>
                  <a:pt x="5411755" y="911922"/>
                  <a:pt x="5767943" y="893585"/>
                  <a:pt x="6126289" y="829332"/>
                </a:cubicBezTo>
                <a:cubicBezTo>
                  <a:pt x="6958905" y="680040"/>
                  <a:pt x="7803093" y="282845"/>
                  <a:pt x="8662483" y="128753"/>
                </a:cubicBezTo>
                <a:cubicBezTo>
                  <a:pt x="8747527" y="113504"/>
                  <a:pt x="8832704" y="100613"/>
                  <a:pt x="8918053" y="90623"/>
                </a:cubicBezTo>
                <a:cubicBezTo>
                  <a:pt x="10369877" y="-79737"/>
                  <a:pt x="11767921" y="672228"/>
                  <a:pt x="12230515" y="1742709"/>
                </a:cubicBezTo>
                <a:lnTo>
                  <a:pt x="12286956" y="1892428"/>
                </a:lnTo>
                <a:lnTo>
                  <a:pt x="0" y="1892428"/>
                </a:lnTo>
                <a:lnTo>
                  <a:pt x="621" y="1815432"/>
                </a:lnTo>
                <a:cubicBezTo>
                  <a:pt x="13320" y="1635683"/>
                  <a:pt x="60202" y="1455488"/>
                  <a:pt x="145057" y="1281521"/>
                </a:cubicBezTo>
                <a:cubicBezTo>
                  <a:pt x="450221" y="656137"/>
                  <a:pt x="1207331" y="190643"/>
                  <a:pt x="2010248" y="46677"/>
                </a:cubicBezTo>
                <a:cubicBezTo>
                  <a:pt x="2204383" y="11868"/>
                  <a:pt x="2401190" y="-4149"/>
                  <a:pt x="2594935" y="91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C3787512-E357-E7A1-3D4B-BC9286566199}"/>
              </a:ext>
            </a:extLst>
          </p:cNvPr>
          <p:cNvSpPr/>
          <p:nvPr/>
        </p:nvSpPr>
        <p:spPr>
          <a:xfrm flipH="1">
            <a:off x="-1" y="-1"/>
            <a:ext cx="3991429" cy="4209143"/>
          </a:xfrm>
          <a:custGeom>
            <a:avLst/>
            <a:gdLst>
              <a:gd name="connsiteX0" fmla="*/ 244648 w 3962400"/>
              <a:gd name="connsiteY0" fmla="*/ 0 h 4610100"/>
              <a:gd name="connsiteX1" fmla="*/ 3962400 w 3962400"/>
              <a:gd name="connsiteY1" fmla="*/ 0 h 4610100"/>
              <a:gd name="connsiteX2" fmla="*/ 3962400 w 3962400"/>
              <a:gd name="connsiteY2" fmla="*/ 4553788 h 4610100"/>
              <a:gd name="connsiteX3" fmla="*/ 3863398 w 3962400"/>
              <a:gd name="connsiteY3" fmla="*/ 4571468 h 4610100"/>
              <a:gd name="connsiteX4" fmla="*/ 3352800 w 3962400"/>
              <a:gd name="connsiteY4" fmla="*/ 4610100 h 4610100"/>
              <a:gd name="connsiteX5" fmla="*/ 0 w 3962400"/>
              <a:gd name="connsiteY5" fmla="*/ 1257300 h 4610100"/>
              <a:gd name="connsiteX6" fmla="*/ 203447 w 3962400"/>
              <a:gd name="connsiteY6" fmla="*/ 104495 h 4610100"/>
              <a:gd name="connsiteX7" fmla="*/ 244648 w 3962400"/>
              <a:gd name="connsiteY7" fmla="*/ 0 h 461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2400" h="4610100">
                <a:moveTo>
                  <a:pt x="244648" y="0"/>
                </a:moveTo>
                <a:lnTo>
                  <a:pt x="3962400" y="0"/>
                </a:lnTo>
                <a:lnTo>
                  <a:pt x="3962400" y="4553788"/>
                </a:lnTo>
                <a:lnTo>
                  <a:pt x="3863398" y="4571468"/>
                </a:lnTo>
                <a:cubicBezTo>
                  <a:pt x="3696912" y="4596907"/>
                  <a:pt x="3526397" y="4610100"/>
                  <a:pt x="3352800" y="4610100"/>
                </a:cubicBezTo>
                <a:cubicBezTo>
                  <a:pt x="1501100" y="4610100"/>
                  <a:pt x="0" y="3109000"/>
                  <a:pt x="0" y="1257300"/>
                </a:cubicBezTo>
                <a:cubicBezTo>
                  <a:pt x="0" y="852241"/>
                  <a:pt x="71830" y="463958"/>
                  <a:pt x="203447" y="104495"/>
                </a:cubicBezTo>
                <a:lnTo>
                  <a:pt x="244648" y="0"/>
                </a:lnTo>
                <a:close/>
              </a:path>
            </a:pathLst>
          </a:custGeom>
          <a:blipFill>
            <a:blip r:embed="rId2"/>
            <a:stretch>
              <a:fillRect l="-53581" t="-26980" r="-14979" b="-4157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3" name="Group 12">
            <a:extLst>
              <a:ext uri="{FF2B5EF4-FFF2-40B4-BE49-F238E27FC236}">
                <a16:creationId xmlns:a16="http://schemas.microsoft.com/office/drawing/2014/main" id="{579AF9F1-92CC-8EF6-9E0D-2ACE7CFB166E}"/>
              </a:ext>
            </a:extLst>
          </p:cNvPr>
          <p:cNvGrpSpPr/>
          <p:nvPr/>
        </p:nvGrpSpPr>
        <p:grpSpPr>
          <a:xfrm>
            <a:off x="5035493" y="854869"/>
            <a:ext cx="6837193" cy="3672350"/>
            <a:chOff x="4440407" y="682281"/>
            <a:chExt cx="6837193" cy="3672350"/>
          </a:xfrm>
        </p:grpSpPr>
        <p:sp>
          <p:nvSpPr>
            <p:cNvPr id="3" name="TextBox 2">
              <a:extLst>
                <a:ext uri="{FF2B5EF4-FFF2-40B4-BE49-F238E27FC236}">
                  <a16:creationId xmlns:a16="http://schemas.microsoft.com/office/drawing/2014/main" id="{B17DA174-A447-456E-76F6-C11923476FB5}"/>
                </a:ext>
              </a:extLst>
            </p:cNvPr>
            <p:cNvSpPr txBox="1"/>
            <p:nvPr/>
          </p:nvSpPr>
          <p:spPr>
            <a:xfrm>
              <a:off x="4440407" y="1347269"/>
              <a:ext cx="6837193" cy="3007362"/>
            </a:xfrm>
            <a:prstGeom prst="rect">
              <a:avLst/>
            </a:prstGeom>
            <a:noFill/>
          </p:spPr>
          <p:txBody>
            <a:bodyPr wrap="square">
              <a:spAutoFit/>
            </a:bodyPr>
            <a:lstStyle/>
            <a:p>
              <a:pPr algn="l">
                <a:lnSpc>
                  <a:spcPct val="150000"/>
                </a:lnSpc>
              </a:pPr>
              <a:r>
                <a:rPr lang="en-US" sz="1600" b="0" i="0" dirty="0">
                  <a:solidFill>
                    <a:schemeClr val="tx1">
                      <a:lumMod val="75000"/>
                      <a:lumOff val="25000"/>
                    </a:schemeClr>
                  </a:solidFill>
                  <a:effectLst/>
                  <a:latin typeface="Lora" pitchFamily="2" charset="0"/>
                </a:rPr>
                <a:t>Breast cancer is a type of cancer that develops in the cells of the breast. It is the most common cancer diagnosed in women worldwide, but it can also occur in men.</a:t>
              </a:r>
            </a:p>
            <a:p>
              <a:pPr algn="l">
                <a:lnSpc>
                  <a:spcPct val="150000"/>
                </a:lnSpc>
              </a:pPr>
              <a:r>
                <a:rPr lang="en-US" sz="1600" b="0" i="0" dirty="0">
                  <a:solidFill>
                    <a:schemeClr val="tx1">
                      <a:lumMod val="75000"/>
                      <a:lumOff val="25000"/>
                    </a:schemeClr>
                  </a:solidFill>
                  <a:effectLst/>
                  <a:latin typeface="Lora" pitchFamily="2" charset="0"/>
                </a:rPr>
                <a:t>Breast cancer occurs when cells in the breast grow out of control, forming a lump or a mass called a tumor. The tumor can be either benign (not cancerous) or malignant (cancerous). If left untreated, cancer cells can spread to other parts of the body, such as the lymph nodes, bones, lungs, or liver, which can be life-threatening.</a:t>
              </a:r>
            </a:p>
          </p:txBody>
        </p:sp>
        <p:sp>
          <p:nvSpPr>
            <p:cNvPr id="12" name="TextBox 11">
              <a:extLst>
                <a:ext uri="{FF2B5EF4-FFF2-40B4-BE49-F238E27FC236}">
                  <a16:creationId xmlns:a16="http://schemas.microsoft.com/office/drawing/2014/main" id="{83101F8B-5E77-1362-F974-80D644168B15}"/>
                </a:ext>
              </a:extLst>
            </p:cNvPr>
            <p:cNvSpPr txBox="1"/>
            <p:nvPr/>
          </p:nvSpPr>
          <p:spPr>
            <a:xfrm>
              <a:off x="4440407" y="682281"/>
              <a:ext cx="3599544" cy="646331"/>
            </a:xfrm>
            <a:prstGeom prst="rect">
              <a:avLst/>
            </a:prstGeom>
            <a:noFill/>
          </p:spPr>
          <p:txBody>
            <a:bodyPr wrap="square">
              <a:spAutoFit/>
            </a:bodyPr>
            <a:lstStyle/>
            <a:p>
              <a:pPr marL="0" lvl="0" indent="0" rtl="0">
                <a:spcBef>
                  <a:spcPts val="0"/>
                </a:spcBef>
                <a:spcAft>
                  <a:spcPts val="0"/>
                </a:spcAft>
                <a:buClr>
                  <a:schemeClr val="dk1"/>
                </a:buClr>
                <a:buSzPts val="1100"/>
                <a:buFont typeface="Arial"/>
                <a:buNone/>
              </a:pPr>
              <a:r>
                <a:rPr lang="en-US" sz="3600" b="1" dirty="0">
                  <a:solidFill>
                    <a:schemeClr val="accent1"/>
                  </a:solidFill>
                  <a:latin typeface="Lora" pitchFamily="2" charset="0"/>
                </a:rPr>
                <a:t>Introduction</a:t>
              </a:r>
            </a:p>
          </p:txBody>
        </p:sp>
      </p:grpSp>
    </p:spTree>
    <p:extLst>
      <p:ext uri="{BB962C8B-B14F-4D97-AF65-F5344CB8AC3E}">
        <p14:creationId xmlns:p14="http://schemas.microsoft.com/office/powerpoint/2010/main" val="39161847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B562932A-9F8E-E9F0-7481-E00C09A18A55}"/>
              </a:ext>
            </a:extLst>
          </p:cNvPr>
          <p:cNvSpPr/>
          <p:nvPr/>
        </p:nvSpPr>
        <p:spPr>
          <a:xfrm>
            <a:off x="8302171" y="0"/>
            <a:ext cx="3918857" cy="3759200"/>
          </a:xfrm>
          <a:custGeom>
            <a:avLst/>
            <a:gdLst>
              <a:gd name="connsiteX0" fmla="*/ 0 w 2202283"/>
              <a:gd name="connsiteY0" fmla="*/ 0 h 2714743"/>
              <a:gd name="connsiteX1" fmla="*/ 2202283 w 2202283"/>
              <a:gd name="connsiteY1" fmla="*/ 0 h 2714743"/>
              <a:gd name="connsiteX2" fmla="*/ 2202283 w 2202283"/>
              <a:gd name="connsiteY2" fmla="*/ 2714743 h 2714743"/>
              <a:gd name="connsiteX3" fmla="*/ 2136885 w 2202283"/>
              <a:gd name="connsiteY3" fmla="*/ 2650386 h 2714743"/>
              <a:gd name="connsiteX4" fmla="*/ 2009747 w 2202283"/>
              <a:gd name="connsiteY4" fmla="*/ 2454871 h 2714743"/>
              <a:gd name="connsiteX5" fmla="*/ 1752235 w 2202283"/>
              <a:gd name="connsiteY5" fmla="*/ 1604332 h 2714743"/>
              <a:gd name="connsiteX6" fmla="*/ 1454921 w 2202283"/>
              <a:gd name="connsiteY6" fmla="*/ 1302115 h 2714743"/>
              <a:gd name="connsiteX7" fmla="*/ 523395 w 2202283"/>
              <a:gd name="connsiteY7" fmla="*/ 848278 h 2714743"/>
              <a:gd name="connsiteX8" fmla="*/ 440595 w 2202283"/>
              <a:gd name="connsiteY8" fmla="*/ 789652 h 2714743"/>
              <a:gd name="connsiteX9" fmla="*/ 9957 w 2202283"/>
              <a:gd name="connsiteY9" fmla="*/ 61270 h 2714743"/>
              <a:gd name="connsiteX10" fmla="*/ 0 w 2202283"/>
              <a:gd name="connsiteY10" fmla="*/ 0 h 2714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283" h="2714743">
                <a:moveTo>
                  <a:pt x="0" y="0"/>
                </a:moveTo>
                <a:lnTo>
                  <a:pt x="2202283" y="0"/>
                </a:lnTo>
                <a:lnTo>
                  <a:pt x="2202283" y="2714743"/>
                </a:lnTo>
                <a:lnTo>
                  <a:pt x="2136885" y="2650386"/>
                </a:lnTo>
                <a:cubicBezTo>
                  <a:pt x="2085699" y="2592452"/>
                  <a:pt x="2042537" y="2527032"/>
                  <a:pt x="2009747" y="2454871"/>
                </a:cubicBezTo>
                <a:cubicBezTo>
                  <a:pt x="1887665" y="2186164"/>
                  <a:pt x="1898623" y="1858998"/>
                  <a:pt x="1752235" y="1604332"/>
                </a:cubicBezTo>
                <a:cubicBezTo>
                  <a:pt x="1678225" y="1475561"/>
                  <a:pt x="1574697" y="1380033"/>
                  <a:pt x="1454921" y="1302115"/>
                </a:cubicBezTo>
                <a:cubicBezTo>
                  <a:pt x="1176625" y="1121075"/>
                  <a:pt x="810639" y="1035140"/>
                  <a:pt x="523395" y="848278"/>
                </a:cubicBezTo>
                <a:cubicBezTo>
                  <a:pt x="494969" y="829786"/>
                  <a:pt x="467311" y="810320"/>
                  <a:pt x="440595" y="789652"/>
                </a:cubicBezTo>
                <a:cubicBezTo>
                  <a:pt x="213301" y="613951"/>
                  <a:pt x="68301" y="350562"/>
                  <a:pt x="9957" y="61270"/>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TextBox 16">
            <a:extLst>
              <a:ext uri="{FF2B5EF4-FFF2-40B4-BE49-F238E27FC236}">
                <a16:creationId xmlns:a16="http://schemas.microsoft.com/office/drawing/2014/main" id="{B9FC322E-D4B2-2F58-0080-002235ED36DF}"/>
              </a:ext>
            </a:extLst>
          </p:cNvPr>
          <p:cNvSpPr txBox="1"/>
          <p:nvPr/>
        </p:nvSpPr>
        <p:spPr>
          <a:xfrm>
            <a:off x="0" y="1111582"/>
            <a:ext cx="12221028" cy="584775"/>
          </a:xfrm>
          <a:prstGeom prst="rect">
            <a:avLst/>
          </a:prstGeom>
          <a:noFill/>
        </p:spPr>
        <p:txBody>
          <a:bodyPr wrap="square">
            <a:spAutoFit/>
          </a:bodyPr>
          <a:lstStyle/>
          <a:p>
            <a:pPr marL="0" lvl="0" indent="0" algn="ctr" rtl="0">
              <a:spcBef>
                <a:spcPts val="0"/>
              </a:spcBef>
              <a:spcAft>
                <a:spcPts val="0"/>
              </a:spcAft>
              <a:buClr>
                <a:schemeClr val="dk1"/>
              </a:buClr>
              <a:buSzPts val="1100"/>
              <a:buFont typeface="Arial"/>
              <a:buNone/>
            </a:pPr>
            <a:r>
              <a:rPr lang="en-US" sz="3200" b="1" dirty="0">
                <a:solidFill>
                  <a:schemeClr val="accent1"/>
                </a:solidFill>
                <a:latin typeface="Lora" pitchFamily="2" charset="0"/>
              </a:rPr>
              <a:t>Identifying Information</a:t>
            </a:r>
          </a:p>
        </p:txBody>
      </p:sp>
      <p:grpSp>
        <p:nvGrpSpPr>
          <p:cNvPr id="39" name="Group 38">
            <a:extLst>
              <a:ext uri="{FF2B5EF4-FFF2-40B4-BE49-F238E27FC236}">
                <a16:creationId xmlns:a16="http://schemas.microsoft.com/office/drawing/2014/main" id="{F2D624B7-E1CD-A3FA-8C4F-96CCFEFD7B8B}"/>
              </a:ext>
            </a:extLst>
          </p:cNvPr>
          <p:cNvGrpSpPr/>
          <p:nvPr/>
        </p:nvGrpSpPr>
        <p:grpSpPr>
          <a:xfrm>
            <a:off x="410030" y="2807939"/>
            <a:ext cx="11400968" cy="2318451"/>
            <a:chOff x="417287" y="2703285"/>
            <a:chExt cx="11400968" cy="2318451"/>
          </a:xfrm>
        </p:grpSpPr>
        <p:grpSp>
          <p:nvGrpSpPr>
            <p:cNvPr id="32" name="Group 31">
              <a:extLst>
                <a:ext uri="{FF2B5EF4-FFF2-40B4-BE49-F238E27FC236}">
                  <a16:creationId xmlns:a16="http://schemas.microsoft.com/office/drawing/2014/main" id="{F387E9DE-2DEE-59D9-A2EE-154C26B96A89}"/>
                </a:ext>
              </a:extLst>
            </p:cNvPr>
            <p:cNvGrpSpPr/>
            <p:nvPr/>
          </p:nvGrpSpPr>
          <p:grpSpPr>
            <a:xfrm>
              <a:off x="783771" y="2703285"/>
              <a:ext cx="10653487" cy="1161144"/>
              <a:chOff x="725712" y="2703285"/>
              <a:chExt cx="10653487" cy="1161144"/>
            </a:xfrm>
          </p:grpSpPr>
          <p:grpSp>
            <p:nvGrpSpPr>
              <p:cNvPr id="19" name="Group 18">
                <a:extLst>
                  <a:ext uri="{FF2B5EF4-FFF2-40B4-BE49-F238E27FC236}">
                    <a16:creationId xmlns:a16="http://schemas.microsoft.com/office/drawing/2014/main" id="{7993D22C-3F5B-A02D-6916-FE385B6C4DDC}"/>
                  </a:ext>
                </a:extLst>
              </p:cNvPr>
              <p:cNvGrpSpPr/>
              <p:nvPr/>
            </p:nvGrpSpPr>
            <p:grpSpPr>
              <a:xfrm>
                <a:off x="725712" y="2703285"/>
                <a:ext cx="1175658" cy="1161144"/>
                <a:chOff x="1117599" y="2554515"/>
                <a:chExt cx="1175658" cy="1161144"/>
              </a:xfrm>
            </p:grpSpPr>
            <p:sp>
              <p:nvSpPr>
                <p:cNvPr id="18" name="Rectangle 17">
                  <a:extLst>
                    <a:ext uri="{FF2B5EF4-FFF2-40B4-BE49-F238E27FC236}">
                      <a16:creationId xmlns:a16="http://schemas.microsoft.com/office/drawing/2014/main" id="{6D7065CF-EA01-E24E-B499-57BFB5DDF4BE}"/>
                    </a:ext>
                  </a:extLst>
                </p:cNvPr>
                <p:cNvSpPr/>
                <p:nvPr/>
              </p:nvSpPr>
              <p:spPr>
                <a:xfrm>
                  <a:off x="1117599" y="2554515"/>
                  <a:ext cx="1175658" cy="1161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Breast cancer - Free healthcare and medical icons">
                  <a:extLst>
                    <a:ext uri="{FF2B5EF4-FFF2-40B4-BE49-F238E27FC236}">
                      <a16:creationId xmlns:a16="http://schemas.microsoft.com/office/drawing/2014/main" id="{5DCC38C7-7673-DD29-1EBB-D558744859B2}"/>
                    </a:ext>
                  </a:extLst>
                </p:cNvPr>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8056" y="2757715"/>
                  <a:ext cx="754744" cy="7547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a:extLst>
                  <a:ext uri="{FF2B5EF4-FFF2-40B4-BE49-F238E27FC236}">
                    <a16:creationId xmlns:a16="http://schemas.microsoft.com/office/drawing/2014/main" id="{B4C49188-35CC-F202-7BD7-5BF4EA1AD30F}"/>
                  </a:ext>
                </a:extLst>
              </p:cNvPr>
              <p:cNvGrpSpPr/>
              <p:nvPr/>
            </p:nvGrpSpPr>
            <p:grpSpPr>
              <a:xfrm>
                <a:off x="3095169" y="2703285"/>
                <a:ext cx="1175658" cy="1161144"/>
                <a:chOff x="1117599" y="2554515"/>
                <a:chExt cx="1175658" cy="1161144"/>
              </a:xfrm>
            </p:grpSpPr>
            <p:sp>
              <p:nvSpPr>
                <p:cNvPr id="21" name="Rectangle 20">
                  <a:extLst>
                    <a:ext uri="{FF2B5EF4-FFF2-40B4-BE49-F238E27FC236}">
                      <a16:creationId xmlns:a16="http://schemas.microsoft.com/office/drawing/2014/main" id="{79D32EAE-204F-ED3D-096C-D60ACBC9D5FD}"/>
                    </a:ext>
                  </a:extLst>
                </p:cNvPr>
                <p:cNvSpPr/>
                <p:nvPr/>
              </p:nvSpPr>
              <p:spPr>
                <a:xfrm>
                  <a:off x="1117599" y="2554515"/>
                  <a:ext cx="1175658" cy="1161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4" descr="Breast cancer - Free healthcare and medical icons">
                  <a:extLst>
                    <a:ext uri="{FF2B5EF4-FFF2-40B4-BE49-F238E27FC236}">
                      <a16:creationId xmlns:a16="http://schemas.microsoft.com/office/drawing/2014/main" id="{98851D89-4E3F-B40D-419B-D882BF07BF8D}"/>
                    </a:ext>
                  </a:extLst>
                </p:cNvPr>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8056" y="2757715"/>
                  <a:ext cx="754744" cy="7547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3" name="Group 22">
                <a:extLst>
                  <a:ext uri="{FF2B5EF4-FFF2-40B4-BE49-F238E27FC236}">
                    <a16:creationId xmlns:a16="http://schemas.microsoft.com/office/drawing/2014/main" id="{02B3C029-5B40-37C3-0A59-98CC8FE72B2D}"/>
                  </a:ext>
                </a:extLst>
              </p:cNvPr>
              <p:cNvGrpSpPr/>
              <p:nvPr/>
            </p:nvGrpSpPr>
            <p:grpSpPr>
              <a:xfrm>
                <a:off x="5464626" y="2703285"/>
                <a:ext cx="1175658" cy="1161144"/>
                <a:chOff x="1117599" y="2554515"/>
                <a:chExt cx="1175658" cy="1161144"/>
              </a:xfrm>
            </p:grpSpPr>
            <p:sp>
              <p:nvSpPr>
                <p:cNvPr id="24" name="Rectangle 23">
                  <a:extLst>
                    <a:ext uri="{FF2B5EF4-FFF2-40B4-BE49-F238E27FC236}">
                      <a16:creationId xmlns:a16="http://schemas.microsoft.com/office/drawing/2014/main" id="{9D28F295-319A-EB22-73DF-46A6096BB432}"/>
                    </a:ext>
                  </a:extLst>
                </p:cNvPr>
                <p:cNvSpPr/>
                <p:nvPr/>
              </p:nvSpPr>
              <p:spPr>
                <a:xfrm>
                  <a:off x="1117599" y="2554515"/>
                  <a:ext cx="1175658" cy="1161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4" descr="Breast cancer - Free healthcare and medical icons">
                  <a:extLst>
                    <a:ext uri="{FF2B5EF4-FFF2-40B4-BE49-F238E27FC236}">
                      <a16:creationId xmlns:a16="http://schemas.microsoft.com/office/drawing/2014/main" id="{0F966553-F3E5-B274-E90E-8055BEA9949F}"/>
                    </a:ext>
                  </a:extLst>
                </p:cNvPr>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8056" y="2757715"/>
                  <a:ext cx="754744" cy="7547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Group 25">
                <a:extLst>
                  <a:ext uri="{FF2B5EF4-FFF2-40B4-BE49-F238E27FC236}">
                    <a16:creationId xmlns:a16="http://schemas.microsoft.com/office/drawing/2014/main" id="{0B62FC32-49D8-49D1-6258-5E3CA4C83641}"/>
                  </a:ext>
                </a:extLst>
              </p:cNvPr>
              <p:cNvGrpSpPr/>
              <p:nvPr/>
            </p:nvGrpSpPr>
            <p:grpSpPr>
              <a:xfrm>
                <a:off x="7834083" y="2703285"/>
                <a:ext cx="1175658" cy="1161144"/>
                <a:chOff x="1117599" y="2554515"/>
                <a:chExt cx="1175658" cy="1161144"/>
              </a:xfrm>
            </p:grpSpPr>
            <p:sp>
              <p:nvSpPr>
                <p:cNvPr id="27" name="Rectangle 26">
                  <a:extLst>
                    <a:ext uri="{FF2B5EF4-FFF2-40B4-BE49-F238E27FC236}">
                      <a16:creationId xmlns:a16="http://schemas.microsoft.com/office/drawing/2014/main" id="{8D8D424E-C725-C5C8-E618-68DB79773919}"/>
                    </a:ext>
                  </a:extLst>
                </p:cNvPr>
                <p:cNvSpPr/>
                <p:nvPr/>
              </p:nvSpPr>
              <p:spPr>
                <a:xfrm>
                  <a:off x="1117599" y="2554515"/>
                  <a:ext cx="1175658" cy="1161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4" descr="Breast cancer - Free healthcare and medical icons">
                  <a:extLst>
                    <a:ext uri="{FF2B5EF4-FFF2-40B4-BE49-F238E27FC236}">
                      <a16:creationId xmlns:a16="http://schemas.microsoft.com/office/drawing/2014/main" id="{5793361B-A1E8-3416-E1F8-6454184598CF}"/>
                    </a:ext>
                  </a:extLst>
                </p:cNvPr>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8056" y="2757715"/>
                  <a:ext cx="754744" cy="75474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roup 28">
                <a:extLst>
                  <a:ext uri="{FF2B5EF4-FFF2-40B4-BE49-F238E27FC236}">
                    <a16:creationId xmlns:a16="http://schemas.microsoft.com/office/drawing/2014/main" id="{4CF1E8A3-3EC5-920C-D7BC-F43BA3ABDDD0}"/>
                  </a:ext>
                </a:extLst>
              </p:cNvPr>
              <p:cNvGrpSpPr/>
              <p:nvPr/>
            </p:nvGrpSpPr>
            <p:grpSpPr>
              <a:xfrm>
                <a:off x="10203541" y="2703285"/>
                <a:ext cx="1175658" cy="1161144"/>
                <a:chOff x="1117599" y="2554515"/>
                <a:chExt cx="1175658" cy="1161144"/>
              </a:xfrm>
            </p:grpSpPr>
            <p:sp>
              <p:nvSpPr>
                <p:cNvPr id="30" name="Rectangle 29">
                  <a:extLst>
                    <a:ext uri="{FF2B5EF4-FFF2-40B4-BE49-F238E27FC236}">
                      <a16:creationId xmlns:a16="http://schemas.microsoft.com/office/drawing/2014/main" id="{79CC645D-B174-B5BF-08E9-4268FBDF88E6}"/>
                    </a:ext>
                  </a:extLst>
                </p:cNvPr>
                <p:cNvSpPr/>
                <p:nvPr/>
              </p:nvSpPr>
              <p:spPr>
                <a:xfrm>
                  <a:off x="1117599" y="2554515"/>
                  <a:ext cx="1175658" cy="1161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4" descr="Breast cancer - Free healthcare and medical icons">
                  <a:extLst>
                    <a:ext uri="{FF2B5EF4-FFF2-40B4-BE49-F238E27FC236}">
                      <a16:creationId xmlns:a16="http://schemas.microsoft.com/office/drawing/2014/main" id="{397EA55A-7BC3-0C5B-CECE-39DCA98D8B9E}"/>
                    </a:ext>
                  </a:extLst>
                </p:cNvPr>
                <p:cNvPicPr>
                  <a:picLocks noChangeAspect="1" noChangeArrowheads="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328056" y="2757715"/>
                  <a:ext cx="754744" cy="754744"/>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34" name="TextBox 33">
              <a:extLst>
                <a:ext uri="{FF2B5EF4-FFF2-40B4-BE49-F238E27FC236}">
                  <a16:creationId xmlns:a16="http://schemas.microsoft.com/office/drawing/2014/main" id="{B2DC0FEB-74C5-04EE-365C-D4AF6B620793}"/>
                </a:ext>
              </a:extLst>
            </p:cNvPr>
            <p:cNvSpPr txBox="1"/>
            <p:nvPr/>
          </p:nvSpPr>
          <p:spPr>
            <a:xfrm>
              <a:off x="417287" y="4067629"/>
              <a:ext cx="1908626" cy="954107"/>
            </a:xfrm>
            <a:prstGeom prst="rect">
              <a:avLst/>
            </a:prstGeom>
            <a:noFill/>
          </p:spPr>
          <p:txBody>
            <a:bodyPr wrap="square">
              <a:spAutoFit/>
            </a:bodyPr>
            <a:lstStyle/>
            <a:p>
              <a:pPr algn="ctr"/>
              <a:r>
                <a:rPr lang="en-US" sz="1400" b="0" i="0" dirty="0">
                  <a:solidFill>
                    <a:schemeClr val="tx1">
                      <a:lumMod val="75000"/>
                      <a:lumOff val="25000"/>
                    </a:schemeClr>
                  </a:solidFill>
                  <a:effectLst/>
                  <a:latin typeface="Lora" pitchFamily="2" charset="0"/>
                </a:rPr>
                <a:t>A Lump Or Thickening In The Breast Or Underarm Area.</a:t>
              </a:r>
            </a:p>
          </p:txBody>
        </p:sp>
        <p:sp>
          <p:nvSpPr>
            <p:cNvPr id="35" name="TextBox 34">
              <a:extLst>
                <a:ext uri="{FF2B5EF4-FFF2-40B4-BE49-F238E27FC236}">
                  <a16:creationId xmlns:a16="http://schemas.microsoft.com/office/drawing/2014/main" id="{EA0E82D0-6F26-1C04-B857-8600E00B148F}"/>
                </a:ext>
              </a:extLst>
            </p:cNvPr>
            <p:cNvSpPr txBox="1"/>
            <p:nvPr/>
          </p:nvSpPr>
          <p:spPr>
            <a:xfrm>
              <a:off x="2786744" y="4067629"/>
              <a:ext cx="1908626" cy="738664"/>
            </a:xfrm>
            <a:prstGeom prst="rect">
              <a:avLst/>
            </a:prstGeom>
            <a:noFill/>
          </p:spPr>
          <p:txBody>
            <a:bodyPr wrap="square">
              <a:spAutoFit/>
            </a:bodyPr>
            <a:lstStyle/>
            <a:p>
              <a:pPr algn="ctr"/>
              <a:r>
                <a:rPr lang="en-US" sz="1400" i="0" dirty="0">
                  <a:solidFill>
                    <a:schemeClr val="tx1">
                      <a:lumMod val="75000"/>
                      <a:lumOff val="25000"/>
                    </a:schemeClr>
                  </a:solidFill>
                  <a:effectLst/>
                  <a:latin typeface="Lora" pitchFamily="2" charset="0"/>
                </a:rPr>
                <a:t>A Change In The Size Or Shape Of The Breast.</a:t>
              </a:r>
            </a:p>
          </p:txBody>
        </p:sp>
        <p:sp>
          <p:nvSpPr>
            <p:cNvPr id="36" name="TextBox 35">
              <a:extLst>
                <a:ext uri="{FF2B5EF4-FFF2-40B4-BE49-F238E27FC236}">
                  <a16:creationId xmlns:a16="http://schemas.microsoft.com/office/drawing/2014/main" id="{79072DDE-9953-2C80-528D-0689B4484AC7}"/>
                </a:ext>
              </a:extLst>
            </p:cNvPr>
            <p:cNvSpPr txBox="1"/>
            <p:nvPr/>
          </p:nvSpPr>
          <p:spPr>
            <a:xfrm>
              <a:off x="5141687" y="4067629"/>
              <a:ext cx="1908626" cy="738664"/>
            </a:xfrm>
            <a:prstGeom prst="rect">
              <a:avLst/>
            </a:prstGeom>
            <a:noFill/>
          </p:spPr>
          <p:txBody>
            <a:bodyPr wrap="square">
              <a:spAutoFit/>
            </a:bodyPr>
            <a:lstStyle/>
            <a:p>
              <a:pPr algn="ctr"/>
              <a:r>
                <a:rPr lang="en-US" sz="1400" b="0" i="0" dirty="0">
                  <a:solidFill>
                    <a:schemeClr val="tx1">
                      <a:lumMod val="75000"/>
                      <a:lumOff val="25000"/>
                    </a:schemeClr>
                  </a:solidFill>
                  <a:effectLst/>
                  <a:latin typeface="Lora" pitchFamily="2" charset="0"/>
                </a:rPr>
                <a:t>Swelling, Redness, Or Dimpling Of The Skin On The Breast.</a:t>
              </a:r>
            </a:p>
          </p:txBody>
        </p:sp>
        <p:sp>
          <p:nvSpPr>
            <p:cNvPr id="37" name="TextBox 36">
              <a:extLst>
                <a:ext uri="{FF2B5EF4-FFF2-40B4-BE49-F238E27FC236}">
                  <a16:creationId xmlns:a16="http://schemas.microsoft.com/office/drawing/2014/main" id="{86FE6843-5877-F009-B0EC-59B0142BF76F}"/>
                </a:ext>
              </a:extLst>
            </p:cNvPr>
            <p:cNvSpPr txBox="1"/>
            <p:nvPr/>
          </p:nvSpPr>
          <p:spPr>
            <a:xfrm>
              <a:off x="7525658" y="4067629"/>
              <a:ext cx="1908626" cy="738664"/>
            </a:xfrm>
            <a:prstGeom prst="rect">
              <a:avLst/>
            </a:prstGeom>
            <a:noFill/>
          </p:spPr>
          <p:txBody>
            <a:bodyPr wrap="square">
              <a:spAutoFit/>
            </a:bodyPr>
            <a:lstStyle/>
            <a:p>
              <a:pPr algn="ctr"/>
              <a:r>
                <a:rPr lang="en-US" sz="1400" b="0" i="0" dirty="0">
                  <a:solidFill>
                    <a:schemeClr val="tx1">
                      <a:lumMod val="75000"/>
                      <a:lumOff val="25000"/>
                    </a:schemeClr>
                  </a:solidFill>
                  <a:effectLst/>
                  <a:latin typeface="Lora" pitchFamily="2" charset="0"/>
                </a:rPr>
                <a:t>Nipple Discharge Other Than Breast Milk.</a:t>
              </a:r>
            </a:p>
          </p:txBody>
        </p:sp>
        <p:sp>
          <p:nvSpPr>
            <p:cNvPr id="38" name="TextBox 37">
              <a:extLst>
                <a:ext uri="{FF2B5EF4-FFF2-40B4-BE49-F238E27FC236}">
                  <a16:creationId xmlns:a16="http://schemas.microsoft.com/office/drawing/2014/main" id="{70325DBF-45AC-8EE7-7415-9DCC76694923}"/>
                </a:ext>
              </a:extLst>
            </p:cNvPr>
            <p:cNvSpPr txBox="1"/>
            <p:nvPr/>
          </p:nvSpPr>
          <p:spPr>
            <a:xfrm>
              <a:off x="9909629" y="4067629"/>
              <a:ext cx="1908626" cy="954107"/>
            </a:xfrm>
            <a:prstGeom prst="rect">
              <a:avLst/>
            </a:prstGeom>
            <a:noFill/>
          </p:spPr>
          <p:txBody>
            <a:bodyPr wrap="square">
              <a:spAutoFit/>
            </a:bodyPr>
            <a:lstStyle/>
            <a:p>
              <a:pPr algn="ctr"/>
              <a:r>
                <a:rPr lang="en-US" sz="1400" b="0" i="0" dirty="0">
                  <a:solidFill>
                    <a:srgbClr val="374151"/>
                  </a:solidFill>
                  <a:effectLst/>
                  <a:latin typeface="Lora" pitchFamily="2" charset="0"/>
                </a:rPr>
                <a:t>A Nipple That Is Inverted (Turned Inward) Or Changes Position Or Shape.</a:t>
              </a:r>
            </a:p>
          </p:txBody>
        </p:sp>
      </p:grpSp>
    </p:spTree>
    <p:extLst>
      <p:ext uri="{BB962C8B-B14F-4D97-AF65-F5344CB8AC3E}">
        <p14:creationId xmlns:p14="http://schemas.microsoft.com/office/powerpoint/2010/main" val="3756715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AA0FD4F8-666B-2793-6049-9F808357408A}"/>
              </a:ext>
            </a:extLst>
          </p:cNvPr>
          <p:cNvPicPr>
            <a:picLocks noChangeAspect="1"/>
          </p:cNvPicPr>
          <p:nvPr/>
        </p:nvPicPr>
        <p:blipFill rotWithShape="1">
          <a:blip r:embed="rId2">
            <a:extLst>
              <a:ext uri="{28A0092B-C50C-407E-A947-70E740481C1C}">
                <a14:useLocalDpi xmlns:a14="http://schemas.microsoft.com/office/drawing/2010/main" val="0"/>
              </a:ext>
            </a:extLst>
          </a:blip>
          <a:srcRect t="757" b="14989"/>
          <a:stretch/>
        </p:blipFill>
        <p:spPr>
          <a:xfrm>
            <a:off x="20" y="1282"/>
            <a:ext cx="12191980" cy="6856718"/>
          </a:xfrm>
          <a:prstGeom prst="rect">
            <a:avLst/>
          </a:prstGeom>
        </p:spPr>
      </p:pic>
      <p:sp>
        <p:nvSpPr>
          <p:cNvPr id="4" name="TextBox 3">
            <a:extLst>
              <a:ext uri="{FF2B5EF4-FFF2-40B4-BE49-F238E27FC236}">
                <a16:creationId xmlns:a16="http://schemas.microsoft.com/office/drawing/2014/main" id="{98D2F1E3-7084-3AC1-21F8-56C63EA62916}"/>
              </a:ext>
            </a:extLst>
          </p:cNvPr>
          <p:cNvSpPr txBox="1"/>
          <p:nvPr/>
        </p:nvSpPr>
        <p:spPr>
          <a:xfrm>
            <a:off x="8040916" y="1977908"/>
            <a:ext cx="3875314" cy="2308324"/>
          </a:xfrm>
          <a:prstGeom prst="rect">
            <a:avLst/>
          </a:prstGeom>
          <a:noFill/>
        </p:spPr>
        <p:txBody>
          <a:bodyPr wrap="square">
            <a:spAutoFit/>
          </a:bodyPr>
          <a:lstStyle/>
          <a:p>
            <a:pPr algn="l"/>
            <a:r>
              <a:rPr lang="en-US" sz="3600" b="1" i="0" dirty="0">
                <a:solidFill>
                  <a:schemeClr val="tx1">
                    <a:lumMod val="75000"/>
                    <a:lumOff val="25000"/>
                  </a:schemeClr>
                </a:solidFill>
                <a:effectLst/>
                <a:latin typeface="Lora" pitchFamily="2" charset="0"/>
              </a:rPr>
              <a:t>A New Pain In One Spot That Doesn't Go Away.</a:t>
            </a:r>
          </a:p>
        </p:txBody>
      </p:sp>
    </p:spTree>
    <p:extLst>
      <p:ext uri="{BB962C8B-B14F-4D97-AF65-F5344CB8AC3E}">
        <p14:creationId xmlns:p14="http://schemas.microsoft.com/office/powerpoint/2010/main" val="2319660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AE7B1436-961F-F15F-4ECE-0379849F6468}"/>
              </a:ext>
            </a:extLst>
          </p:cNvPr>
          <p:cNvSpPr/>
          <p:nvPr/>
        </p:nvSpPr>
        <p:spPr>
          <a:xfrm>
            <a:off x="9239250" y="0"/>
            <a:ext cx="2952751" cy="2490200"/>
          </a:xfrm>
          <a:custGeom>
            <a:avLst/>
            <a:gdLst>
              <a:gd name="connsiteX0" fmla="*/ 0 w 2174987"/>
              <a:gd name="connsiteY0" fmla="*/ 0 h 3208370"/>
              <a:gd name="connsiteX1" fmla="*/ 2174987 w 2174987"/>
              <a:gd name="connsiteY1" fmla="*/ 0 h 3208370"/>
              <a:gd name="connsiteX2" fmla="*/ 2174987 w 2174987"/>
              <a:gd name="connsiteY2" fmla="*/ 3206033 h 3208370"/>
              <a:gd name="connsiteX3" fmla="*/ 2140959 w 2174987"/>
              <a:gd name="connsiteY3" fmla="*/ 3208125 h 3208370"/>
              <a:gd name="connsiteX4" fmla="*/ 1355333 w 2174987"/>
              <a:gd name="connsiteY4" fmla="*/ 3039562 h 3208370"/>
              <a:gd name="connsiteX5" fmla="*/ 946537 w 2174987"/>
              <a:gd name="connsiteY5" fmla="*/ 2757977 h 3208370"/>
              <a:gd name="connsiteX6" fmla="*/ 492899 w 2174987"/>
              <a:gd name="connsiteY6" fmla="*/ 1020894 h 3208370"/>
              <a:gd name="connsiteX7" fmla="*/ 430027 w 2174987"/>
              <a:gd name="connsiteY7" fmla="*/ 559718 h 3208370"/>
              <a:gd name="connsiteX8" fmla="*/ 3935 w 2174987"/>
              <a:gd name="connsiteY8" fmla="*/ 6634 h 3208370"/>
              <a:gd name="connsiteX9" fmla="*/ 0 w 2174987"/>
              <a:gd name="connsiteY9" fmla="*/ 0 h 3208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74987" h="3208370">
                <a:moveTo>
                  <a:pt x="0" y="0"/>
                </a:moveTo>
                <a:lnTo>
                  <a:pt x="2174987" y="0"/>
                </a:lnTo>
                <a:lnTo>
                  <a:pt x="2174987" y="3206033"/>
                </a:lnTo>
                <a:lnTo>
                  <a:pt x="2140959" y="3208125"/>
                </a:lnTo>
                <a:cubicBezTo>
                  <a:pt x="1868593" y="3212602"/>
                  <a:pt x="1597803" y="3155866"/>
                  <a:pt x="1355333" y="3039562"/>
                </a:cubicBezTo>
                <a:cubicBezTo>
                  <a:pt x="1206289" y="2968072"/>
                  <a:pt x="1067955" y="2874098"/>
                  <a:pt x="946537" y="2757977"/>
                </a:cubicBezTo>
                <a:cubicBezTo>
                  <a:pt x="440453" y="2273983"/>
                  <a:pt x="501263" y="1698832"/>
                  <a:pt x="492899" y="1020894"/>
                </a:cubicBezTo>
                <a:cubicBezTo>
                  <a:pt x="490979" y="863754"/>
                  <a:pt x="488205" y="702225"/>
                  <a:pt x="430027" y="559718"/>
                </a:cubicBezTo>
                <a:cubicBezTo>
                  <a:pt x="340473" y="340249"/>
                  <a:pt x="135103" y="200940"/>
                  <a:pt x="3935" y="6634"/>
                </a:cubicBez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TextBox 31">
            <a:extLst>
              <a:ext uri="{FF2B5EF4-FFF2-40B4-BE49-F238E27FC236}">
                <a16:creationId xmlns:a16="http://schemas.microsoft.com/office/drawing/2014/main" id="{0CA6AD49-E3EB-5BF2-1ECC-23D7BE0C3579}"/>
              </a:ext>
            </a:extLst>
          </p:cNvPr>
          <p:cNvSpPr txBox="1"/>
          <p:nvPr/>
        </p:nvSpPr>
        <p:spPr>
          <a:xfrm>
            <a:off x="0" y="1111582"/>
            <a:ext cx="12221028" cy="584775"/>
          </a:xfrm>
          <a:prstGeom prst="rect">
            <a:avLst/>
          </a:prstGeom>
          <a:noFill/>
        </p:spPr>
        <p:txBody>
          <a:bodyPr wrap="square">
            <a:spAutoFit/>
          </a:bodyPr>
          <a:lstStyle/>
          <a:p>
            <a:pPr algn="ctr"/>
            <a:r>
              <a:rPr lang="en" sz="3200" b="1" dirty="0">
                <a:solidFill>
                  <a:schemeClr val="accent1"/>
                </a:solidFill>
                <a:latin typeface="Lora" pitchFamily="2" charset="0"/>
              </a:rPr>
              <a:t>Patient Medical History</a:t>
            </a:r>
            <a:endParaRPr lang="en-US" sz="3200" b="1" dirty="0">
              <a:solidFill>
                <a:schemeClr val="accent1"/>
              </a:solidFill>
              <a:latin typeface="Lora" pitchFamily="2" charset="0"/>
            </a:endParaRPr>
          </a:p>
        </p:txBody>
      </p:sp>
      <p:graphicFrame>
        <p:nvGraphicFramePr>
          <p:cNvPr id="52" name="Table 52">
            <a:extLst>
              <a:ext uri="{FF2B5EF4-FFF2-40B4-BE49-F238E27FC236}">
                <a16:creationId xmlns:a16="http://schemas.microsoft.com/office/drawing/2014/main" id="{7345B1B1-F8E1-F91E-872F-1FAEC88DC382}"/>
              </a:ext>
            </a:extLst>
          </p:cNvPr>
          <p:cNvGraphicFramePr>
            <a:graphicFrameLocks noGrp="1"/>
          </p:cNvGraphicFramePr>
          <p:nvPr>
            <p:extLst>
              <p:ext uri="{D42A27DB-BD31-4B8C-83A1-F6EECF244321}">
                <p14:modId xmlns:p14="http://schemas.microsoft.com/office/powerpoint/2010/main" val="2741881239"/>
              </p:ext>
            </p:extLst>
          </p:nvPr>
        </p:nvGraphicFramePr>
        <p:xfrm>
          <a:off x="348343" y="2405889"/>
          <a:ext cx="5048744" cy="2484739"/>
        </p:xfrm>
        <a:graphic>
          <a:graphicData uri="http://schemas.openxmlformats.org/drawingml/2006/table">
            <a:tbl>
              <a:tblPr firstRow="1" bandRow="1">
                <a:tableStyleId>{5C22544A-7EE6-4342-B048-85BDC9FD1C3A}</a:tableStyleId>
              </a:tblPr>
              <a:tblGrid>
                <a:gridCol w="2524372">
                  <a:extLst>
                    <a:ext uri="{9D8B030D-6E8A-4147-A177-3AD203B41FA5}">
                      <a16:colId xmlns:a16="http://schemas.microsoft.com/office/drawing/2014/main" val="4031276122"/>
                    </a:ext>
                  </a:extLst>
                </a:gridCol>
                <a:gridCol w="2524372">
                  <a:extLst>
                    <a:ext uri="{9D8B030D-6E8A-4147-A177-3AD203B41FA5}">
                      <a16:colId xmlns:a16="http://schemas.microsoft.com/office/drawing/2014/main" val="1731160634"/>
                    </a:ext>
                  </a:extLst>
                </a:gridCol>
              </a:tblGrid>
              <a:tr h="270319">
                <a:tc>
                  <a:txBody>
                    <a:bodyPr/>
                    <a:lstStyle/>
                    <a:p>
                      <a:pPr algn="ctr"/>
                      <a:r>
                        <a:rPr lang="en" sz="1600" dirty="0">
                          <a:solidFill>
                            <a:schemeClr val="accent1"/>
                          </a:solidFill>
                          <a:latin typeface="Lora" pitchFamily="2" charset="0"/>
                          <a:ea typeface="Merriweather Black"/>
                          <a:cs typeface="Merriweather Black"/>
                          <a:sym typeface="Merriweather Black"/>
                        </a:rPr>
                        <a:t>Allergies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None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85845107"/>
                  </a:ext>
                </a:extLst>
              </a:tr>
              <a:tr h="270319">
                <a:tc>
                  <a:txBody>
                    <a:bodyPr/>
                    <a:lstStyle/>
                    <a:p>
                      <a:pPr algn="ctr"/>
                      <a:r>
                        <a:rPr lang="en" sz="1600" dirty="0">
                          <a:solidFill>
                            <a:schemeClr val="accent1"/>
                          </a:solidFill>
                          <a:latin typeface="Lora" pitchFamily="2" charset="0"/>
                          <a:ea typeface="Merriweather Black"/>
                          <a:cs typeface="Merriweather Black"/>
                          <a:sym typeface="Merriweather Black"/>
                        </a:rPr>
                        <a:t>Location</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New York</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22977073"/>
                  </a:ext>
                </a:extLst>
              </a:tr>
              <a:tr h="270319">
                <a:tc>
                  <a:txBody>
                    <a:bodyPr/>
                    <a:lstStyle/>
                    <a:p>
                      <a:pPr algn="ctr"/>
                      <a:r>
                        <a:rPr lang="en" sz="1600" dirty="0">
                          <a:solidFill>
                            <a:schemeClr val="accent1"/>
                          </a:solidFill>
                          <a:latin typeface="Lora" pitchFamily="2" charset="0"/>
                          <a:ea typeface="Merriweather Black"/>
                          <a:cs typeface="Merriweather Black"/>
                          <a:sym typeface="Merriweather Black"/>
                        </a:rPr>
                        <a:t>Age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32</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4559117"/>
                  </a:ext>
                </a:extLst>
              </a:tr>
              <a:tr h="270319">
                <a:tc>
                  <a:txBody>
                    <a:bodyPr/>
                    <a:lstStyle/>
                    <a:p>
                      <a:pPr algn="ctr"/>
                      <a:r>
                        <a:rPr lang="en" sz="1600" dirty="0">
                          <a:solidFill>
                            <a:schemeClr val="accent1"/>
                          </a:solidFill>
                          <a:latin typeface="Lora" pitchFamily="2" charset="0"/>
                          <a:ea typeface="Merriweather Black"/>
                          <a:cs typeface="Merriweather Black"/>
                          <a:sym typeface="Merriweather Black"/>
                        </a:rPr>
                        <a:t>Gender</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Female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48573193"/>
                  </a:ext>
                </a:extLst>
              </a:tr>
              <a:tr h="473059">
                <a:tc>
                  <a:txBody>
                    <a:bodyPr/>
                    <a:lstStyle/>
                    <a:p>
                      <a:pPr algn="ctr"/>
                      <a:r>
                        <a:rPr lang="en" sz="1600" dirty="0">
                          <a:solidFill>
                            <a:schemeClr val="accent1"/>
                          </a:solidFill>
                          <a:latin typeface="Lora" pitchFamily="2" charset="0"/>
                          <a:ea typeface="Merriweather Black"/>
                          <a:cs typeface="Merriweather Black"/>
                          <a:sym typeface="Merriweather Black"/>
                        </a:rPr>
                        <a:t>Sport</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2-3 days/week</a:t>
                      </a:r>
                      <a:r>
                        <a:rPr lang="en" sz="1400" dirty="0">
                          <a:solidFill>
                            <a:schemeClr val="accent1"/>
                          </a:solidFill>
                          <a:latin typeface="Lora" pitchFamily="2" charset="0"/>
                          <a:ea typeface="Lato"/>
                          <a:cs typeface="Lato"/>
                          <a:sym typeface="Lato"/>
                        </a:rPr>
                        <a:t> </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3569412"/>
                  </a:ext>
                </a:extLst>
              </a:tr>
              <a:tr h="270319">
                <a:tc>
                  <a:txBody>
                    <a:bodyPr/>
                    <a:lstStyle/>
                    <a:p>
                      <a:pPr algn="ctr"/>
                      <a:r>
                        <a:rPr lang="en" sz="1600" dirty="0">
                          <a:solidFill>
                            <a:schemeClr val="accent1"/>
                          </a:solidFill>
                          <a:latin typeface="Lora" pitchFamily="2" charset="0"/>
                          <a:ea typeface="Merriweather Black"/>
                          <a:cs typeface="Merriweather Black"/>
                          <a:sym typeface="Merriweather Black"/>
                        </a:rPr>
                        <a:t>Alcohol</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Yes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866614"/>
                  </a:ext>
                </a:extLst>
              </a:tr>
              <a:tr h="270319">
                <a:tc>
                  <a:txBody>
                    <a:bodyPr/>
                    <a:lstStyle/>
                    <a:p>
                      <a:pPr algn="ctr"/>
                      <a:r>
                        <a:rPr lang="en" sz="1600" dirty="0">
                          <a:solidFill>
                            <a:schemeClr val="accent1"/>
                          </a:solidFill>
                          <a:latin typeface="Lora" pitchFamily="2" charset="0"/>
                          <a:ea typeface="Merriweather Black"/>
                          <a:cs typeface="Merriweather Black"/>
                          <a:sym typeface="Merriweather Black"/>
                        </a:rPr>
                        <a:t>Smoke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 sz="1600" dirty="0">
                          <a:solidFill>
                            <a:schemeClr val="accent1"/>
                          </a:solidFill>
                          <a:latin typeface="Lora" pitchFamily="2" charset="0"/>
                          <a:ea typeface="Lato"/>
                          <a:cs typeface="Lato"/>
                          <a:sym typeface="Lato"/>
                        </a:rPr>
                        <a:t>No</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80791562"/>
                  </a:ext>
                </a:extLst>
              </a:tr>
            </a:tbl>
          </a:graphicData>
        </a:graphic>
      </p:graphicFrame>
      <p:grpSp>
        <p:nvGrpSpPr>
          <p:cNvPr id="56" name="Group 55">
            <a:extLst>
              <a:ext uri="{FF2B5EF4-FFF2-40B4-BE49-F238E27FC236}">
                <a16:creationId xmlns:a16="http://schemas.microsoft.com/office/drawing/2014/main" id="{07D63C67-FA6E-977C-9821-00A58DC76F96}"/>
              </a:ext>
            </a:extLst>
          </p:cNvPr>
          <p:cNvGrpSpPr/>
          <p:nvPr/>
        </p:nvGrpSpPr>
        <p:grpSpPr>
          <a:xfrm>
            <a:off x="348343" y="5264727"/>
            <a:ext cx="4735517" cy="967655"/>
            <a:chOff x="627628" y="5102281"/>
            <a:chExt cx="3087327" cy="967655"/>
          </a:xfrm>
        </p:grpSpPr>
        <p:sp>
          <p:nvSpPr>
            <p:cNvPr id="54" name="TextBox 53">
              <a:extLst>
                <a:ext uri="{FF2B5EF4-FFF2-40B4-BE49-F238E27FC236}">
                  <a16:creationId xmlns:a16="http://schemas.microsoft.com/office/drawing/2014/main" id="{62E7DC9A-28D2-7C75-FD14-B77B827B0B49}"/>
                </a:ext>
              </a:extLst>
            </p:cNvPr>
            <p:cNvSpPr txBox="1"/>
            <p:nvPr/>
          </p:nvSpPr>
          <p:spPr>
            <a:xfrm>
              <a:off x="636757" y="5102281"/>
              <a:ext cx="1995714" cy="369332"/>
            </a:xfrm>
            <a:prstGeom prst="rect">
              <a:avLst/>
            </a:prstGeom>
            <a:noFill/>
          </p:spPr>
          <p:txBody>
            <a:bodyPr wrap="square">
              <a:spAutoFit/>
            </a:bodyPr>
            <a:lstStyle/>
            <a:p>
              <a:pPr>
                <a:spcBef>
                  <a:spcPts val="0"/>
                </a:spcBef>
                <a:buClr>
                  <a:schemeClr val="dk1"/>
                </a:buClr>
                <a:buSzPts val="1100"/>
                <a:buFont typeface="Arial"/>
                <a:buNone/>
              </a:pPr>
              <a:r>
                <a:rPr lang="en-US" sz="1800" dirty="0">
                  <a:solidFill>
                    <a:schemeClr val="tx1">
                      <a:lumMod val="75000"/>
                      <a:lumOff val="25000"/>
                    </a:schemeClr>
                  </a:solidFill>
                  <a:latin typeface="Lora" pitchFamily="2" charset="0"/>
                </a:rPr>
                <a:t>Surgeries</a:t>
              </a:r>
              <a:r>
                <a:rPr lang="en-US" sz="1800" b="1" dirty="0">
                  <a:solidFill>
                    <a:schemeClr val="tx1">
                      <a:lumMod val="75000"/>
                      <a:lumOff val="25000"/>
                    </a:schemeClr>
                  </a:solidFill>
                  <a:latin typeface="Lora" pitchFamily="2" charset="0"/>
                  <a:ea typeface="Nunito"/>
                  <a:cs typeface="Nunito"/>
                  <a:sym typeface="Nunito"/>
                </a:rPr>
                <a:t> </a:t>
              </a:r>
            </a:p>
          </p:txBody>
        </p:sp>
        <p:sp>
          <p:nvSpPr>
            <p:cNvPr id="55" name="TextBox 54">
              <a:extLst>
                <a:ext uri="{FF2B5EF4-FFF2-40B4-BE49-F238E27FC236}">
                  <a16:creationId xmlns:a16="http://schemas.microsoft.com/office/drawing/2014/main" id="{F340F569-50FE-42B9-CE1D-A3507867995A}"/>
                </a:ext>
              </a:extLst>
            </p:cNvPr>
            <p:cNvSpPr txBox="1"/>
            <p:nvPr/>
          </p:nvSpPr>
          <p:spPr>
            <a:xfrm>
              <a:off x="627628" y="5485161"/>
              <a:ext cx="3087327" cy="584775"/>
            </a:xfrm>
            <a:prstGeom prst="rect">
              <a:avLst/>
            </a:prstGeom>
            <a:noFill/>
          </p:spPr>
          <p:txBody>
            <a:bodyPr wrap="square">
              <a:spAutoFit/>
            </a:bodyPr>
            <a:lstStyle/>
            <a:p>
              <a:pPr>
                <a:spcBef>
                  <a:spcPts val="0"/>
                </a:spcBef>
                <a:buClr>
                  <a:schemeClr val="dk1"/>
                </a:buClr>
                <a:buSzPts val="1100"/>
                <a:buFont typeface="Arial"/>
                <a:buNone/>
              </a:pPr>
              <a:r>
                <a:rPr lang="en-IN" sz="1600" dirty="0">
                  <a:solidFill>
                    <a:schemeClr val="tx1">
                      <a:lumMod val="75000"/>
                      <a:lumOff val="25000"/>
                    </a:schemeClr>
                  </a:solidFill>
                  <a:latin typeface="Lora" pitchFamily="2" charset="0"/>
                </a:rPr>
                <a:t>Maecenas non laoreet odio. Fusce lobortis porttitor purus</a:t>
              </a:r>
              <a:endParaRPr lang="en-US" sz="1600" b="1" dirty="0">
                <a:solidFill>
                  <a:schemeClr val="tx1">
                    <a:lumMod val="75000"/>
                    <a:lumOff val="25000"/>
                  </a:schemeClr>
                </a:solidFill>
                <a:latin typeface="Lora" pitchFamily="2" charset="0"/>
                <a:ea typeface="Nunito"/>
                <a:cs typeface="Nunito"/>
                <a:sym typeface="Nunito"/>
              </a:endParaRPr>
            </a:p>
          </p:txBody>
        </p:sp>
      </p:grpSp>
      <p:grpSp>
        <p:nvGrpSpPr>
          <p:cNvPr id="68" name="Group 67">
            <a:extLst>
              <a:ext uri="{FF2B5EF4-FFF2-40B4-BE49-F238E27FC236}">
                <a16:creationId xmlns:a16="http://schemas.microsoft.com/office/drawing/2014/main" id="{051BE161-D0FA-4E34-930E-B50FA19120D4}"/>
              </a:ext>
            </a:extLst>
          </p:cNvPr>
          <p:cNvGrpSpPr/>
          <p:nvPr/>
        </p:nvGrpSpPr>
        <p:grpSpPr>
          <a:xfrm>
            <a:off x="5979279" y="2490200"/>
            <a:ext cx="5050786" cy="3867492"/>
            <a:chOff x="4259113" y="2567050"/>
            <a:chExt cx="5050786" cy="3867492"/>
          </a:xfrm>
        </p:grpSpPr>
        <p:grpSp>
          <p:nvGrpSpPr>
            <p:cNvPr id="57" name="Group 56">
              <a:extLst>
                <a:ext uri="{FF2B5EF4-FFF2-40B4-BE49-F238E27FC236}">
                  <a16:creationId xmlns:a16="http://schemas.microsoft.com/office/drawing/2014/main" id="{C09956AF-0164-9D37-3A72-E759B690050A}"/>
                </a:ext>
              </a:extLst>
            </p:cNvPr>
            <p:cNvGrpSpPr/>
            <p:nvPr/>
          </p:nvGrpSpPr>
          <p:grpSpPr>
            <a:xfrm>
              <a:off x="4259113" y="2567050"/>
              <a:ext cx="1581489" cy="1581488"/>
              <a:chOff x="4259113" y="2567050"/>
              <a:chExt cx="1581489" cy="1581488"/>
            </a:xfrm>
          </p:grpSpPr>
          <p:sp>
            <p:nvSpPr>
              <p:cNvPr id="42" name="Google Shape;1052;p67">
                <a:extLst>
                  <a:ext uri="{FF2B5EF4-FFF2-40B4-BE49-F238E27FC236}">
                    <a16:creationId xmlns:a16="http://schemas.microsoft.com/office/drawing/2014/main" id="{915535C2-94EE-5F9E-CD93-F6A6ACA88C23}"/>
                  </a:ext>
                </a:extLst>
              </p:cNvPr>
              <p:cNvSpPr/>
              <p:nvPr/>
            </p:nvSpPr>
            <p:spPr>
              <a:xfrm>
                <a:off x="4259113" y="2567050"/>
                <a:ext cx="1581489" cy="15814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4" name="Google Shape;1054;p67">
                <a:extLst>
                  <a:ext uri="{FF2B5EF4-FFF2-40B4-BE49-F238E27FC236}">
                    <a16:creationId xmlns:a16="http://schemas.microsoft.com/office/drawing/2014/main" id="{77C0A016-BFFE-E233-FB7E-2FBAD67D8DAC}"/>
                  </a:ext>
                </a:extLst>
              </p:cNvPr>
              <p:cNvSpPr/>
              <p:nvPr/>
            </p:nvSpPr>
            <p:spPr>
              <a:xfrm>
                <a:off x="4508340" y="2816276"/>
                <a:ext cx="1083035" cy="1083034"/>
              </a:xfrm>
              <a:prstGeom prst="pie">
                <a:avLst>
                  <a:gd name="adj1" fmla="val 2020558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58" name="Group 57">
              <a:extLst>
                <a:ext uri="{FF2B5EF4-FFF2-40B4-BE49-F238E27FC236}">
                  <a16:creationId xmlns:a16="http://schemas.microsoft.com/office/drawing/2014/main" id="{AD3AD811-895B-F01D-042C-FB4B66B48782}"/>
                </a:ext>
              </a:extLst>
            </p:cNvPr>
            <p:cNvGrpSpPr/>
            <p:nvPr/>
          </p:nvGrpSpPr>
          <p:grpSpPr>
            <a:xfrm>
              <a:off x="4259113" y="4853054"/>
              <a:ext cx="1581489" cy="1581488"/>
              <a:chOff x="4259113" y="4853054"/>
              <a:chExt cx="1581489" cy="1581488"/>
            </a:xfrm>
          </p:grpSpPr>
          <p:sp>
            <p:nvSpPr>
              <p:cNvPr id="43" name="Google Shape;1053;p67">
                <a:extLst>
                  <a:ext uri="{FF2B5EF4-FFF2-40B4-BE49-F238E27FC236}">
                    <a16:creationId xmlns:a16="http://schemas.microsoft.com/office/drawing/2014/main" id="{4BF91867-2BD6-F6E5-AA0B-0E84D963F32B}"/>
                  </a:ext>
                </a:extLst>
              </p:cNvPr>
              <p:cNvSpPr/>
              <p:nvPr/>
            </p:nvSpPr>
            <p:spPr>
              <a:xfrm>
                <a:off x="4259113" y="4853054"/>
                <a:ext cx="1581489" cy="15814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sp>
            <p:nvSpPr>
              <p:cNvPr id="45" name="Google Shape;1055;p67">
                <a:extLst>
                  <a:ext uri="{FF2B5EF4-FFF2-40B4-BE49-F238E27FC236}">
                    <a16:creationId xmlns:a16="http://schemas.microsoft.com/office/drawing/2014/main" id="{C8955F2D-A16F-F42A-F39A-3F05FDB04D2D}"/>
                  </a:ext>
                </a:extLst>
              </p:cNvPr>
              <p:cNvSpPr/>
              <p:nvPr/>
            </p:nvSpPr>
            <p:spPr>
              <a:xfrm>
                <a:off x="4508340" y="5102281"/>
                <a:ext cx="1083035" cy="1083034"/>
              </a:xfrm>
              <a:prstGeom prst="pie">
                <a:avLst>
                  <a:gd name="adj1" fmla="val 5523093"/>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ora" pitchFamily="2" charset="0"/>
                </a:endParaRPr>
              </a:p>
            </p:txBody>
          </p:sp>
        </p:grpSp>
        <p:grpSp>
          <p:nvGrpSpPr>
            <p:cNvPr id="67" name="Group 66">
              <a:extLst>
                <a:ext uri="{FF2B5EF4-FFF2-40B4-BE49-F238E27FC236}">
                  <a16:creationId xmlns:a16="http://schemas.microsoft.com/office/drawing/2014/main" id="{076735E2-96AF-B4D9-5234-C9937249D551}"/>
                </a:ext>
              </a:extLst>
            </p:cNvPr>
            <p:cNvGrpSpPr/>
            <p:nvPr/>
          </p:nvGrpSpPr>
          <p:grpSpPr>
            <a:xfrm>
              <a:off x="6089829" y="2905440"/>
              <a:ext cx="3220070" cy="3210347"/>
              <a:chOff x="6089829" y="2905440"/>
              <a:chExt cx="3220070" cy="3210347"/>
            </a:xfrm>
          </p:grpSpPr>
          <p:grpSp>
            <p:nvGrpSpPr>
              <p:cNvPr id="65" name="Group 64">
                <a:extLst>
                  <a:ext uri="{FF2B5EF4-FFF2-40B4-BE49-F238E27FC236}">
                    <a16:creationId xmlns:a16="http://schemas.microsoft.com/office/drawing/2014/main" id="{ECC3964F-1D7A-02A7-548D-40280235304C}"/>
                  </a:ext>
                </a:extLst>
              </p:cNvPr>
              <p:cNvGrpSpPr/>
              <p:nvPr/>
            </p:nvGrpSpPr>
            <p:grpSpPr>
              <a:xfrm>
                <a:off x="6089829" y="2905440"/>
                <a:ext cx="3220070" cy="904705"/>
                <a:chOff x="6089829" y="2631610"/>
                <a:chExt cx="3220070" cy="904705"/>
              </a:xfrm>
            </p:grpSpPr>
            <p:sp>
              <p:nvSpPr>
                <p:cNvPr id="61" name="TextBox 60">
                  <a:extLst>
                    <a:ext uri="{FF2B5EF4-FFF2-40B4-BE49-F238E27FC236}">
                      <a16:creationId xmlns:a16="http://schemas.microsoft.com/office/drawing/2014/main" id="{26007DB8-4773-2DC0-D519-6AD119C0506C}"/>
                    </a:ext>
                  </a:extLst>
                </p:cNvPr>
                <p:cNvSpPr txBox="1"/>
                <p:nvPr/>
              </p:nvSpPr>
              <p:spPr>
                <a:xfrm>
                  <a:off x="6089829" y="2631610"/>
                  <a:ext cx="3220070" cy="369332"/>
                </a:xfrm>
                <a:prstGeom prst="rect">
                  <a:avLst/>
                </a:prstGeom>
                <a:noFill/>
              </p:spPr>
              <p:txBody>
                <a:bodyPr wrap="square">
                  <a:spAutoFit/>
                </a:bodyPr>
                <a:lstStyle/>
                <a:p>
                  <a:pPr marL="0" lvl="0" indent="0" algn="l" rtl="0">
                    <a:spcBef>
                      <a:spcPts val="0"/>
                    </a:spcBef>
                    <a:spcAft>
                      <a:spcPts val="0"/>
                    </a:spcAft>
                    <a:buNone/>
                  </a:pPr>
                  <a:r>
                    <a:rPr lang="en-US" sz="1800" b="1" dirty="0">
                      <a:solidFill>
                        <a:schemeClr val="accent1"/>
                      </a:solidFill>
                      <a:latin typeface="Lora" pitchFamily="2" charset="0"/>
                      <a:ea typeface="Merriweather Black"/>
                      <a:cs typeface="Merriweather Black"/>
                      <a:sym typeface="Merriweather Black"/>
                    </a:rPr>
                    <a:t>80%  Treatment</a:t>
                  </a:r>
                  <a:endParaRPr lang="en-US" sz="1800" b="1" dirty="0">
                    <a:solidFill>
                      <a:schemeClr val="accent1"/>
                    </a:solidFill>
                    <a:latin typeface="Lora" pitchFamily="2" charset="0"/>
                    <a:ea typeface="Lato"/>
                    <a:cs typeface="Lato"/>
                    <a:sym typeface="Lato"/>
                  </a:endParaRPr>
                </a:p>
              </p:txBody>
            </p:sp>
            <p:sp>
              <p:nvSpPr>
                <p:cNvPr id="62" name="TextBox 61">
                  <a:extLst>
                    <a:ext uri="{FF2B5EF4-FFF2-40B4-BE49-F238E27FC236}">
                      <a16:creationId xmlns:a16="http://schemas.microsoft.com/office/drawing/2014/main" id="{45D5ED9E-4F05-06EE-91FA-7B41E7D50924}"/>
                    </a:ext>
                  </a:extLst>
                </p:cNvPr>
                <p:cNvSpPr txBox="1"/>
                <p:nvPr/>
              </p:nvSpPr>
              <p:spPr>
                <a:xfrm>
                  <a:off x="6089829" y="3013095"/>
                  <a:ext cx="2774100" cy="523220"/>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grpSp>
            <p:nvGrpSpPr>
              <p:cNvPr id="64" name="Group 63">
                <a:extLst>
                  <a:ext uri="{FF2B5EF4-FFF2-40B4-BE49-F238E27FC236}">
                    <a16:creationId xmlns:a16="http://schemas.microsoft.com/office/drawing/2014/main" id="{36D2F3A1-D823-44D2-8C37-86688937ED36}"/>
                  </a:ext>
                </a:extLst>
              </p:cNvPr>
              <p:cNvGrpSpPr/>
              <p:nvPr/>
            </p:nvGrpSpPr>
            <p:grpSpPr>
              <a:xfrm>
                <a:off x="6089829" y="5171810"/>
                <a:ext cx="3220070" cy="943977"/>
                <a:chOff x="6089829" y="4917615"/>
                <a:chExt cx="3220070" cy="943977"/>
              </a:xfrm>
            </p:grpSpPr>
            <p:sp>
              <p:nvSpPr>
                <p:cNvPr id="60" name="TextBox 59">
                  <a:extLst>
                    <a:ext uri="{FF2B5EF4-FFF2-40B4-BE49-F238E27FC236}">
                      <a16:creationId xmlns:a16="http://schemas.microsoft.com/office/drawing/2014/main" id="{1BDF573A-95DF-2C2E-ABE6-40FF02A6E7EC}"/>
                    </a:ext>
                  </a:extLst>
                </p:cNvPr>
                <p:cNvSpPr txBox="1"/>
                <p:nvPr/>
              </p:nvSpPr>
              <p:spPr>
                <a:xfrm>
                  <a:off x="6089829" y="4917615"/>
                  <a:ext cx="3220070" cy="369332"/>
                </a:xfrm>
                <a:prstGeom prst="rect">
                  <a:avLst/>
                </a:prstGeom>
                <a:noFill/>
              </p:spPr>
              <p:txBody>
                <a:bodyPr wrap="square">
                  <a:spAutoFit/>
                </a:bodyPr>
                <a:lstStyle/>
                <a:p>
                  <a:pPr marL="0" lvl="0" indent="0" algn="l" rtl="0">
                    <a:spcBef>
                      <a:spcPts val="0"/>
                    </a:spcBef>
                    <a:spcAft>
                      <a:spcPts val="0"/>
                    </a:spcAft>
                    <a:buNone/>
                  </a:pPr>
                  <a:r>
                    <a:rPr lang="en-US" sz="1800" b="1" dirty="0">
                      <a:solidFill>
                        <a:schemeClr val="accent1"/>
                      </a:solidFill>
                      <a:latin typeface="Lora" pitchFamily="2" charset="0"/>
                      <a:ea typeface="Merriweather Black"/>
                      <a:cs typeface="Merriweather Black"/>
                      <a:sym typeface="Merriweather Black"/>
                    </a:rPr>
                    <a:t>50% Rehabilitation</a:t>
                  </a:r>
                  <a:endParaRPr lang="en-US" sz="1800" b="1" dirty="0">
                    <a:solidFill>
                      <a:schemeClr val="accent1"/>
                    </a:solidFill>
                    <a:latin typeface="Lora" pitchFamily="2" charset="0"/>
                    <a:ea typeface="Lato"/>
                    <a:cs typeface="Lato"/>
                    <a:sym typeface="Lato"/>
                  </a:endParaRPr>
                </a:p>
              </p:txBody>
            </p:sp>
            <p:sp>
              <p:nvSpPr>
                <p:cNvPr id="63" name="TextBox 62">
                  <a:extLst>
                    <a:ext uri="{FF2B5EF4-FFF2-40B4-BE49-F238E27FC236}">
                      <a16:creationId xmlns:a16="http://schemas.microsoft.com/office/drawing/2014/main" id="{0A974B95-D411-4A4F-C52D-58086C6EFCF8}"/>
                    </a:ext>
                  </a:extLst>
                </p:cNvPr>
                <p:cNvSpPr txBox="1"/>
                <p:nvPr/>
              </p:nvSpPr>
              <p:spPr>
                <a:xfrm>
                  <a:off x="6089829" y="5338372"/>
                  <a:ext cx="2774100" cy="523220"/>
                </a:xfrm>
                <a:prstGeom prst="rect">
                  <a:avLst/>
                </a:prstGeom>
                <a:noFill/>
              </p:spPr>
              <p:txBody>
                <a:bodyPr wrap="square">
                  <a:spAutoFit/>
                </a:bodyPr>
                <a:lstStyle/>
                <a:p>
                  <a:pPr>
                    <a:spcBef>
                      <a:spcPts val="0"/>
                    </a:spcBef>
                    <a:buClr>
                      <a:schemeClr val="dk1"/>
                    </a:buClr>
                    <a:buSzPts val="1100"/>
                    <a:buFont typeface="Arial"/>
                    <a:buNone/>
                  </a:pPr>
                  <a:r>
                    <a:rPr lang="en-IN" sz="1400" dirty="0">
                      <a:solidFill>
                        <a:schemeClr val="tx1">
                          <a:lumMod val="75000"/>
                          <a:lumOff val="25000"/>
                        </a:schemeClr>
                      </a:solidFill>
                      <a:latin typeface="Lora" pitchFamily="2" charset="0"/>
                    </a:rPr>
                    <a:t>Maecenas non laoreet odio. Fusce lobortis porttitor purus</a:t>
                  </a:r>
                  <a:endParaRPr lang="en-US" sz="1400" b="1" dirty="0">
                    <a:solidFill>
                      <a:schemeClr val="tx1">
                        <a:lumMod val="75000"/>
                        <a:lumOff val="25000"/>
                      </a:schemeClr>
                    </a:solidFill>
                    <a:latin typeface="Lora" pitchFamily="2" charset="0"/>
                    <a:ea typeface="Nunito"/>
                    <a:cs typeface="Nunito"/>
                    <a:sym typeface="Nunito"/>
                  </a:endParaRPr>
                </a:p>
              </p:txBody>
            </p:sp>
          </p:grpSp>
        </p:grpSp>
      </p:grpSp>
    </p:spTree>
    <p:extLst>
      <p:ext uri="{BB962C8B-B14F-4D97-AF65-F5344CB8AC3E}">
        <p14:creationId xmlns:p14="http://schemas.microsoft.com/office/powerpoint/2010/main" val="3018251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DABDDD-5EB3-3F02-2D0B-0DFFF792DD89}"/>
              </a:ext>
            </a:extLst>
          </p:cNvPr>
          <p:cNvSpPr txBox="1"/>
          <p:nvPr/>
        </p:nvSpPr>
        <p:spPr>
          <a:xfrm>
            <a:off x="0" y="1111582"/>
            <a:ext cx="12221028" cy="584775"/>
          </a:xfrm>
          <a:prstGeom prst="rect">
            <a:avLst/>
          </a:prstGeom>
          <a:noFill/>
        </p:spPr>
        <p:txBody>
          <a:bodyPr wrap="square">
            <a:spAutoFit/>
          </a:bodyPr>
          <a:lstStyle/>
          <a:p>
            <a:pPr algn="ctr"/>
            <a:r>
              <a:rPr lang="en" sz="3200" b="1" dirty="0">
                <a:solidFill>
                  <a:schemeClr val="accent1"/>
                </a:solidFill>
                <a:latin typeface="Lora" pitchFamily="2" charset="0"/>
              </a:rPr>
              <a:t>Patient Medical History</a:t>
            </a:r>
            <a:endParaRPr lang="en-US" sz="3200" b="1" dirty="0">
              <a:solidFill>
                <a:schemeClr val="accent1"/>
              </a:solidFill>
              <a:latin typeface="Lora" pitchFamily="2" charset="0"/>
            </a:endParaRPr>
          </a:p>
        </p:txBody>
      </p:sp>
      <p:sp>
        <p:nvSpPr>
          <p:cNvPr id="25" name="Freeform: Shape 24">
            <a:extLst>
              <a:ext uri="{FF2B5EF4-FFF2-40B4-BE49-F238E27FC236}">
                <a16:creationId xmlns:a16="http://schemas.microsoft.com/office/drawing/2014/main" id="{1BB99793-3E55-3FCA-7DC0-1566BCE640B2}"/>
              </a:ext>
            </a:extLst>
          </p:cNvPr>
          <p:cNvSpPr/>
          <p:nvPr/>
        </p:nvSpPr>
        <p:spPr>
          <a:xfrm>
            <a:off x="0" y="-2"/>
            <a:ext cx="2110658" cy="1945825"/>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9" name="Group 28">
            <a:extLst>
              <a:ext uri="{FF2B5EF4-FFF2-40B4-BE49-F238E27FC236}">
                <a16:creationId xmlns:a16="http://schemas.microsoft.com/office/drawing/2014/main" id="{DF53B21C-C0F2-E05F-C0BD-7257AB19EE52}"/>
              </a:ext>
            </a:extLst>
          </p:cNvPr>
          <p:cNvGrpSpPr/>
          <p:nvPr/>
        </p:nvGrpSpPr>
        <p:grpSpPr>
          <a:xfrm>
            <a:off x="509110" y="1945823"/>
            <a:ext cx="11202807" cy="4452466"/>
            <a:chOff x="526929" y="1863091"/>
            <a:chExt cx="11202807" cy="4452466"/>
          </a:xfrm>
        </p:grpSpPr>
        <p:cxnSp>
          <p:nvCxnSpPr>
            <p:cNvPr id="5" name="Google Shape;1005;p66">
              <a:extLst>
                <a:ext uri="{FF2B5EF4-FFF2-40B4-BE49-F238E27FC236}">
                  <a16:creationId xmlns:a16="http://schemas.microsoft.com/office/drawing/2014/main" id="{25ECA805-7446-F225-C871-425EE8804A88}"/>
                </a:ext>
              </a:extLst>
            </p:cNvPr>
            <p:cNvCxnSpPr/>
            <p:nvPr/>
          </p:nvCxnSpPr>
          <p:spPr>
            <a:xfrm>
              <a:off x="6074112" y="3545941"/>
              <a:ext cx="5429002" cy="0"/>
            </a:xfrm>
            <a:prstGeom prst="straightConnector1">
              <a:avLst/>
            </a:prstGeom>
            <a:noFill/>
            <a:ln w="9525" cap="flat" cmpd="sng">
              <a:solidFill>
                <a:schemeClr val="accent4"/>
              </a:solidFill>
              <a:prstDash val="solid"/>
              <a:round/>
              <a:headEnd type="none" w="med" len="med"/>
              <a:tailEnd type="none" w="med" len="med"/>
            </a:ln>
          </p:spPr>
        </p:cxnSp>
        <p:cxnSp>
          <p:nvCxnSpPr>
            <p:cNvPr id="6" name="Google Shape;1006;p66">
              <a:extLst>
                <a:ext uri="{FF2B5EF4-FFF2-40B4-BE49-F238E27FC236}">
                  <a16:creationId xmlns:a16="http://schemas.microsoft.com/office/drawing/2014/main" id="{0529C3F1-FAC7-3AFF-47B9-35AC6591366A}"/>
                </a:ext>
              </a:extLst>
            </p:cNvPr>
            <p:cNvCxnSpPr/>
            <p:nvPr/>
          </p:nvCxnSpPr>
          <p:spPr>
            <a:xfrm>
              <a:off x="6074112" y="5293320"/>
              <a:ext cx="5429002" cy="0"/>
            </a:xfrm>
            <a:prstGeom prst="straightConnector1">
              <a:avLst/>
            </a:prstGeom>
            <a:noFill/>
            <a:ln w="9525" cap="flat" cmpd="sng">
              <a:solidFill>
                <a:schemeClr val="accent4"/>
              </a:solidFill>
              <a:prstDash val="solid"/>
              <a:round/>
              <a:headEnd type="none" w="med" len="med"/>
              <a:tailEnd type="none" w="med" len="med"/>
            </a:ln>
          </p:spPr>
        </p:cxnSp>
        <p:cxnSp>
          <p:nvCxnSpPr>
            <p:cNvPr id="7" name="Google Shape;1007;p66">
              <a:extLst>
                <a:ext uri="{FF2B5EF4-FFF2-40B4-BE49-F238E27FC236}">
                  <a16:creationId xmlns:a16="http://schemas.microsoft.com/office/drawing/2014/main" id="{590592BC-9A47-B92F-182B-4267F7F81260}"/>
                </a:ext>
              </a:extLst>
            </p:cNvPr>
            <p:cNvCxnSpPr/>
            <p:nvPr/>
          </p:nvCxnSpPr>
          <p:spPr>
            <a:xfrm>
              <a:off x="669620" y="2987161"/>
              <a:ext cx="5279694" cy="0"/>
            </a:xfrm>
            <a:prstGeom prst="straightConnector1">
              <a:avLst/>
            </a:prstGeom>
            <a:noFill/>
            <a:ln w="9525" cap="flat" cmpd="sng">
              <a:solidFill>
                <a:schemeClr val="accent4"/>
              </a:solidFill>
              <a:prstDash val="solid"/>
              <a:round/>
              <a:headEnd type="none" w="med" len="med"/>
              <a:tailEnd type="none" w="med" len="med"/>
            </a:ln>
          </p:spPr>
        </p:cxnSp>
        <p:cxnSp>
          <p:nvCxnSpPr>
            <p:cNvPr id="8" name="Google Shape;1008;p66">
              <a:extLst>
                <a:ext uri="{FF2B5EF4-FFF2-40B4-BE49-F238E27FC236}">
                  <a16:creationId xmlns:a16="http://schemas.microsoft.com/office/drawing/2014/main" id="{BE357BCC-7B98-7AEC-562A-5EDFB7A29E31}"/>
                </a:ext>
              </a:extLst>
            </p:cNvPr>
            <p:cNvCxnSpPr/>
            <p:nvPr/>
          </p:nvCxnSpPr>
          <p:spPr>
            <a:xfrm>
              <a:off x="669620" y="4153907"/>
              <a:ext cx="5279694" cy="0"/>
            </a:xfrm>
            <a:prstGeom prst="straightConnector1">
              <a:avLst/>
            </a:prstGeom>
            <a:noFill/>
            <a:ln w="9525" cap="flat" cmpd="sng">
              <a:solidFill>
                <a:schemeClr val="accent4"/>
              </a:solidFill>
              <a:prstDash val="solid"/>
              <a:round/>
              <a:headEnd type="none" w="med" len="med"/>
              <a:tailEnd type="none" w="med" len="med"/>
            </a:ln>
          </p:spPr>
        </p:cxnSp>
        <p:cxnSp>
          <p:nvCxnSpPr>
            <p:cNvPr id="9" name="Google Shape;1009;p66">
              <a:extLst>
                <a:ext uri="{FF2B5EF4-FFF2-40B4-BE49-F238E27FC236}">
                  <a16:creationId xmlns:a16="http://schemas.microsoft.com/office/drawing/2014/main" id="{DB4528A4-0FB4-CFA7-4C3F-5053907794EC}"/>
                </a:ext>
              </a:extLst>
            </p:cNvPr>
            <p:cNvCxnSpPr/>
            <p:nvPr/>
          </p:nvCxnSpPr>
          <p:spPr>
            <a:xfrm>
              <a:off x="669620" y="5336506"/>
              <a:ext cx="5279694" cy="0"/>
            </a:xfrm>
            <a:prstGeom prst="straightConnector1">
              <a:avLst/>
            </a:prstGeom>
            <a:noFill/>
            <a:ln w="9525" cap="flat" cmpd="sng">
              <a:solidFill>
                <a:schemeClr val="accent4"/>
              </a:solidFill>
              <a:prstDash val="solid"/>
              <a:round/>
              <a:headEnd type="none" w="med" len="med"/>
              <a:tailEnd type="none" w="med" len="med"/>
            </a:ln>
          </p:spPr>
        </p:cxnSp>
        <p:sp>
          <p:nvSpPr>
            <p:cNvPr id="10" name="Google Shape;1024;p66">
              <a:extLst>
                <a:ext uri="{FF2B5EF4-FFF2-40B4-BE49-F238E27FC236}">
                  <a16:creationId xmlns:a16="http://schemas.microsoft.com/office/drawing/2014/main" id="{50BEC4BB-BD12-4E94-3EA4-7FDB18476983}"/>
                </a:ext>
              </a:extLst>
            </p:cNvPr>
            <p:cNvSpPr txBox="1"/>
            <p:nvPr/>
          </p:nvSpPr>
          <p:spPr>
            <a:xfrm>
              <a:off x="526929" y="1863091"/>
              <a:ext cx="2577178" cy="78398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accent1"/>
                  </a:solidFill>
                  <a:latin typeface="Lora" pitchFamily="2" charset="0"/>
                  <a:ea typeface="Merriweather Black"/>
                  <a:cs typeface="Merriweather Black"/>
                  <a:sym typeface="Merriweather Black"/>
                </a:rPr>
                <a:t>Age</a:t>
              </a:r>
              <a:endParaRPr b="1" dirty="0">
                <a:solidFill>
                  <a:schemeClr val="accent1"/>
                </a:solidFill>
                <a:latin typeface="Lora" pitchFamily="2" charset="0"/>
                <a:ea typeface="Merriweather Black"/>
                <a:cs typeface="Merriweather Black"/>
                <a:sym typeface="Merriweather Black"/>
              </a:endParaRPr>
            </a:p>
          </p:txBody>
        </p:sp>
        <p:sp>
          <p:nvSpPr>
            <p:cNvPr id="11" name="Google Shape;1025;p66">
              <a:extLst>
                <a:ext uri="{FF2B5EF4-FFF2-40B4-BE49-F238E27FC236}">
                  <a16:creationId xmlns:a16="http://schemas.microsoft.com/office/drawing/2014/main" id="{94975D43-19CE-95EF-210C-C41E7CBD7AE8}"/>
                </a:ext>
              </a:extLst>
            </p:cNvPr>
            <p:cNvSpPr txBox="1"/>
            <p:nvPr/>
          </p:nvSpPr>
          <p:spPr>
            <a:xfrm>
              <a:off x="526929" y="2301858"/>
              <a:ext cx="3136956" cy="48787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dirty="0">
                  <a:solidFill>
                    <a:schemeClr val="tx1">
                      <a:lumMod val="75000"/>
                      <a:lumOff val="25000"/>
                    </a:schemeClr>
                  </a:solidFill>
                  <a:latin typeface="Lora" pitchFamily="2" charset="0"/>
                  <a:ea typeface="Lato"/>
                  <a:cs typeface="Lato"/>
                  <a:sym typeface="Lato"/>
                </a:rPr>
                <a:t>35 years</a:t>
              </a:r>
              <a:endParaRPr dirty="0">
                <a:solidFill>
                  <a:schemeClr val="tx1">
                    <a:lumMod val="75000"/>
                    <a:lumOff val="25000"/>
                  </a:schemeClr>
                </a:solidFill>
                <a:latin typeface="Lora" pitchFamily="2" charset="0"/>
                <a:ea typeface="Lato"/>
                <a:cs typeface="Lato"/>
                <a:sym typeface="Lato"/>
              </a:endParaRPr>
            </a:p>
          </p:txBody>
        </p:sp>
        <p:sp>
          <p:nvSpPr>
            <p:cNvPr id="12" name="Google Shape;1026;p66">
              <a:extLst>
                <a:ext uri="{FF2B5EF4-FFF2-40B4-BE49-F238E27FC236}">
                  <a16:creationId xmlns:a16="http://schemas.microsoft.com/office/drawing/2014/main" id="{EDA465F0-8084-B766-4615-5C19DB27B027}"/>
                </a:ext>
              </a:extLst>
            </p:cNvPr>
            <p:cNvSpPr txBox="1"/>
            <p:nvPr/>
          </p:nvSpPr>
          <p:spPr>
            <a:xfrm>
              <a:off x="526929" y="3038367"/>
              <a:ext cx="2577178" cy="78398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Gender</a:t>
              </a:r>
              <a:endParaRPr b="1">
                <a:solidFill>
                  <a:schemeClr val="accent1"/>
                </a:solidFill>
                <a:latin typeface="Lora" pitchFamily="2" charset="0"/>
                <a:ea typeface="Merriweather Black"/>
                <a:cs typeface="Merriweather Black"/>
                <a:sym typeface="Merriweather Black"/>
              </a:endParaRPr>
            </a:p>
          </p:txBody>
        </p:sp>
        <p:sp>
          <p:nvSpPr>
            <p:cNvPr id="13" name="Google Shape;1027;p66">
              <a:extLst>
                <a:ext uri="{FF2B5EF4-FFF2-40B4-BE49-F238E27FC236}">
                  <a16:creationId xmlns:a16="http://schemas.microsoft.com/office/drawing/2014/main" id="{856BF250-9A76-091A-5EC4-90D54B10354E}"/>
                </a:ext>
              </a:extLst>
            </p:cNvPr>
            <p:cNvSpPr txBox="1"/>
            <p:nvPr/>
          </p:nvSpPr>
          <p:spPr>
            <a:xfrm>
              <a:off x="526929" y="3477134"/>
              <a:ext cx="3136956" cy="48787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dirty="0">
                  <a:solidFill>
                    <a:schemeClr val="tx1">
                      <a:lumMod val="75000"/>
                      <a:lumOff val="25000"/>
                    </a:schemeClr>
                  </a:solidFill>
                  <a:latin typeface="Lora" pitchFamily="2" charset="0"/>
                  <a:ea typeface="Lato"/>
                  <a:cs typeface="Lato"/>
                  <a:sym typeface="Lato"/>
                </a:rPr>
                <a:t>Female</a:t>
              </a:r>
              <a:endParaRPr dirty="0">
                <a:solidFill>
                  <a:schemeClr val="tx1">
                    <a:lumMod val="75000"/>
                    <a:lumOff val="25000"/>
                  </a:schemeClr>
                </a:solidFill>
                <a:latin typeface="Lora" pitchFamily="2" charset="0"/>
                <a:ea typeface="Lato"/>
                <a:cs typeface="Lato"/>
                <a:sym typeface="Lato"/>
              </a:endParaRPr>
            </a:p>
          </p:txBody>
        </p:sp>
        <p:sp>
          <p:nvSpPr>
            <p:cNvPr id="14" name="Google Shape;1028;p66">
              <a:extLst>
                <a:ext uri="{FF2B5EF4-FFF2-40B4-BE49-F238E27FC236}">
                  <a16:creationId xmlns:a16="http://schemas.microsoft.com/office/drawing/2014/main" id="{D58852CC-365E-A6AD-053F-6823890F7ED2}"/>
                </a:ext>
              </a:extLst>
            </p:cNvPr>
            <p:cNvSpPr txBox="1"/>
            <p:nvPr/>
          </p:nvSpPr>
          <p:spPr>
            <a:xfrm>
              <a:off x="526929" y="4213643"/>
              <a:ext cx="2577178" cy="78398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Allergies</a:t>
              </a:r>
              <a:endParaRPr b="1">
                <a:solidFill>
                  <a:schemeClr val="accent1"/>
                </a:solidFill>
                <a:latin typeface="Lora" pitchFamily="2" charset="0"/>
                <a:ea typeface="Merriweather Black"/>
                <a:cs typeface="Merriweather Black"/>
                <a:sym typeface="Merriweather Black"/>
              </a:endParaRPr>
            </a:p>
          </p:txBody>
        </p:sp>
        <p:sp>
          <p:nvSpPr>
            <p:cNvPr id="15" name="Google Shape;1029;p66">
              <a:extLst>
                <a:ext uri="{FF2B5EF4-FFF2-40B4-BE49-F238E27FC236}">
                  <a16:creationId xmlns:a16="http://schemas.microsoft.com/office/drawing/2014/main" id="{961C7D05-F90E-D89E-1467-BD4502F5DCA7}"/>
                </a:ext>
              </a:extLst>
            </p:cNvPr>
            <p:cNvSpPr txBox="1"/>
            <p:nvPr/>
          </p:nvSpPr>
          <p:spPr>
            <a:xfrm>
              <a:off x="526929" y="4652410"/>
              <a:ext cx="3136956" cy="48787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a:solidFill>
                    <a:schemeClr val="tx1">
                      <a:lumMod val="75000"/>
                      <a:lumOff val="25000"/>
                    </a:schemeClr>
                  </a:solidFill>
                  <a:latin typeface="Lora" pitchFamily="2" charset="0"/>
                  <a:ea typeface="Lato"/>
                  <a:cs typeface="Lato"/>
                  <a:sym typeface="Lato"/>
                </a:rPr>
                <a:t>None</a:t>
              </a:r>
              <a:endParaRPr>
                <a:solidFill>
                  <a:schemeClr val="tx1">
                    <a:lumMod val="75000"/>
                    <a:lumOff val="25000"/>
                  </a:schemeClr>
                </a:solidFill>
                <a:latin typeface="Lora" pitchFamily="2" charset="0"/>
                <a:ea typeface="Lato"/>
                <a:cs typeface="Lato"/>
                <a:sym typeface="Lato"/>
              </a:endParaRPr>
            </a:p>
          </p:txBody>
        </p:sp>
        <p:sp>
          <p:nvSpPr>
            <p:cNvPr id="16" name="Google Shape;1030;p66">
              <a:extLst>
                <a:ext uri="{FF2B5EF4-FFF2-40B4-BE49-F238E27FC236}">
                  <a16:creationId xmlns:a16="http://schemas.microsoft.com/office/drawing/2014/main" id="{63825431-71EA-1A02-E18F-58E85D652B28}"/>
                </a:ext>
              </a:extLst>
            </p:cNvPr>
            <p:cNvSpPr txBox="1"/>
            <p:nvPr/>
          </p:nvSpPr>
          <p:spPr>
            <a:xfrm>
              <a:off x="526929" y="5388919"/>
              <a:ext cx="2577178" cy="78398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Location</a:t>
              </a:r>
              <a:endParaRPr b="1">
                <a:solidFill>
                  <a:schemeClr val="accent1"/>
                </a:solidFill>
                <a:latin typeface="Lora" pitchFamily="2" charset="0"/>
                <a:ea typeface="Merriweather Black"/>
                <a:cs typeface="Merriweather Black"/>
                <a:sym typeface="Merriweather Black"/>
              </a:endParaRPr>
            </a:p>
          </p:txBody>
        </p:sp>
        <p:sp>
          <p:nvSpPr>
            <p:cNvPr id="17" name="Google Shape;1031;p66">
              <a:extLst>
                <a:ext uri="{FF2B5EF4-FFF2-40B4-BE49-F238E27FC236}">
                  <a16:creationId xmlns:a16="http://schemas.microsoft.com/office/drawing/2014/main" id="{14446767-3191-E31E-B590-F24E8E07597B}"/>
                </a:ext>
              </a:extLst>
            </p:cNvPr>
            <p:cNvSpPr txBox="1"/>
            <p:nvPr/>
          </p:nvSpPr>
          <p:spPr>
            <a:xfrm>
              <a:off x="526929" y="5827686"/>
              <a:ext cx="3136956" cy="48787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dirty="0">
                  <a:solidFill>
                    <a:schemeClr val="tx1">
                      <a:lumMod val="75000"/>
                      <a:lumOff val="25000"/>
                    </a:schemeClr>
                  </a:solidFill>
                  <a:latin typeface="Lora" pitchFamily="2" charset="0"/>
                  <a:ea typeface="Lato"/>
                  <a:cs typeface="Lato"/>
                  <a:sym typeface="Lato"/>
                </a:rPr>
                <a:t>Malaga, Spain</a:t>
              </a:r>
              <a:endParaRPr dirty="0">
                <a:solidFill>
                  <a:schemeClr val="tx1">
                    <a:lumMod val="75000"/>
                    <a:lumOff val="25000"/>
                  </a:schemeClr>
                </a:solidFill>
                <a:latin typeface="Lora" pitchFamily="2" charset="0"/>
                <a:ea typeface="Lato"/>
                <a:cs typeface="Lato"/>
                <a:sym typeface="Lato"/>
              </a:endParaRPr>
            </a:p>
          </p:txBody>
        </p:sp>
        <p:sp>
          <p:nvSpPr>
            <p:cNvPr id="18" name="Google Shape;1032;p66">
              <a:extLst>
                <a:ext uri="{FF2B5EF4-FFF2-40B4-BE49-F238E27FC236}">
                  <a16:creationId xmlns:a16="http://schemas.microsoft.com/office/drawing/2014/main" id="{DEFAD14A-88A5-396C-0E03-1F4780AD9A04}"/>
                </a:ext>
              </a:extLst>
            </p:cNvPr>
            <p:cNvSpPr txBox="1"/>
            <p:nvPr/>
          </p:nvSpPr>
          <p:spPr>
            <a:xfrm>
              <a:off x="9116921" y="1863091"/>
              <a:ext cx="2577178" cy="78398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dirty="0">
                  <a:solidFill>
                    <a:schemeClr val="accent1"/>
                  </a:solidFill>
                  <a:latin typeface="Lora" pitchFamily="2" charset="0"/>
                  <a:ea typeface="Merriweather Black"/>
                  <a:cs typeface="Merriweather Black"/>
                  <a:sym typeface="Merriweather Black"/>
                </a:rPr>
                <a:t>2010</a:t>
              </a:r>
              <a:endParaRPr b="1" dirty="0">
                <a:solidFill>
                  <a:schemeClr val="accent1"/>
                </a:solidFill>
                <a:latin typeface="Lora" pitchFamily="2" charset="0"/>
                <a:ea typeface="Merriweather Black"/>
                <a:cs typeface="Merriweather Black"/>
                <a:sym typeface="Merriweather Black"/>
              </a:endParaRPr>
            </a:p>
          </p:txBody>
        </p:sp>
        <p:sp>
          <p:nvSpPr>
            <p:cNvPr id="20" name="Google Shape;1034;p66">
              <a:extLst>
                <a:ext uri="{FF2B5EF4-FFF2-40B4-BE49-F238E27FC236}">
                  <a16:creationId xmlns:a16="http://schemas.microsoft.com/office/drawing/2014/main" id="{1BA36FBA-914A-A7EF-2A53-0EA5CB258586}"/>
                </a:ext>
              </a:extLst>
            </p:cNvPr>
            <p:cNvSpPr txBox="1"/>
            <p:nvPr/>
          </p:nvSpPr>
          <p:spPr>
            <a:xfrm>
              <a:off x="9116921" y="3603180"/>
              <a:ext cx="2577178" cy="78398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2015</a:t>
              </a:r>
              <a:endParaRPr b="1">
                <a:solidFill>
                  <a:schemeClr val="accent1"/>
                </a:solidFill>
                <a:latin typeface="Lora" pitchFamily="2" charset="0"/>
                <a:ea typeface="Merriweather Black"/>
                <a:cs typeface="Merriweather Black"/>
                <a:sym typeface="Merriweather Black"/>
              </a:endParaRPr>
            </a:p>
          </p:txBody>
        </p:sp>
        <p:sp>
          <p:nvSpPr>
            <p:cNvPr id="22" name="Google Shape;1036;p66">
              <a:extLst>
                <a:ext uri="{FF2B5EF4-FFF2-40B4-BE49-F238E27FC236}">
                  <a16:creationId xmlns:a16="http://schemas.microsoft.com/office/drawing/2014/main" id="{F3CF9D14-6AF1-FD64-0B3B-5224F726D9D4}"/>
                </a:ext>
              </a:extLst>
            </p:cNvPr>
            <p:cNvSpPr txBox="1"/>
            <p:nvPr/>
          </p:nvSpPr>
          <p:spPr>
            <a:xfrm>
              <a:off x="9116921" y="5392339"/>
              <a:ext cx="2577178" cy="78398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accent1"/>
                  </a:solidFill>
                  <a:latin typeface="Lora" pitchFamily="2" charset="0"/>
                  <a:ea typeface="Merriweather Black"/>
                  <a:cs typeface="Merriweather Black"/>
                  <a:sym typeface="Merriweather Black"/>
                </a:rPr>
                <a:t>2019</a:t>
              </a:r>
              <a:endParaRPr b="1">
                <a:solidFill>
                  <a:schemeClr val="accent1"/>
                </a:solidFill>
                <a:latin typeface="Lora" pitchFamily="2" charset="0"/>
                <a:ea typeface="Merriweather Black"/>
                <a:cs typeface="Merriweather Black"/>
                <a:sym typeface="Merriweather Black"/>
              </a:endParaRPr>
            </a:p>
          </p:txBody>
        </p:sp>
        <p:pic>
          <p:nvPicPr>
            <p:cNvPr id="24" name="Picture 23">
              <a:extLst>
                <a:ext uri="{FF2B5EF4-FFF2-40B4-BE49-F238E27FC236}">
                  <a16:creationId xmlns:a16="http://schemas.microsoft.com/office/drawing/2014/main" id="{76F801FA-12EA-777D-3293-35E5DFBE6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6115" y="2350073"/>
              <a:ext cx="5948576" cy="3965484"/>
            </a:xfrm>
            <a:prstGeom prst="rect">
              <a:avLst/>
            </a:prstGeom>
          </p:spPr>
        </p:pic>
        <p:sp>
          <p:nvSpPr>
            <p:cNvPr id="26" name="TextBox 25">
              <a:extLst>
                <a:ext uri="{FF2B5EF4-FFF2-40B4-BE49-F238E27FC236}">
                  <a16:creationId xmlns:a16="http://schemas.microsoft.com/office/drawing/2014/main" id="{C5AB85F8-D4D8-B140-448A-6909DDC39DD3}"/>
                </a:ext>
              </a:extLst>
            </p:cNvPr>
            <p:cNvSpPr txBox="1"/>
            <p:nvPr/>
          </p:nvSpPr>
          <p:spPr>
            <a:xfrm>
              <a:off x="9364691" y="2314961"/>
              <a:ext cx="2365045" cy="461665"/>
            </a:xfrm>
            <a:prstGeom prst="rect">
              <a:avLst/>
            </a:prstGeom>
            <a:noFill/>
          </p:spPr>
          <p:txBody>
            <a:bodyPr wrap="square">
              <a:spAutoFit/>
            </a:bodyPr>
            <a:lstStyle/>
            <a:p>
              <a:pPr algn="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dirty="0">
                <a:solidFill>
                  <a:schemeClr val="tx1">
                    <a:lumMod val="75000"/>
                    <a:lumOff val="25000"/>
                  </a:schemeClr>
                </a:solidFill>
                <a:latin typeface="Lora" pitchFamily="2" charset="0"/>
                <a:ea typeface="Nunito"/>
                <a:cs typeface="Nunito"/>
                <a:sym typeface="Nunito"/>
              </a:endParaRPr>
            </a:p>
          </p:txBody>
        </p:sp>
        <p:sp>
          <p:nvSpPr>
            <p:cNvPr id="27" name="TextBox 26">
              <a:extLst>
                <a:ext uri="{FF2B5EF4-FFF2-40B4-BE49-F238E27FC236}">
                  <a16:creationId xmlns:a16="http://schemas.microsoft.com/office/drawing/2014/main" id="{7BA6CFF3-297D-BF47-3F15-51F729798DBA}"/>
                </a:ext>
              </a:extLst>
            </p:cNvPr>
            <p:cNvSpPr txBox="1"/>
            <p:nvPr/>
          </p:nvSpPr>
          <p:spPr>
            <a:xfrm>
              <a:off x="9364691" y="4062339"/>
              <a:ext cx="2365045" cy="461665"/>
            </a:xfrm>
            <a:prstGeom prst="rect">
              <a:avLst/>
            </a:prstGeom>
            <a:noFill/>
          </p:spPr>
          <p:txBody>
            <a:bodyPr wrap="square">
              <a:spAutoFit/>
            </a:bodyPr>
            <a:lstStyle/>
            <a:p>
              <a:pPr algn="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dirty="0">
                <a:solidFill>
                  <a:schemeClr val="tx1">
                    <a:lumMod val="75000"/>
                    <a:lumOff val="25000"/>
                  </a:schemeClr>
                </a:solidFill>
                <a:latin typeface="Lora" pitchFamily="2" charset="0"/>
                <a:ea typeface="Nunito"/>
                <a:cs typeface="Nunito"/>
                <a:sym typeface="Nunito"/>
              </a:endParaRPr>
            </a:p>
          </p:txBody>
        </p:sp>
        <p:sp>
          <p:nvSpPr>
            <p:cNvPr id="28" name="TextBox 27">
              <a:extLst>
                <a:ext uri="{FF2B5EF4-FFF2-40B4-BE49-F238E27FC236}">
                  <a16:creationId xmlns:a16="http://schemas.microsoft.com/office/drawing/2014/main" id="{A30C7D77-0746-E1A2-CE90-F6581645FF5E}"/>
                </a:ext>
              </a:extLst>
            </p:cNvPr>
            <p:cNvSpPr txBox="1"/>
            <p:nvPr/>
          </p:nvSpPr>
          <p:spPr>
            <a:xfrm>
              <a:off x="9364691" y="5827686"/>
              <a:ext cx="2365045" cy="461665"/>
            </a:xfrm>
            <a:prstGeom prst="rect">
              <a:avLst/>
            </a:prstGeom>
            <a:noFill/>
          </p:spPr>
          <p:txBody>
            <a:bodyPr wrap="square">
              <a:spAutoFit/>
            </a:bodyPr>
            <a:lstStyle/>
            <a:p>
              <a:pPr algn="r">
                <a:spcBef>
                  <a:spcPts val="0"/>
                </a:spcBef>
                <a:buClr>
                  <a:schemeClr val="dk1"/>
                </a:buClr>
                <a:buSzPts val="1100"/>
                <a:buFont typeface="Arial"/>
                <a:buNone/>
              </a:pPr>
              <a:r>
                <a:rPr lang="en-IN" sz="1200" dirty="0">
                  <a:solidFill>
                    <a:schemeClr val="tx1">
                      <a:lumMod val="75000"/>
                      <a:lumOff val="25000"/>
                    </a:schemeClr>
                  </a:solidFill>
                  <a:latin typeface="Lora" pitchFamily="2" charset="0"/>
                </a:rPr>
                <a:t>Maecenas non laoreet odio. Fusce lobortis porttitor purus</a:t>
              </a:r>
              <a:endParaRPr lang="en-US" sz="1200" dirty="0">
                <a:solidFill>
                  <a:schemeClr val="tx1">
                    <a:lumMod val="75000"/>
                    <a:lumOff val="2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3215262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B577FE-A42B-84D1-A1CE-2C4C2C116F25}"/>
              </a:ext>
            </a:extLst>
          </p:cNvPr>
          <p:cNvSpPr txBox="1"/>
          <p:nvPr/>
        </p:nvSpPr>
        <p:spPr>
          <a:xfrm>
            <a:off x="0" y="1111582"/>
            <a:ext cx="12221028" cy="646331"/>
          </a:xfrm>
          <a:prstGeom prst="rect">
            <a:avLst/>
          </a:prstGeom>
          <a:noFill/>
        </p:spPr>
        <p:txBody>
          <a:bodyPr wrap="square">
            <a:spAutoFit/>
          </a:bodyPr>
          <a:lstStyle/>
          <a:p>
            <a:pPr algn="ctr"/>
            <a:r>
              <a:rPr lang="en" sz="3600" b="1" dirty="0">
                <a:solidFill>
                  <a:schemeClr val="accent1"/>
                </a:solidFill>
                <a:latin typeface="Lora" pitchFamily="2" charset="0"/>
              </a:rPr>
              <a:t>Review Of Systems</a:t>
            </a:r>
            <a:endParaRPr lang="en-US" sz="2400" b="1" dirty="0">
              <a:solidFill>
                <a:schemeClr val="accent1"/>
              </a:solidFill>
              <a:latin typeface="Lora" pitchFamily="2" charset="0"/>
            </a:endParaRPr>
          </a:p>
        </p:txBody>
      </p:sp>
      <p:sp>
        <p:nvSpPr>
          <p:cNvPr id="217" name="Freeform: Shape 216">
            <a:extLst>
              <a:ext uri="{FF2B5EF4-FFF2-40B4-BE49-F238E27FC236}">
                <a16:creationId xmlns:a16="http://schemas.microsoft.com/office/drawing/2014/main" id="{1043B902-777C-3325-AEFB-4E39D26C2125}"/>
              </a:ext>
            </a:extLst>
          </p:cNvPr>
          <p:cNvSpPr/>
          <p:nvPr/>
        </p:nvSpPr>
        <p:spPr>
          <a:xfrm rot="5400000">
            <a:off x="9307694" y="31441"/>
            <a:ext cx="3000122" cy="2765824"/>
          </a:xfrm>
          <a:custGeom>
            <a:avLst/>
            <a:gdLst>
              <a:gd name="connsiteX0" fmla="*/ 0 w 2110658"/>
              <a:gd name="connsiteY0" fmla="*/ 0 h 3178373"/>
              <a:gd name="connsiteX1" fmla="*/ 2110658 w 2110658"/>
              <a:gd name="connsiteY1" fmla="*/ 0 h 3178373"/>
              <a:gd name="connsiteX2" fmla="*/ 2103679 w 2110658"/>
              <a:gd name="connsiteY2" fmla="*/ 12873 h 3178373"/>
              <a:gd name="connsiteX3" fmla="*/ 2032901 w 2110658"/>
              <a:gd name="connsiteY3" fmla="*/ 106831 h 3178373"/>
              <a:gd name="connsiteX4" fmla="*/ 1362817 w 2110658"/>
              <a:gd name="connsiteY4" fmla="*/ 690479 h 3178373"/>
              <a:gd name="connsiteX5" fmla="*/ 1209143 w 2110658"/>
              <a:gd name="connsiteY5" fmla="*/ 1085551 h 3178373"/>
              <a:gd name="connsiteX6" fmla="*/ 1177335 w 2110658"/>
              <a:gd name="connsiteY6" fmla="*/ 2121166 h 3178373"/>
              <a:gd name="connsiteX7" fmla="*/ 1157830 w 2110658"/>
              <a:gd name="connsiteY7" fmla="*/ 2220716 h 3178373"/>
              <a:gd name="connsiteX8" fmla="*/ 53542 w 2110658"/>
              <a:gd name="connsiteY8" fmla="*/ 3171002 h 3178373"/>
              <a:gd name="connsiteX9" fmla="*/ 0 w 2110658"/>
              <a:gd name="connsiteY9" fmla="*/ 3178373 h 3178373"/>
              <a:gd name="connsiteX10" fmla="*/ 0 w 2110658"/>
              <a:gd name="connsiteY10" fmla="*/ 0 h 3178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10658" h="3178373">
                <a:moveTo>
                  <a:pt x="0" y="0"/>
                </a:moveTo>
                <a:lnTo>
                  <a:pt x="2110658" y="0"/>
                </a:lnTo>
                <a:lnTo>
                  <a:pt x="2103679" y="12873"/>
                </a:lnTo>
                <a:cubicBezTo>
                  <a:pt x="2082663" y="45662"/>
                  <a:pt x="2059082" y="77083"/>
                  <a:pt x="2032901" y="106831"/>
                </a:cubicBezTo>
                <a:cubicBezTo>
                  <a:pt x="1837911" y="328362"/>
                  <a:pt x="1535032" y="452542"/>
                  <a:pt x="1362817" y="690479"/>
                </a:cubicBezTo>
                <a:cubicBezTo>
                  <a:pt x="1275733" y="810781"/>
                  <a:pt x="1231075" y="944370"/>
                  <a:pt x="1209143" y="1085551"/>
                </a:cubicBezTo>
                <a:cubicBezTo>
                  <a:pt x="1158184" y="1413586"/>
                  <a:pt x="1229933" y="1782583"/>
                  <a:pt x="1177335" y="2121166"/>
                </a:cubicBezTo>
                <a:cubicBezTo>
                  <a:pt x="1172130" y="2154672"/>
                  <a:pt x="1165721" y="2187878"/>
                  <a:pt x="1157830" y="2220716"/>
                </a:cubicBezTo>
                <a:cubicBezTo>
                  <a:pt x="1040562" y="2709552"/>
                  <a:pt x="575000" y="3078688"/>
                  <a:pt x="53542" y="3171002"/>
                </a:cubicBezTo>
                <a:lnTo>
                  <a:pt x="0" y="3178373"/>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24" name="Group 223">
            <a:extLst>
              <a:ext uri="{FF2B5EF4-FFF2-40B4-BE49-F238E27FC236}">
                <a16:creationId xmlns:a16="http://schemas.microsoft.com/office/drawing/2014/main" id="{F70BA864-CF04-A2E8-73AA-2EA9D4B01E2E}"/>
              </a:ext>
            </a:extLst>
          </p:cNvPr>
          <p:cNvGrpSpPr/>
          <p:nvPr/>
        </p:nvGrpSpPr>
        <p:grpSpPr>
          <a:xfrm>
            <a:off x="990488" y="2288622"/>
            <a:ext cx="10211024" cy="3947346"/>
            <a:chOff x="1005002" y="2498172"/>
            <a:chExt cx="10211024" cy="3947346"/>
          </a:xfrm>
        </p:grpSpPr>
        <p:grpSp>
          <p:nvGrpSpPr>
            <p:cNvPr id="215" name="Group 214">
              <a:extLst>
                <a:ext uri="{FF2B5EF4-FFF2-40B4-BE49-F238E27FC236}">
                  <a16:creationId xmlns:a16="http://schemas.microsoft.com/office/drawing/2014/main" id="{46E80806-3930-A19B-DD44-8C1F0141DCEF}"/>
                </a:ext>
              </a:extLst>
            </p:cNvPr>
            <p:cNvGrpSpPr/>
            <p:nvPr/>
          </p:nvGrpSpPr>
          <p:grpSpPr>
            <a:xfrm>
              <a:off x="1005002" y="2498172"/>
              <a:ext cx="10211024" cy="3947346"/>
              <a:chOff x="293695" y="2209801"/>
              <a:chExt cx="11604386" cy="4485988"/>
            </a:xfrm>
          </p:grpSpPr>
          <p:sp>
            <p:nvSpPr>
              <p:cNvPr id="7" name="Freeform: Shape 6">
                <a:extLst>
                  <a:ext uri="{FF2B5EF4-FFF2-40B4-BE49-F238E27FC236}">
                    <a16:creationId xmlns:a16="http://schemas.microsoft.com/office/drawing/2014/main" id="{52B03631-8B4F-387F-915C-D4E81F1A07CA}"/>
                  </a:ext>
                </a:extLst>
              </p:cNvPr>
              <p:cNvSpPr/>
              <p:nvPr/>
            </p:nvSpPr>
            <p:spPr>
              <a:xfrm>
                <a:off x="293695" y="2209801"/>
                <a:ext cx="2917786" cy="4485988"/>
              </a:xfrm>
              <a:custGeom>
                <a:avLst/>
                <a:gdLst>
                  <a:gd name="connsiteX0" fmla="*/ 0 w 2270356"/>
                  <a:gd name="connsiteY0" fmla="*/ 0 h 3490589"/>
                  <a:gd name="connsiteX1" fmla="*/ 2270357 w 2270356"/>
                  <a:gd name="connsiteY1" fmla="*/ 0 h 3490589"/>
                  <a:gd name="connsiteX2" fmla="*/ 2270357 w 2270356"/>
                  <a:gd name="connsiteY2" fmla="*/ 3490590 h 3490589"/>
                  <a:gd name="connsiteX3" fmla="*/ 0 w 2270356"/>
                  <a:gd name="connsiteY3" fmla="*/ 3490590 h 3490589"/>
                </a:gdLst>
                <a:ahLst/>
                <a:cxnLst>
                  <a:cxn ang="0">
                    <a:pos x="connsiteX0" y="connsiteY0"/>
                  </a:cxn>
                  <a:cxn ang="0">
                    <a:pos x="connsiteX1" y="connsiteY1"/>
                  </a:cxn>
                  <a:cxn ang="0">
                    <a:pos x="connsiteX2" y="connsiteY2"/>
                  </a:cxn>
                  <a:cxn ang="0">
                    <a:pos x="connsiteX3" y="connsiteY3"/>
                  </a:cxn>
                </a:cxnLst>
                <a:rect l="l" t="t" r="r" b="b"/>
                <a:pathLst>
                  <a:path w="2270356" h="3490589">
                    <a:moveTo>
                      <a:pt x="0" y="0"/>
                    </a:moveTo>
                    <a:lnTo>
                      <a:pt x="2270357" y="0"/>
                    </a:lnTo>
                    <a:lnTo>
                      <a:pt x="2270357" y="3490590"/>
                    </a:lnTo>
                    <a:lnTo>
                      <a:pt x="0" y="3490590"/>
                    </a:lnTo>
                    <a:close/>
                  </a:path>
                </a:pathLst>
              </a:custGeom>
              <a:solidFill>
                <a:schemeClr val="accent4">
                  <a:lumMod val="90000"/>
                </a:schemeClr>
              </a:solidFill>
              <a:ln w="22296"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8BB5B36-BB24-56D2-2F61-0042AFE6B446}"/>
                  </a:ext>
                </a:extLst>
              </p:cNvPr>
              <p:cNvSpPr/>
              <p:nvPr/>
            </p:nvSpPr>
            <p:spPr>
              <a:xfrm>
                <a:off x="1034632" y="2529287"/>
                <a:ext cx="1458234" cy="1453017"/>
              </a:xfrm>
              <a:custGeom>
                <a:avLst/>
                <a:gdLst>
                  <a:gd name="connsiteX0" fmla="*/ 1123384 w 1134665"/>
                  <a:gd name="connsiteY0" fmla="*/ 448912 h 1130606"/>
                  <a:gd name="connsiteX1" fmla="*/ 1123384 w 1134665"/>
                  <a:gd name="connsiteY1" fmla="*/ 448912 h 1130606"/>
                  <a:gd name="connsiteX2" fmla="*/ 1119147 w 1134665"/>
                  <a:gd name="connsiteY2" fmla="*/ 431298 h 1130606"/>
                  <a:gd name="connsiteX3" fmla="*/ 1119147 w 1134665"/>
                  <a:gd name="connsiteY3" fmla="*/ 429960 h 1130606"/>
                  <a:gd name="connsiteX4" fmla="*/ 1097967 w 1134665"/>
                  <a:gd name="connsiteY4" fmla="*/ 363074 h 1130606"/>
                  <a:gd name="connsiteX5" fmla="*/ 1094845 w 1134665"/>
                  <a:gd name="connsiteY5" fmla="*/ 355048 h 1130606"/>
                  <a:gd name="connsiteX6" fmla="*/ 1084143 w 1134665"/>
                  <a:gd name="connsiteY6" fmla="*/ 330299 h 1130606"/>
                  <a:gd name="connsiteX7" fmla="*/ 1080576 w 1134665"/>
                  <a:gd name="connsiteY7" fmla="*/ 322273 h 1130606"/>
                  <a:gd name="connsiteX8" fmla="*/ 1065861 w 1134665"/>
                  <a:gd name="connsiteY8" fmla="*/ 293512 h 1130606"/>
                  <a:gd name="connsiteX9" fmla="*/ 1060064 w 1134665"/>
                  <a:gd name="connsiteY9" fmla="*/ 283256 h 1130606"/>
                  <a:gd name="connsiteX10" fmla="*/ 1049140 w 1134665"/>
                  <a:gd name="connsiteY10" fmla="*/ 264973 h 1130606"/>
                  <a:gd name="connsiteX11" fmla="*/ 1040890 w 1134665"/>
                  <a:gd name="connsiteY11" fmla="*/ 252265 h 1130606"/>
                  <a:gd name="connsiteX12" fmla="*/ 1030188 w 1134665"/>
                  <a:gd name="connsiteY12" fmla="*/ 236881 h 1130606"/>
                  <a:gd name="connsiteX13" fmla="*/ 1015027 w 1134665"/>
                  <a:gd name="connsiteY13" fmla="*/ 216369 h 1130606"/>
                  <a:gd name="connsiteX14" fmla="*/ 1003880 w 1134665"/>
                  <a:gd name="connsiteY14" fmla="*/ 202546 h 1130606"/>
                  <a:gd name="connsiteX15" fmla="*/ 991840 w 1134665"/>
                  <a:gd name="connsiteY15" fmla="*/ 188722 h 1130606"/>
                  <a:gd name="connsiteX16" fmla="*/ 982253 w 1134665"/>
                  <a:gd name="connsiteY16" fmla="*/ 178243 h 1130606"/>
                  <a:gd name="connsiteX17" fmla="*/ 973781 w 1134665"/>
                  <a:gd name="connsiteY17" fmla="*/ 168880 h 1130606"/>
                  <a:gd name="connsiteX18" fmla="*/ 966423 w 1134665"/>
                  <a:gd name="connsiteY18" fmla="*/ 161299 h 1130606"/>
                  <a:gd name="connsiteX19" fmla="*/ 966423 w 1134665"/>
                  <a:gd name="connsiteY19" fmla="*/ 161299 h 1130606"/>
                  <a:gd name="connsiteX20" fmla="*/ 777357 w 1134665"/>
                  <a:gd name="connsiteY20" fmla="*/ 37559 h 1130606"/>
                  <a:gd name="connsiteX21" fmla="*/ 777357 w 1134665"/>
                  <a:gd name="connsiteY21" fmla="*/ 37559 h 1130606"/>
                  <a:gd name="connsiteX22" fmla="*/ 767992 w 1134665"/>
                  <a:gd name="connsiteY22" fmla="*/ 33992 h 1130606"/>
                  <a:gd name="connsiteX23" fmla="*/ 764871 w 1134665"/>
                  <a:gd name="connsiteY23" fmla="*/ 33992 h 1130606"/>
                  <a:gd name="connsiteX24" fmla="*/ 754169 w 1134665"/>
                  <a:gd name="connsiteY24" fmla="*/ 30201 h 1130606"/>
                  <a:gd name="connsiteX25" fmla="*/ 740123 w 1134665"/>
                  <a:gd name="connsiteY25" fmla="*/ 25519 h 1130606"/>
                  <a:gd name="connsiteX26" fmla="*/ 725631 w 1134665"/>
                  <a:gd name="connsiteY26" fmla="*/ 21283 h 1130606"/>
                  <a:gd name="connsiteX27" fmla="*/ 715598 w 1134665"/>
                  <a:gd name="connsiteY27" fmla="*/ 18385 h 1130606"/>
                  <a:gd name="connsiteX28" fmla="*/ 697761 w 1134665"/>
                  <a:gd name="connsiteY28" fmla="*/ 13925 h 1130606"/>
                  <a:gd name="connsiteX29" fmla="*/ 690627 w 1134665"/>
                  <a:gd name="connsiteY29" fmla="*/ 12142 h 1130606"/>
                  <a:gd name="connsiteX30" fmla="*/ 670338 w 1134665"/>
                  <a:gd name="connsiteY30" fmla="*/ 8129 h 1130606"/>
                  <a:gd name="connsiteX31" fmla="*/ 665879 w 1134665"/>
                  <a:gd name="connsiteY31" fmla="*/ 8129 h 1130606"/>
                  <a:gd name="connsiteX32" fmla="*/ 643583 w 1134665"/>
                  <a:gd name="connsiteY32" fmla="*/ 4784 h 1130606"/>
                  <a:gd name="connsiteX33" fmla="*/ 641354 w 1134665"/>
                  <a:gd name="connsiteY33" fmla="*/ 4784 h 1130606"/>
                  <a:gd name="connsiteX34" fmla="*/ 567332 w 1134665"/>
                  <a:gd name="connsiteY34" fmla="*/ -343 h 1130606"/>
                  <a:gd name="connsiteX35" fmla="*/ 463212 w 1134665"/>
                  <a:gd name="connsiteY35" fmla="*/ 9467 h 1130606"/>
                  <a:gd name="connsiteX36" fmla="*/ 463212 w 1134665"/>
                  <a:gd name="connsiteY36" fmla="*/ 9467 h 1130606"/>
                  <a:gd name="connsiteX37" fmla="*/ 440917 w 1134665"/>
                  <a:gd name="connsiteY37" fmla="*/ 14372 h 1130606"/>
                  <a:gd name="connsiteX38" fmla="*/ 436903 w 1134665"/>
                  <a:gd name="connsiteY38" fmla="*/ 14372 h 1130606"/>
                  <a:gd name="connsiteX39" fmla="*/ 416837 w 1134665"/>
                  <a:gd name="connsiteY39" fmla="*/ 19499 h 1130606"/>
                  <a:gd name="connsiteX40" fmla="*/ 409926 w 1134665"/>
                  <a:gd name="connsiteY40" fmla="*/ 21506 h 1130606"/>
                  <a:gd name="connsiteX41" fmla="*/ 392535 w 1134665"/>
                  <a:gd name="connsiteY41" fmla="*/ 26857 h 1130606"/>
                  <a:gd name="connsiteX42" fmla="*/ 383171 w 1134665"/>
                  <a:gd name="connsiteY42" fmla="*/ 29978 h 1130606"/>
                  <a:gd name="connsiteX43" fmla="*/ 368010 w 1134665"/>
                  <a:gd name="connsiteY43" fmla="*/ 35552 h 1130606"/>
                  <a:gd name="connsiteX44" fmla="*/ 364442 w 1134665"/>
                  <a:gd name="connsiteY44" fmla="*/ 35552 h 1130606"/>
                  <a:gd name="connsiteX45" fmla="*/ 354410 w 1134665"/>
                  <a:gd name="connsiteY45" fmla="*/ 39566 h 1130606"/>
                  <a:gd name="connsiteX46" fmla="*/ 354410 w 1134665"/>
                  <a:gd name="connsiteY46" fmla="*/ 39566 h 1130606"/>
                  <a:gd name="connsiteX47" fmla="*/ 169803 w 1134665"/>
                  <a:gd name="connsiteY47" fmla="*/ 161522 h 1130606"/>
                  <a:gd name="connsiteX48" fmla="*/ 169803 w 1134665"/>
                  <a:gd name="connsiteY48" fmla="*/ 161522 h 1130606"/>
                  <a:gd name="connsiteX49" fmla="*/ 162445 w 1134665"/>
                  <a:gd name="connsiteY49" fmla="*/ 168880 h 1130606"/>
                  <a:gd name="connsiteX50" fmla="*/ 153972 w 1134665"/>
                  <a:gd name="connsiteY50" fmla="*/ 178467 h 1130606"/>
                  <a:gd name="connsiteX51" fmla="*/ 144385 w 1134665"/>
                  <a:gd name="connsiteY51" fmla="*/ 188945 h 1130606"/>
                  <a:gd name="connsiteX52" fmla="*/ 132123 w 1134665"/>
                  <a:gd name="connsiteY52" fmla="*/ 202992 h 1130606"/>
                  <a:gd name="connsiteX53" fmla="*/ 123874 w 1134665"/>
                  <a:gd name="connsiteY53" fmla="*/ 213248 h 1130606"/>
                  <a:gd name="connsiteX54" fmla="*/ 106260 w 1134665"/>
                  <a:gd name="connsiteY54" fmla="*/ 236881 h 1130606"/>
                  <a:gd name="connsiteX55" fmla="*/ 95336 w 1134665"/>
                  <a:gd name="connsiteY55" fmla="*/ 252488 h 1130606"/>
                  <a:gd name="connsiteX56" fmla="*/ 87086 w 1134665"/>
                  <a:gd name="connsiteY56" fmla="*/ 265419 h 1130606"/>
                  <a:gd name="connsiteX57" fmla="*/ 76384 w 1134665"/>
                  <a:gd name="connsiteY57" fmla="*/ 283256 h 1130606"/>
                  <a:gd name="connsiteX58" fmla="*/ 70364 w 1134665"/>
                  <a:gd name="connsiteY58" fmla="*/ 293735 h 1130606"/>
                  <a:gd name="connsiteX59" fmla="*/ 55426 w 1134665"/>
                  <a:gd name="connsiteY59" fmla="*/ 322719 h 1130606"/>
                  <a:gd name="connsiteX60" fmla="*/ 52082 w 1134665"/>
                  <a:gd name="connsiteY60" fmla="*/ 330299 h 1130606"/>
                  <a:gd name="connsiteX61" fmla="*/ 41380 w 1134665"/>
                  <a:gd name="connsiteY61" fmla="*/ 355493 h 1130606"/>
                  <a:gd name="connsiteX62" fmla="*/ 38258 w 1134665"/>
                  <a:gd name="connsiteY62" fmla="*/ 363297 h 1130606"/>
                  <a:gd name="connsiteX63" fmla="*/ 15963 w 1134665"/>
                  <a:gd name="connsiteY63" fmla="*/ 430183 h 1130606"/>
                  <a:gd name="connsiteX64" fmla="*/ 15963 w 1134665"/>
                  <a:gd name="connsiteY64" fmla="*/ 431298 h 1130606"/>
                  <a:gd name="connsiteX65" fmla="*/ 11727 w 1134665"/>
                  <a:gd name="connsiteY65" fmla="*/ 448912 h 1130606"/>
                  <a:gd name="connsiteX66" fmla="*/ 11727 w 1134665"/>
                  <a:gd name="connsiteY66" fmla="*/ 448912 h 1130606"/>
                  <a:gd name="connsiteX67" fmla="*/ 224650 w 1134665"/>
                  <a:gd name="connsiteY67" fmla="*/ 1017671 h 1130606"/>
                  <a:gd name="connsiteX68" fmla="*/ 224650 w 1134665"/>
                  <a:gd name="connsiteY68" fmla="*/ 1017671 h 1130606"/>
                  <a:gd name="connsiteX69" fmla="*/ 231338 w 1134665"/>
                  <a:gd name="connsiteY69" fmla="*/ 1022799 h 1130606"/>
                  <a:gd name="connsiteX70" fmla="*/ 246499 w 1134665"/>
                  <a:gd name="connsiteY70" fmla="*/ 1033724 h 1130606"/>
                  <a:gd name="connsiteX71" fmla="*/ 254749 w 1134665"/>
                  <a:gd name="connsiteY71" fmla="*/ 1039075 h 1130606"/>
                  <a:gd name="connsiteX72" fmla="*/ 274815 w 1134665"/>
                  <a:gd name="connsiteY72" fmla="*/ 1052006 h 1130606"/>
                  <a:gd name="connsiteX73" fmla="*/ 300454 w 1134665"/>
                  <a:gd name="connsiteY73" fmla="*/ 1066498 h 1130606"/>
                  <a:gd name="connsiteX74" fmla="*/ 313832 w 1134665"/>
                  <a:gd name="connsiteY74" fmla="*/ 1073187 h 1130606"/>
                  <a:gd name="connsiteX75" fmla="*/ 318291 w 1134665"/>
                  <a:gd name="connsiteY75" fmla="*/ 1075416 h 1130606"/>
                  <a:gd name="connsiteX76" fmla="*/ 331891 w 1134665"/>
                  <a:gd name="connsiteY76" fmla="*/ 1081659 h 1130606"/>
                  <a:gd name="connsiteX77" fmla="*/ 342370 w 1134665"/>
                  <a:gd name="connsiteY77" fmla="*/ 1086564 h 1130606"/>
                  <a:gd name="connsiteX78" fmla="*/ 348836 w 1134665"/>
                  <a:gd name="connsiteY78" fmla="*/ 1089463 h 1130606"/>
                  <a:gd name="connsiteX79" fmla="*/ 356640 w 1134665"/>
                  <a:gd name="connsiteY79" fmla="*/ 1092361 h 1130606"/>
                  <a:gd name="connsiteX80" fmla="*/ 380942 w 1134665"/>
                  <a:gd name="connsiteY80" fmla="*/ 1101502 h 1130606"/>
                  <a:gd name="connsiteX81" fmla="*/ 383839 w 1134665"/>
                  <a:gd name="connsiteY81" fmla="*/ 1102617 h 1130606"/>
                  <a:gd name="connsiteX82" fmla="*/ 391866 w 1134665"/>
                  <a:gd name="connsiteY82" fmla="*/ 1105292 h 1130606"/>
                  <a:gd name="connsiteX83" fmla="*/ 395434 w 1134665"/>
                  <a:gd name="connsiteY83" fmla="*/ 1106407 h 1130606"/>
                  <a:gd name="connsiteX84" fmla="*/ 404797 w 1134665"/>
                  <a:gd name="connsiteY84" fmla="*/ 1109305 h 1130606"/>
                  <a:gd name="connsiteX85" fmla="*/ 421297 w 1134665"/>
                  <a:gd name="connsiteY85" fmla="*/ 1113987 h 1130606"/>
                  <a:gd name="connsiteX86" fmla="*/ 428431 w 1134665"/>
                  <a:gd name="connsiteY86" fmla="*/ 1115995 h 1130606"/>
                  <a:gd name="connsiteX87" fmla="*/ 430215 w 1134665"/>
                  <a:gd name="connsiteY87" fmla="*/ 1115995 h 1130606"/>
                  <a:gd name="connsiteX88" fmla="*/ 434451 w 1134665"/>
                  <a:gd name="connsiteY88" fmla="*/ 1117109 h 1130606"/>
                  <a:gd name="connsiteX89" fmla="*/ 440248 w 1134665"/>
                  <a:gd name="connsiteY89" fmla="*/ 1118224 h 1130606"/>
                  <a:gd name="connsiteX90" fmla="*/ 469678 w 1134665"/>
                  <a:gd name="connsiteY90" fmla="*/ 1124244 h 1130606"/>
                  <a:gd name="connsiteX91" fmla="*/ 475029 w 1134665"/>
                  <a:gd name="connsiteY91" fmla="*/ 1125358 h 1130606"/>
                  <a:gd name="connsiteX92" fmla="*/ 478373 w 1134665"/>
                  <a:gd name="connsiteY92" fmla="*/ 1125358 h 1130606"/>
                  <a:gd name="connsiteX93" fmla="*/ 491973 w 1134665"/>
                  <a:gd name="connsiteY93" fmla="*/ 1127365 h 1130606"/>
                  <a:gd name="connsiteX94" fmla="*/ 500669 w 1134665"/>
                  <a:gd name="connsiteY94" fmla="*/ 1127365 h 1130606"/>
                  <a:gd name="connsiteX95" fmla="*/ 518282 w 1134665"/>
                  <a:gd name="connsiteY95" fmla="*/ 1129149 h 1130606"/>
                  <a:gd name="connsiteX96" fmla="*/ 518282 w 1134665"/>
                  <a:gd name="connsiteY96" fmla="*/ 1129149 h 1130606"/>
                  <a:gd name="connsiteX97" fmla="*/ 525640 w 1134665"/>
                  <a:gd name="connsiteY97" fmla="*/ 1129149 h 1130606"/>
                  <a:gd name="connsiteX98" fmla="*/ 525640 w 1134665"/>
                  <a:gd name="connsiteY98" fmla="*/ 1129149 h 1130606"/>
                  <a:gd name="connsiteX99" fmla="*/ 545037 w 1134665"/>
                  <a:gd name="connsiteY99" fmla="*/ 1130263 h 1130606"/>
                  <a:gd name="connsiteX100" fmla="*/ 569339 w 1134665"/>
                  <a:gd name="connsiteY100" fmla="*/ 1130263 h 1130606"/>
                  <a:gd name="connsiteX101" fmla="*/ 589405 w 1134665"/>
                  <a:gd name="connsiteY101" fmla="*/ 1130263 h 1130606"/>
                  <a:gd name="connsiteX102" fmla="*/ 608133 w 1134665"/>
                  <a:gd name="connsiteY102" fmla="*/ 1129149 h 1130606"/>
                  <a:gd name="connsiteX103" fmla="*/ 610809 w 1134665"/>
                  <a:gd name="connsiteY103" fmla="*/ 1129149 h 1130606"/>
                  <a:gd name="connsiteX104" fmla="*/ 619281 w 1134665"/>
                  <a:gd name="connsiteY104" fmla="*/ 1129149 h 1130606"/>
                  <a:gd name="connsiteX105" fmla="*/ 619281 w 1134665"/>
                  <a:gd name="connsiteY105" fmla="*/ 1129149 h 1130606"/>
                  <a:gd name="connsiteX106" fmla="*/ 654954 w 1134665"/>
                  <a:gd name="connsiteY106" fmla="*/ 1124689 h 1130606"/>
                  <a:gd name="connsiteX107" fmla="*/ 654954 w 1134665"/>
                  <a:gd name="connsiteY107" fmla="*/ 1124689 h 1130606"/>
                  <a:gd name="connsiteX108" fmla="*/ 665656 w 1134665"/>
                  <a:gd name="connsiteY108" fmla="*/ 1122906 h 1130606"/>
                  <a:gd name="connsiteX109" fmla="*/ 669000 w 1134665"/>
                  <a:gd name="connsiteY109" fmla="*/ 1122906 h 1130606"/>
                  <a:gd name="connsiteX110" fmla="*/ 670338 w 1134665"/>
                  <a:gd name="connsiteY110" fmla="*/ 1122906 h 1130606"/>
                  <a:gd name="connsiteX111" fmla="*/ 690181 w 1134665"/>
                  <a:gd name="connsiteY111" fmla="*/ 1118892 h 1130606"/>
                  <a:gd name="connsiteX112" fmla="*/ 692411 w 1134665"/>
                  <a:gd name="connsiteY112" fmla="*/ 1118892 h 1130606"/>
                  <a:gd name="connsiteX113" fmla="*/ 695086 w 1134665"/>
                  <a:gd name="connsiteY113" fmla="*/ 1118892 h 1130606"/>
                  <a:gd name="connsiteX114" fmla="*/ 717382 w 1134665"/>
                  <a:gd name="connsiteY114" fmla="*/ 1113542 h 1130606"/>
                  <a:gd name="connsiteX115" fmla="*/ 720057 w 1134665"/>
                  <a:gd name="connsiteY115" fmla="*/ 1113542 h 1130606"/>
                  <a:gd name="connsiteX116" fmla="*/ 737671 w 1134665"/>
                  <a:gd name="connsiteY116" fmla="*/ 1108413 h 1130606"/>
                  <a:gd name="connsiteX117" fmla="*/ 759966 w 1134665"/>
                  <a:gd name="connsiteY117" fmla="*/ 1100387 h 1130606"/>
                  <a:gd name="connsiteX118" fmla="*/ 763979 w 1134665"/>
                  <a:gd name="connsiteY118" fmla="*/ 1099050 h 1130606"/>
                  <a:gd name="connsiteX119" fmla="*/ 771783 w 1134665"/>
                  <a:gd name="connsiteY119" fmla="*/ 1095706 h 1130606"/>
                  <a:gd name="connsiteX120" fmla="*/ 794078 w 1134665"/>
                  <a:gd name="connsiteY120" fmla="*/ 1086787 h 1130606"/>
                  <a:gd name="connsiteX121" fmla="*/ 808125 w 1134665"/>
                  <a:gd name="connsiteY121" fmla="*/ 1080322 h 1130606"/>
                  <a:gd name="connsiteX122" fmla="*/ 826406 w 1134665"/>
                  <a:gd name="connsiteY122" fmla="*/ 1071403 h 1130606"/>
                  <a:gd name="connsiteX123" fmla="*/ 848702 w 1134665"/>
                  <a:gd name="connsiteY123" fmla="*/ 1058917 h 1130606"/>
                  <a:gd name="connsiteX124" fmla="*/ 863640 w 1134665"/>
                  <a:gd name="connsiteY124" fmla="*/ 1050222 h 1130606"/>
                  <a:gd name="connsiteX125" fmla="*/ 879693 w 1134665"/>
                  <a:gd name="connsiteY125" fmla="*/ 1039743 h 1130606"/>
                  <a:gd name="connsiteX126" fmla="*/ 891510 w 1134665"/>
                  <a:gd name="connsiteY126" fmla="*/ 1031717 h 1130606"/>
                  <a:gd name="connsiteX127" fmla="*/ 903995 w 1134665"/>
                  <a:gd name="connsiteY127" fmla="*/ 1023022 h 1130606"/>
                  <a:gd name="connsiteX128" fmla="*/ 910684 w 1134665"/>
                  <a:gd name="connsiteY128" fmla="*/ 1018117 h 1130606"/>
                  <a:gd name="connsiteX129" fmla="*/ 910684 w 1134665"/>
                  <a:gd name="connsiteY129" fmla="*/ 1018117 h 1130606"/>
                  <a:gd name="connsiteX130" fmla="*/ 1122492 w 1134665"/>
                  <a:gd name="connsiteY130" fmla="*/ 450472 h 1130606"/>
                  <a:gd name="connsiteX131" fmla="*/ 920494 w 1134665"/>
                  <a:gd name="connsiteY131" fmla="*/ 169994 h 1130606"/>
                  <a:gd name="connsiteX132" fmla="*/ 873004 w 1134665"/>
                  <a:gd name="connsiteY132" fmla="*/ 179804 h 1130606"/>
                  <a:gd name="connsiteX133" fmla="*/ 798158 w 1134665"/>
                  <a:gd name="connsiteY133" fmla="*/ 131223 h 1130606"/>
                  <a:gd name="connsiteX134" fmla="*/ 796977 w 1134665"/>
                  <a:gd name="connsiteY134" fmla="*/ 123174 h 1130606"/>
                  <a:gd name="connsiteX135" fmla="*/ 787389 w 1134665"/>
                  <a:gd name="connsiteY135" fmla="*/ 82596 h 1130606"/>
                  <a:gd name="connsiteX136" fmla="*/ 920494 w 1134665"/>
                  <a:gd name="connsiteY136" fmla="*/ 169994 h 1130606"/>
                  <a:gd name="connsiteX137" fmla="*/ 344377 w 1134665"/>
                  <a:gd name="connsiteY137" fmla="*/ 83265 h 1130606"/>
                  <a:gd name="connsiteX138" fmla="*/ 337465 w 1134665"/>
                  <a:gd name="connsiteY138" fmla="*/ 123174 h 1130606"/>
                  <a:gd name="connsiteX139" fmla="*/ 269017 w 1134665"/>
                  <a:gd name="connsiteY139" fmla="*/ 180919 h 1130606"/>
                  <a:gd name="connsiteX140" fmla="*/ 261437 w 1134665"/>
                  <a:gd name="connsiteY140" fmla="*/ 179804 h 1130606"/>
                  <a:gd name="connsiteX141" fmla="*/ 213056 w 1134665"/>
                  <a:gd name="connsiteY141" fmla="*/ 169772 h 1130606"/>
                  <a:gd name="connsiteX142" fmla="*/ 344377 w 1134665"/>
                  <a:gd name="connsiteY142" fmla="*/ 83265 h 1130606"/>
                  <a:gd name="connsiteX143" fmla="*/ 36029 w 1134665"/>
                  <a:gd name="connsiteY143" fmla="*/ 565963 h 1130606"/>
                  <a:gd name="connsiteX144" fmla="*/ 42494 w 1134665"/>
                  <a:gd name="connsiteY144" fmla="*/ 483693 h 1130606"/>
                  <a:gd name="connsiteX145" fmla="*/ 64456 w 1134665"/>
                  <a:gd name="connsiteY145" fmla="*/ 468331 h 1130606"/>
                  <a:gd name="connsiteX146" fmla="*/ 68804 w 1134665"/>
                  <a:gd name="connsiteY146" fmla="*/ 469646 h 1130606"/>
                  <a:gd name="connsiteX147" fmla="*/ 171809 w 1134665"/>
                  <a:gd name="connsiteY147" fmla="*/ 564849 h 1130606"/>
                  <a:gd name="connsiteX148" fmla="*/ 171809 w 1134665"/>
                  <a:gd name="connsiteY148" fmla="*/ 568639 h 1130606"/>
                  <a:gd name="connsiteX149" fmla="*/ 158877 w 1134665"/>
                  <a:gd name="connsiteY149" fmla="*/ 625715 h 1130606"/>
                  <a:gd name="connsiteX150" fmla="*/ 142602 w 1134665"/>
                  <a:gd name="connsiteY150" fmla="*/ 686136 h 1130606"/>
                  <a:gd name="connsiteX151" fmla="*/ 192990 w 1134665"/>
                  <a:gd name="connsiteY151" fmla="*/ 787804 h 1130606"/>
                  <a:gd name="connsiteX152" fmla="*/ 199455 w 1134665"/>
                  <a:gd name="connsiteY152" fmla="*/ 799621 h 1130606"/>
                  <a:gd name="connsiteX153" fmla="*/ 206367 w 1134665"/>
                  <a:gd name="connsiteY153" fmla="*/ 862940 h 1130606"/>
                  <a:gd name="connsiteX154" fmla="*/ 211495 w 1134665"/>
                  <a:gd name="connsiteY154" fmla="*/ 913551 h 1130606"/>
                  <a:gd name="connsiteX155" fmla="*/ 195086 w 1134665"/>
                  <a:gd name="connsiteY155" fmla="*/ 934330 h 1130606"/>
                  <a:gd name="connsiteX156" fmla="*/ 179390 w 1134665"/>
                  <a:gd name="connsiteY156" fmla="*/ 928711 h 1130606"/>
                  <a:gd name="connsiteX157" fmla="*/ 36029 w 1134665"/>
                  <a:gd name="connsiteY157" fmla="*/ 565963 h 1130606"/>
                  <a:gd name="connsiteX158" fmla="*/ 905556 w 1134665"/>
                  <a:gd name="connsiteY158" fmla="*/ 760380 h 1130606"/>
                  <a:gd name="connsiteX159" fmla="*/ 811915 w 1134665"/>
                  <a:gd name="connsiteY159" fmla="*/ 804971 h 1130606"/>
                  <a:gd name="connsiteX160" fmla="*/ 798091 w 1134665"/>
                  <a:gd name="connsiteY160" fmla="*/ 818349 h 1130606"/>
                  <a:gd name="connsiteX161" fmla="*/ 829305 w 1134665"/>
                  <a:gd name="connsiteY161" fmla="*/ 844212 h 1130606"/>
                  <a:gd name="connsiteX162" fmla="*/ 894408 w 1134665"/>
                  <a:gd name="connsiteY162" fmla="*/ 812997 h 1130606"/>
                  <a:gd name="connsiteX163" fmla="*/ 890618 w 1134665"/>
                  <a:gd name="connsiteY163" fmla="*/ 847779 h 1130606"/>
                  <a:gd name="connsiteX164" fmla="*/ 875011 w 1134665"/>
                  <a:gd name="connsiteY164" fmla="*/ 996713 h 1130606"/>
                  <a:gd name="connsiteX165" fmla="*/ 866316 w 1134665"/>
                  <a:gd name="connsiteY165" fmla="*/ 1002956 h 1130606"/>
                  <a:gd name="connsiteX166" fmla="*/ 856729 w 1134665"/>
                  <a:gd name="connsiteY166" fmla="*/ 1009199 h 1130606"/>
                  <a:gd name="connsiteX167" fmla="*/ 841345 w 1134665"/>
                  <a:gd name="connsiteY167" fmla="*/ 1019231 h 1130606"/>
                  <a:gd name="connsiteX168" fmla="*/ 819049 w 1134665"/>
                  <a:gd name="connsiteY168" fmla="*/ 1032386 h 1130606"/>
                  <a:gd name="connsiteX169" fmla="*/ 807233 w 1134665"/>
                  <a:gd name="connsiteY169" fmla="*/ 1038406 h 1130606"/>
                  <a:gd name="connsiteX170" fmla="*/ 789842 w 1134665"/>
                  <a:gd name="connsiteY170" fmla="*/ 1046878 h 1130606"/>
                  <a:gd name="connsiteX171" fmla="*/ 778694 w 1134665"/>
                  <a:gd name="connsiteY171" fmla="*/ 1052006 h 1130606"/>
                  <a:gd name="connsiteX172" fmla="*/ 756399 w 1134665"/>
                  <a:gd name="connsiteY172" fmla="*/ 1060925 h 1130606"/>
                  <a:gd name="connsiteX173" fmla="*/ 706679 w 1134665"/>
                  <a:gd name="connsiteY173" fmla="*/ 1077200 h 1130606"/>
                  <a:gd name="connsiteX174" fmla="*/ 686390 w 1134665"/>
                  <a:gd name="connsiteY174" fmla="*/ 1082328 h 1130606"/>
                  <a:gd name="connsiteX175" fmla="*/ 681932 w 1134665"/>
                  <a:gd name="connsiteY175" fmla="*/ 1082328 h 1130606"/>
                  <a:gd name="connsiteX176" fmla="*/ 663872 w 1134665"/>
                  <a:gd name="connsiteY176" fmla="*/ 1086118 h 1130606"/>
                  <a:gd name="connsiteX177" fmla="*/ 648488 w 1134665"/>
                  <a:gd name="connsiteY177" fmla="*/ 1088794 h 1130606"/>
                  <a:gd name="connsiteX178" fmla="*/ 615045 w 1134665"/>
                  <a:gd name="connsiteY178" fmla="*/ 1093030 h 1130606"/>
                  <a:gd name="connsiteX179" fmla="*/ 609025 w 1134665"/>
                  <a:gd name="connsiteY179" fmla="*/ 1093030 h 1130606"/>
                  <a:gd name="connsiteX180" fmla="*/ 604343 w 1134665"/>
                  <a:gd name="connsiteY180" fmla="*/ 1093030 h 1130606"/>
                  <a:gd name="connsiteX181" fmla="*/ 586729 w 1134665"/>
                  <a:gd name="connsiteY181" fmla="*/ 1094145 h 1130606"/>
                  <a:gd name="connsiteX182" fmla="*/ 566440 w 1134665"/>
                  <a:gd name="connsiteY182" fmla="*/ 1094145 h 1130606"/>
                  <a:gd name="connsiteX183" fmla="*/ 564434 w 1134665"/>
                  <a:gd name="connsiteY183" fmla="*/ 1094145 h 1130606"/>
                  <a:gd name="connsiteX184" fmla="*/ 545705 w 1134665"/>
                  <a:gd name="connsiteY184" fmla="*/ 1094145 h 1130606"/>
                  <a:gd name="connsiteX185" fmla="*/ 527200 w 1134665"/>
                  <a:gd name="connsiteY185" fmla="*/ 1093030 h 1130606"/>
                  <a:gd name="connsiteX186" fmla="*/ 519620 w 1134665"/>
                  <a:gd name="connsiteY186" fmla="*/ 1093030 h 1130606"/>
                  <a:gd name="connsiteX187" fmla="*/ 502675 w 1134665"/>
                  <a:gd name="connsiteY187" fmla="*/ 1091246 h 1130606"/>
                  <a:gd name="connsiteX188" fmla="*/ 496432 w 1134665"/>
                  <a:gd name="connsiteY188" fmla="*/ 1091246 h 1130606"/>
                  <a:gd name="connsiteX189" fmla="*/ 480825 w 1134665"/>
                  <a:gd name="connsiteY189" fmla="*/ 1089016 h 1130606"/>
                  <a:gd name="connsiteX190" fmla="*/ 476367 w 1134665"/>
                  <a:gd name="connsiteY190" fmla="*/ 1089016 h 1130606"/>
                  <a:gd name="connsiteX191" fmla="*/ 443146 w 1134665"/>
                  <a:gd name="connsiteY191" fmla="*/ 1082328 h 1130606"/>
                  <a:gd name="connsiteX192" fmla="*/ 435789 w 1134665"/>
                  <a:gd name="connsiteY192" fmla="*/ 1080544 h 1130606"/>
                  <a:gd name="connsiteX193" fmla="*/ 428654 w 1134665"/>
                  <a:gd name="connsiteY193" fmla="*/ 1078761 h 1130606"/>
                  <a:gd name="connsiteX194" fmla="*/ 413939 w 1134665"/>
                  <a:gd name="connsiteY194" fmla="*/ 1074524 h 1130606"/>
                  <a:gd name="connsiteX195" fmla="*/ 404575 w 1134665"/>
                  <a:gd name="connsiteY195" fmla="*/ 1071626 h 1130606"/>
                  <a:gd name="connsiteX196" fmla="*/ 391197 w 1134665"/>
                  <a:gd name="connsiteY196" fmla="*/ 1066944 h 1130606"/>
                  <a:gd name="connsiteX197" fmla="*/ 368902 w 1134665"/>
                  <a:gd name="connsiteY197" fmla="*/ 1058917 h 1130606"/>
                  <a:gd name="connsiteX198" fmla="*/ 336350 w 1134665"/>
                  <a:gd name="connsiteY198" fmla="*/ 1044648 h 1130606"/>
                  <a:gd name="connsiteX199" fmla="*/ 334790 w 1134665"/>
                  <a:gd name="connsiteY199" fmla="*/ 1044648 h 1130606"/>
                  <a:gd name="connsiteX200" fmla="*/ 264781 w 1134665"/>
                  <a:gd name="connsiteY200" fmla="*/ 1003625 h 1130606"/>
                  <a:gd name="connsiteX201" fmla="*/ 256755 w 1134665"/>
                  <a:gd name="connsiteY201" fmla="*/ 990247 h 1130606"/>
                  <a:gd name="connsiteX202" fmla="*/ 243378 w 1134665"/>
                  <a:gd name="connsiteY202" fmla="*/ 860041 h 1130606"/>
                  <a:gd name="connsiteX203" fmla="*/ 238918 w 1134665"/>
                  <a:gd name="connsiteY203" fmla="*/ 821024 h 1130606"/>
                  <a:gd name="connsiteX204" fmla="*/ 302907 w 1134665"/>
                  <a:gd name="connsiteY204" fmla="*/ 843320 h 1130606"/>
                  <a:gd name="connsiteX205" fmla="*/ 325425 w 1134665"/>
                  <a:gd name="connsiteY205" fmla="*/ 829385 h 1130606"/>
                  <a:gd name="connsiteX206" fmla="*/ 325203 w 1134665"/>
                  <a:gd name="connsiteY206" fmla="*/ 819910 h 1130606"/>
                  <a:gd name="connsiteX207" fmla="*/ 325203 w 1134665"/>
                  <a:gd name="connsiteY207" fmla="*/ 819910 h 1130606"/>
                  <a:gd name="connsiteX208" fmla="*/ 310933 w 1134665"/>
                  <a:gd name="connsiteY208" fmla="*/ 806755 h 1130606"/>
                  <a:gd name="connsiteX209" fmla="*/ 230892 w 1134665"/>
                  <a:gd name="connsiteY209" fmla="*/ 770859 h 1130606"/>
                  <a:gd name="connsiteX210" fmla="*/ 227548 w 1134665"/>
                  <a:gd name="connsiteY210" fmla="*/ 768630 h 1130606"/>
                  <a:gd name="connsiteX211" fmla="*/ 180282 w 1134665"/>
                  <a:gd name="connsiteY211" fmla="*/ 687474 h 1130606"/>
                  <a:gd name="connsiteX212" fmla="*/ 191652 w 1134665"/>
                  <a:gd name="connsiteY212" fmla="*/ 645558 h 1130606"/>
                  <a:gd name="connsiteX213" fmla="*/ 209266 w 1134665"/>
                  <a:gd name="connsiteY213" fmla="*/ 565740 h 1130606"/>
                  <a:gd name="connsiteX214" fmla="*/ 209266 w 1134665"/>
                  <a:gd name="connsiteY214" fmla="*/ 559944 h 1130606"/>
                  <a:gd name="connsiteX215" fmla="*/ 209266 w 1134665"/>
                  <a:gd name="connsiteY215" fmla="*/ 556822 h 1130606"/>
                  <a:gd name="connsiteX216" fmla="*/ 56095 w 1134665"/>
                  <a:gd name="connsiteY216" fmla="*/ 425278 h 1130606"/>
                  <a:gd name="connsiteX217" fmla="*/ 57210 w 1134665"/>
                  <a:gd name="connsiteY217" fmla="*/ 422157 h 1130606"/>
                  <a:gd name="connsiteX218" fmla="*/ 64344 w 1134665"/>
                  <a:gd name="connsiteY218" fmla="*/ 398523 h 1130606"/>
                  <a:gd name="connsiteX219" fmla="*/ 66797 w 1134665"/>
                  <a:gd name="connsiteY219" fmla="*/ 391835 h 1130606"/>
                  <a:gd name="connsiteX220" fmla="*/ 75269 w 1134665"/>
                  <a:gd name="connsiteY220" fmla="*/ 369540 h 1130606"/>
                  <a:gd name="connsiteX221" fmla="*/ 77499 w 1134665"/>
                  <a:gd name="connsiteY221" fmla="*/ 363966 h 1130606"/>
                  <a:gd name="connsiteX222" fmla="*/ 89538 w 1134665"/>
                  <a:gd name="connsiteY222" fmla="*/ 337211 h 1130606"/>
                  <a:gd name="connsiteX223" fmla="*/ 93328 w 1134665"/>
                  <a:gd name="connsiteY223" fmla="*/ 329853 h 1130606"/>
                  <a:gd name="connsiteX224" fmla="*/ 102693 w 1134665"/>
                  <a:gd name="connsiteY224" fmla="*/ 311794 h 1130606"/>
                  <a:gd name="connsiteX225" fmla="*/ 109381 w 1134665"/>
                  <a:gd name="connsiteY225" fmla="*/ 299978 h 1130606"/>
                  <a:gd name="connsiteX226" fmla="*/ 117185 w 1134665"/>
                  <a:gd name="connsiteY226" fmla="*/ 287492 h 1130606"/>
                  <a:gd name="connsiteX227" fmla="*/ 125434 w 1134665"/>
                  <a:gd name="connsiteY227" fmla="*/ 274560 h 1130606"/>
                  <a:gd name="connsiteX228" fmla="*/ 132346 w 1134665"/>
                  <a:gd name="connsiteY228" fmla="*/ 264528 h 1130606"/>
                  <a:gd name="connsiteX229" fmla="*/ 142156 w 1134665"/>
                  <a:gd name="connsiteY229" fmla="*/ 250481 h 1130606"/>
                  <a:gd name="connsiteX230" fmla="*/ 143493 w 1134665"/>
                  <a:gd name="connsiteY230" fmla="*/ 249144 h 1130606"/>
                  <a:gd name="connsiteX231" fmla="*/ 170471 w 1134665"/>
                  <a:gd name="connsiteY231" fmla="*/ 216146 h 1130606"/>
                  <a:gd name="connsiteX232" fmla="*/ 176045 w 1134665"/>
                  <a:gd name="connsiteY232" fmla="*/ 209903 h 1130606"/>
                  <a:gd name="connsiteX233" fmla="*/ 180950 w 1134665"/>
                  <a:gd name="connsiteY233" fmla="*/ 204553 h 1130606"/>
                  <a:gd name="connsiteX234" fmla="*/ 254302 w 1134665"/>
                  <a:gd name="connsiteY234" fmla="*/ 219937 h 1130606"/>
                  <a:gd name="connsiteX235" fmla="*/ 373963 w 1134665"/>
                  <a:gd name="connsiteY235" fmla="*/ 141389 h 1130606"/>
                  <a:gd name="connsiteX236" fmla="*/ 375590 w 1134665"/>
                  <a:gd name="connsiteY236" fmla="*/ 130754 h 1130606"/>
                  <a:gd name="connsiteX237" fmla="*/ 386516 w 1134665"/>
                  <a:gd name="connsiteY237" fmla="*/ 68550 h 1130606"/>
                  <a:gd name="connsiteX238" fmla="*/ 386516 w 1134665"/>
                  <a:gd name="connsiteY238" fmla="*/ 68550 h 1130606"/>
                  <a:gd name="connsiteX239" fmla="*/ 428654 w 1134665"/>
                  <a:gd name="connsiteY239" fmla="*/ 55172 h 1130606"/>
                  <a:gd name="connsiteX240" fmla="*/ 429991 w 1134665"/>
                  <a:gd name="connsiteY240" fmla="*/ 55172 h 1130606"/>
                  <a:gd name="connsiteX241" fmla="*/ 473245 w 1134665"/>
                  <a:gd name="connsiteY241" fmla="*/ 45808 h 1130606"/>
                  <a:gd name="connsiteX242" fmla="*/ 475251 w 1134665"/>
                  <a:gd name="connsiteY242" fmla="*/ 45808 h 1130606"/>
                  <a:gd name="connsiteX243" fmla="*/ 609025 w 1134665"/>
                  <a:gd name="connsiteY243" fmla="*/ 39788 h 1130606"/>
                  <a:gd name="connsiteX244" fmla="*/ 610586 w 1134665"/>
                  <a:gd name="connsiteY244" fmla="*/ 39788 h 1130606"/>
                  <a:gd name="connsiteX245" fmla="*/ 655177 w 1134665"/>
                  <a:gd name="connsiteY245" fmla="*/ 45362 h 1130606"/>
                  <a:gd name="connsiteX246" fmla="*/ 657406 w 1134665"/>
                  <a:gd name="connsiteY246" fmla="*/ 45362 h 1130606"/>
                  <a:gd name="connsiteX247" fmla="*/ 741238 w 1134665"/>
                  <a:gd name="connsiteY247" fmla="*/ 67658 h 1130606"/>
                  <a:gd name="connsiteX248" fmla="*/ 744582 w 1134665"/>
                  <a:gd name="connsiteY248" fmla="*/ 67658 h 1130606"/>
                  <a:gd name="connsiteX249" fmla="*/ 759297 w 1134665"/>
                  <a:gd name="connsiteY249" fmla="*/ 130531 h 1130606"/>
                  <a:gd name="connsiteX250" fmla="*/ 870842 w 1134665"/>
                  <a:gd name="connsiteY250" fmla="*/ 221252 h 1130606"/>
                  <a:gd name="connsiteX251" fmla="*/ 880808 w 1134665"/>
                  <a:gd name="connsiteY251" fmla="*/ 219713 h 1130606"/>
                  <a:gd name="connsiteX252" fmla="*/ 953268 w 1134665"/>
                  <a:gd name="connsiteY252" fmla="*/ 204553 h 1130606"/>
                  <a:gd name="connsiteX253" fmla="*/ 958397 w 1134665"/>
                  <a:gd name="connsiteY253" fmla="*/ 209903 h 1130606"/>
                  <a:gd name="connsiteX254" fmla="*/ 963302 w 1134665"/>
                  <a:gd name="connsiteY254" fmla="*/ 215477 h 1130606"/>
                  <a:gd name="connsiteX255" fmla="*/ 989833 w 1134665"/>
                  <a:gd name="connsiteY255" fmla="*/ 247806 h 1130606"/>
                  <a:gd name="connsiteX256" fmla="*/ 991840 w 1134665"/>
                  <a:gd name="connsiteY256" fmla="*/ 250481 h 1130606"/>
                  <a:gd name="connsiteX257" fmla="*/ 1001872 w 1134665"/>
                  <a:gd name="connsiteY257" fmla="*/ 264305 h 1130606"/>
                  <a:gd name="connsiteX258" fmla="*/ 1008785 w 1134665"/>
                  <a:gd name="connsiteY258" fmla="*/ 274338 h 1130606"/>
                  <a:gd name="connsiteX259" fmla="*/ 1017034 w 1134665"/>
                  <a:gd name="connsiteY259" fmla="*/ 287492 h 1130606"/>
                  <a:gd name="connsiteX260" fmla="*/ 1024614 w 1134665"/>
                  <a:gd name="connsiteY260" fmla="*/ 299978 h 1130606"/>
                  <a:gd name="connsiteX261" fmla="*/ 1031526 w 1134665"/>
                  <a:gd name="connsiteY261" fmla="*/ 311794 h 1130606"/>
                  <a:gd name="connsiteX262" fmla="*/ 1041113 w 1134665"/>
                  <a:gd name="connsiteY262" fmla="*/ 330522 h 1130606"/>
                  <a:gd name="connsiteX263" fmla="*/ 1044680 w 1134665"/>
                  <a:gd name="connsiteY263" fmla="*/ 336988 h 1130606"/>
                  <a:gd name="connsiteX264" fmla="*/ 1056720 w 1134665"/>
                  <a:gd name="connsiteY264" fmla="*/ 363966 h 1130606"/>
                  <a:gd name="connsiteX265" fmla="*/ 1058950 w 1134665"/>
                  <a:gd name="connsiteY265" fmla="*/ 369540 h 1130606"/>
                  <a:gd name="connsiteX266" fmla="*/ 1067645 w 1134665"/>
                  <a:gd name="connsiteY266" fmla="*/ 391835 h 1130606"/>
                  <a:gd name="connsiteX267" fmla="*/ 1069651 w 1134665"/>
                  <a:gd name="connsiteY267" fmla="*/ 398301 h 1130606"/>
                  <a:gd name="connsiteX268" fmla="*/ 1077232 w 1134665"/>
                  <a:gd name="connsiteY268" fmla="*/ 422380 h 1130606"/>
                  <a:gd name="connsiteX269" fmla="*/ 1077232 w 1134665"/>
                  <a:gd name="connsiteY269" fmla="*/ 425278 h 1130606"/>
                  <a:gd name="connsiteX270" fmla="*/ 925399 w 1134665"/>
                  <a:gd name="connsiteY270" fmla="*/ 554370 h 1130606"/>
                  <a:gd name="connsiteX271" fmla="*/ 925399 w 1134665"/>
                  <a:gd name="connsiteY271" fmla="*/ 558383 h 1130606"/>
                  <a:gd name="connsiteX272" fmla="*/ 922723 w 1134665"/>
                  <a:gd name="connsiteY272" fmla="*/ 578225 h 1130606"/>
                  <a:gd name="connsiteX273" fmla="*/ 935209 w 1134665"/>
                  <a:gd name="connsiteY273" fmla="*/ 649126 h 1130606"/>
                  <a:gd name="connsiteX274" fmla="*/ 944573 w 1134665"/>
                  <a:gd name="connsiteY274" fmla="*/ 687028 h 1130606"/>
                  <a:gd name="connsiteX275" fmla="*/ 906002 w 1134665"/>
                  <a:gd name="connsiteY275" fmla="*/ 759266 h 1130606"/>
                  <a:gd name="connsiteX276" fmla="*/ 954160 w 1134665"/>
                  <a:gd name="connsiteY276" fmla="*/ 927597 h 1130606"/>
                  <a:gd name="connsiteX277" fmla="*/ 927673 w 1134665"/>
                  <a:gd name="connsiteY277" fmla="*/ 928132 h 1130606"/>
                  <a:gd name="connsiteX278" fmla="*/ 922055 w 1134665"/>
                  <a:gd name="connsiteY278" fmla="*/ 912436 h 1130606"/>
                  <a:gd name="connsiteX279" fmla="*/ 928297 w 1134665"/>
                  <a:gd name="connsiteY279" fmla="*/ 852015 h 1130606"/>
                  <a:gd name="connsiteX280" fmla="*/ 935209 w 1134665"/>
                  <a:gd name="connsiteY280" fmla="*/ 790479 h 1130606"/>
                  <a:gd name="connsiteX281" fmla="*/ 940560 w 1134665"/>
                  <a:gd name="connsiteY281" fmla="*/ 779554 h 1130606"/>
                  <a:gd name="connsiteX282" fmla="*/ 982030 w 1134665"/>
                  <a:gd name="connsiteY282" fmla="*/ 686136 h 1130606"/>
                  <a:gd name="connsiteX283" fmla="*/ 970659 w 1134665"/>
                  <a:gd name="connsiteY283" fmla="*/ 635080 h 1130606"/>
                  <a:gd name="connsiteX284" fmla="*/ 960403 w 1134665"/>
                  <a:gd name="connsiteY284" fmla="*/ 579117 h 1130606"/>
                  <a:gd name="connsiteX285" fmla="*/ 961741 w 1134665"/>
                  <a:gd name="connsiteY285" fmla="*/ 567078 h 1130606"/>
                  <a:gd name="connsiteX286" fmla="*/ 962855 w 1134665"/>
                  <a:gd name="connsiteY286" fmla="*/ 562619 h 1130606"/>
                  <a:gd name="connsiteX287" fmla="*/ 1064077 w 1134665"/>
                  <a:gd name="connsiteY287" fmla="*/ 470093 h 1130606"/>
                  <a:gd name="connsiteX288" fmla="*/ 1089361 w 1134665"/>
                  <a:gd name="connsiteY288" fmla="*/ 479924 h 1130606"/>
                  <a:gd name="connsiteX289" fmla="*/ 1090609 w 1134665"/>
                  <a:gd name="connsiteY289" fmla="*/ 483916 h 1130606"/>
                  <a:gd name="connsiteX290" fmla="*/ 1096852 w 1134665"/>
                  <a:gd name="connsiteY290" fmla="*/ 565963 h 1130606"/>
                  <a:gd name="connsiteX291" fmla="*/ 954606 w 1134665"/>
                  <a:gd name="connsiteY291" fmla="*/ 926482 h 113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1134665" h="1130606">
                    <a:moveTo>
                      <a:pt x="1123384" y="448912"/>
                    </a:moveTo>
                    <a:lnTo>
                      <a:pt x="1123384" y="448912"/>
                    </a:lnTo>
                    <a:lnTo>
                      <a:pt x="1119147" y="431298"/>
                    </a:lnTo>
                    <a:cubicBezTo>
                      <a:pt x="1119058" y="430852"/>
                      <a:pt x="1119058" y="430407"/>
                      <a:pt x="1119147" y="429960"/>
                    </a:cubicBezTo>
                    <a:cubicBezTo>
                      <a:pt x="1113440" y="407263"/>
                      <a:pt x="1106372" y="384923"/>
                      <a:pt x="1097967" y="363074"/>
                    </a:cubicBezTo>
                    <a:lnTo>
                      <a:pt x="1094845" y="355048"/>
                    </a:lnTo>
                    <a:cubicBezTo>
                      <a:pt x="1091434" y="346575"/>
                      <a:pt x="1087867" y="338326"/>
                      <a:pt x="1084143" y="330299"/>
                    </a:cubicBezTo>
                    <a:cubicBezTo>
                      <a:pt x="1083029" y="327624"/>
                      <a:pt x="1081914" y="324948"/>
                      <a:pt x="1080576" y="322273"/>
                    </a:cubicBezTo>
                    <a:cubicBezTo>
                      <a:pt x="1075827" y="312463"/>
                      <a:pt x="1070922" y="302876"/>
                      <a:pt x="1065861" y="293512"/>
                    </a:cubicBezTo>
                    <a:cubicBezTo>
                      <a:pt x="1064077" y="289944"/>
                      <a:pt x="1061848" y="286600"/>
                      <a:pt x="1060064" y="283256"/>
                    </a:cubicBezTo>
                    <a:cubicBezTo>
                      <a:pt x="1058280" y="279912"/>
                      <a:pt x="1052930" y="270993"/>
                      <a:pt x="1049140" y="264973"/>
                    </a:cubicBezTo>
                    <a:cubicBezTo>
                      <a:pt x="1045349" y="258954"/>
                      <a:pt x="1043788" y="256501"/>
                      <a:pt x="1040890" y="252265"/>
                    </a:cubicBezTo>
                    <a:cubicBezTo>
                      <a:pt x="1037992" y="248029"/>
                      <a:pt x="1033756" y="242009"/>
                      <a:pt x="1030188" y="236881"/>
                    </a:cubicBezTo>
                    <a:cubicBezTo>
                      <a:pt x="1026621" y="231753"/>
                      <a:pt x="1020155" y="223058"/>
                      <a:pt x="1015027" y="216369"/>
                    </a:cubicBezTo>
                    <a:lnTo>
                      <a:pt x="1003880" y="202546"/>
                    </a:lnTo>
                    <a:cubicBezTo>
                      <a:pt x="1000089" y="197864"/>
                      <a:pt x="995853" y="193182"/>
                      <a:pt x="991840" y="188722"/>
                    </a:cubicBezTo>
                    <a:cubicBezTo>
                      <a:pt x="987827" y="184264"/>
                      <a:pt x="985597" y="181588"/>
                      <a:pt x="982253" y="178243"/>
                    </a:cubicBezTo>
                    <a:cubicBezTo>
                      <a:pt x="978908" y="174899"/>
                      <a:pt x="976679" y="171778"/>
                      <a:pt x="973781" y="168880"/>
                    </a:cubicBezTo>
                    <a:lnTo>
                      <a:pt x="966423" y="161299"/>
                    </a:lnTo>
                    <a:lnTo>
                      <a:pt x="966423" y="161299"/>
                    </a:lnTo>
                    <a:cubicBezTo>
                      <a:pt x="912356" y="107768"/>
                      <a:pt x="848056" y="65696"/>
                      <a:pt x="777357" y="37559"/>
                    </a:cubicBezTo>
                    <a:lnTo>
                      <a:pt x="777357" y="37559"/>
                    </a:lnTo>
                    <a:lnTo>
                      <a:pt x="767992" y="33992"/>
                    </a:lnTo>
                    <a:lnTo>
                      <a:pt x="764871" y="33992"/>
                    </a:lnTo>
                    <a:lnTo>
                      <a:pt x="754169" y="30201"/>
                    </a:lnTo>
                    <a:lnTo>
                      <a:pt x="740123" y="25519"/>
                    </a:lnTo>
                    <a:lnTo>
                      <a:pt x="725631" y="21283"/>
                    </a:lnTo>
                    <a:lnTo>
                      <a:pt x="715598" y="18385"/>
                    </a:lnTo>
                    <a:lnTo>
                      <a:pt x="697761" y="13925"/>
                    </a:lnTo>
                    <a:lnTo>
                      <a:pt x="690627" y="12142"/>
                    </a:lnTo>
                    <a:lnTo>
                      <a:pt x="670338" y="8129"/>
                    </a:lnTo>
                    <a:lnTo>
                      <a:pt x="665879" y="8129"/>
                    </a:lnTo>
                    <a:lnTo>
                      <a:pt x="643583" y="4784"/>
                    </a:lnTo>
                    <a:lnTo>
                      <a:pt x="641354" y="4784"/>
                    </a:lnTo>
                    <a:cubicBezTo>
                      <a:pt x="616828" y="1373"/>
                      <a:pt x="592102" y="-321"/>
                      <a:pt x="567332" y="-343"/>
                    </a:cubicBezTo>
                    <a:cubicBezTo>
                      <a:pt x="532395" y="-254"/>
                      <a:pt x="497547" y="3046"/>
                      <a:pt x="463212" y="9467"/>
                    </a:cubicBezTo>
                    <a:lnTo>
                      <a:pt x="463212" y="9467"/>
                    </a:lnTo>
                    <a:lnTo>
                      <a:pt x="440917" y="14372"/>
                    </a:lnTo>
                    <a:lnTo>
                      <a:pt x="436903" y="14372"/>
                    </a:lnTo>
                    <a:lnTo>
                      <a:pt x="416837" y="19499"/>
                    </a:lnTo>
                    <a:lnTo>
                      <a:pt x="409926" y="21506"/>
                    </a:lnTo>
                    <a:lnTo>
                      <a:pt x="392535" y="26857"/>
                    </a:lnTo>
                    <a:lnTo>
                      <a:pt x="383171" y="29978"/>
                    </a:lnTo>
                    <a:lnTo>
                      <a:pt x="368010" y="35552"/>
                    </a:lnTo>
                    <a:lnTo>
                      <a:pt x="364442" y="35552"/>
                    </a:lnTo>
                    <a:lnTo>
                      <a:pt x="354410" y="39566"/>
                    </a:lnTo>
                    <a:lnTo>
                      <a:pt x="354410" y="39566"/>
                    </a:lnTo>
                    <a:cubicBezTo>
                      <a:pt x="285472" y="67703"/>
                      <a:pt x="222732" y="109150"/>
                      <a:pt x="169803" y="161522"/>
                    </a:cubicBezTo>
                    <a:lnTo>
                      <a:pt x="169803" y="161522"/>
                    </a:lnTo>
                    <a:lnTo>
                      <a:pt x="162445" y="168880"/>
                    </a:lnTo>
                    <a:lnTo>
                      <a:pt x="153972" y="178467"/>
                    </a:lnTo>
                    <a:cubicBezTo>
                      <a:pt x="150628" y="181811"/>
                      <a:pt x="147507" y="185378"/>
                      <a:pt x="144385" y="188945"/>
                    </a:cubicBezTo>
                    <a:lnTo>
                      <a:pt x="132123" y="202992"/>
                    </a:lnTo>
                    <a:cubicBezTo>
                      <a:pt x="129448" y="206336"/>
                      <a:pt x="126549" y="209680"/>
                      <a:pt x="123874" y="213248"/>
                    </a:cubicBezTo>
                    <a:cubicBezTo>
                      <a:pt x="117854" y="221051"/>
                      <a:pt x="111834" y="228855"/>
                      <a:pt x="106260" y="236881"/>
                    </a:cubicBezTo>
                    <a:cubicBezTo>
                      <a:pt x="100686" y="244908"/>
                      <a:pt x="98902" y="247137"/>
                      <a:pt x="95336" y="252488"/>
                    </a:cubicBezTo>
                    <a:cubicBezTo>
                      <a:pt x="91768" y="257839"/>
                      <a:pt x="89762" y="260960"/>
                      <a:pt x="87086" y="265419"/>
                    </a:cubicBezTo>
                    <a:cubicBezTo>
                      <a:pt x="84410" y="269878"/>
                      <a:pt x="79728" y="277236"/>
                      <a:pt x="76384" y="283256"/>
                    </a:cubicBezTo>
                    <a:cubicBezTo>
                      <a:pt x="73040" y="289275"/>
                      <a:pt x="72148" y="290167"/>
                      <a:pt x="70364" y="293735"/>
                    </a:cubicBezTo>
                    <a:cubicBezTo>
                      <a:pt x="65236" y="303099"/>
                      <a:pt x="60108" y="312909"/>
                      <a:pt x="55426" y="322719"/>
                    </a:cubicBezTo>
                    <a:lnTo>
                      <a:pt x="52082" y="330299"/>
                    </a:lnTo>
                    <a:cubicBezTo>
                      <a:pt x="48292" y="338548"/>
                      <a:pt x="44724" y="347021"/>
                      <a:pt x="41380" y="355493"/>
                    </a:cubicBezTo>
                    <a:cubicBezTo>
                      <a:pt x="40198" y="358035"/>
                      <a:pt x="39173" y="360643"/>
                      <a:pt x="38258" y="363297"/>
                    </a:cubicBezTo>
                    <a:cubicBezTo>
                      <a:pt x="29474" y="385124"/>
                      <a:pt x="22027" y="407442"/>
                      <a:pt x="15963" y="430183"/>
                    </a:cubicBezTo>
                    <a:cubicBezTo>
                      <a:pt x="15963" y="430183"/>
                      <a:pt x="15963" y="430183"/>
                      <a:pt x="15963" y="431298"/>
                    </a:cubicBezTo>
                    <a:lnTo>
                      <a:pt x="11727" y="448912"/>
                    </a:lnTo>
                    <a:lnTo>
                      <a:pt x="11727" y="448912"/>
                    </a:lnTo>
                    <a:cubicBezTo>
                      <a:pt x="-33265" y="663729"/>
                      <a:pt x="49652" y="885213"/>
                      <a:pt x="224650" y="1017671"/>
                    </a:cubicBezTo>
                    <a:lnTo>
                      <a:pt x="224650" y="1017671"/>
                    </a:lnTo>
                    <a:lnTo>
                      <a:pt x="231338" y="1022799"/>
                    </a:lnTo>
                    <a:lnTo>
                      <a:pt x="246499" y="1033724"/>
                    </a:lnTo>
                    <a:lnTo>
                      <a:pt x="254749" y="1039075"/>
                    </a:lnTo>
                    <a:lnTo>
                      <a:pt x="274815" y="1052006"/>
                    </a:lnTo>
                    <a:cubicBezTo>
                      <a:pt x="283287" y="1056911"/>
                      <a:pt x="291759" y="1061816"/>
                      <a:pt x="300454" y="1066498"/>
                    </a:cubicBezTo>
                    <a:lnTo>
                      <a:pt x="313832" y="1073187"/>
                    </a:lnTo>
                    <a:cubicBezTo>
                      <a:pt x="315393" y="1073187"/>
                      <a:pt x="316953" y="1074524"/>
                      <a:pt x="318291" y="1075416"/>
                    </a:cubicBezTo>
                    <a:lnTo>
                      <a:pt x="331891" y="1081659"/>
                    </a:lnTo>
                    <a:lnTo>
                      <a:pt x="342370" y="1086564"/>
                    </a:lnTo>
                    <a:lnTo>
                      <a:pt x="348836" y="1089463"/>
                    </a:lnTo>
                    <a:lnTo>
                      <a:pt x="356640" y="1092361"/>
                    </a:lnTo>
                    <a:cubicBezTo>
                      <a:pt x="364666" y="1095706"/>
                      <a:pt x="372915" y="1098604"/>
                      <a:pt x="380942" y="1101502"/>
                    </a:cubicBezTo>
                    <a:lnTo>
                      <a:pt x="383839" y="1102617"/>
                    </a:lnTo>
                    <a:lnTo>
                      <a:pt x="391866" y="1105292"/>
                    </a:lnTo>
                    <a:lnTo>
                      <a:pt x="395434" y="1106407"/>
                    </a:lnTo>
                    <a:lnTo>
                      <a:pt x="404797" y="1109305"/>
                    </a:lnTo>
                    <a:lnTo>
                      <a:pt x="421297" y="1113987"/>
                    </a:lnTo>
                    <a:lnTo>
                      <a:pt x="428431" y="1115995"/>
                    </a:lnTo>
                    <a:lnTo>
                      <a:pt x="430215" y="1115995"/>
                    </a:lnTo>
                    <a:lnTo>
                      <a:pt x="434451" y="1117109"/>
                    </a:lnTo>
                    <a:lnTo>
                      <a:pt x="440248" y="1118224"/>
                    </a:lnTo>
                    <a:lnTo>
                      <a:pt x="469678" y="1124244"/>
                    </a:lnTo>
                    <a:lnTo>
                      <a:pt x="475029" y="1125358"/>
                    </a:lnTo>
                    <a:lnTo>
                      <a:pt x="478373" y="1125358"/>
                    </a:lnTo>
                    <a:lnTo>
                      <a:pt x="491973" y="1127365"/>
                    </a:lnTo>
                    <a:lnTo>
                      <a:pt x="500669" y="1127365"/>
                    </a:lnTo>
                    <a:lnTo>
                      <a:pt x="518282" y="1129149"/>
                    </a:lnTo>
                    <a:lnTo>
                      <a:pt x="518282" y="1129149"/>
                    </a:lnTo>
                    <a:lnTo>
                      <a:pt x="525640" y="1129149"/>
                    </a:lnTo>
                    <a:lnTo>
                      <a:pt x="525640" y="1129149"/>
                    </a:lnTo>
                    <a:lnTo>
                      <a:pt x="545037" y="1130263"/>
                    </a:lnTo>
                    <a:lnTo>
                      <a:pt x="569339" y="1130263"/>
                    </a:lnTo>
                    <a:lnTo>
                      <a:pt x="589405" y="1130263"/>
                    </a:lnTo>
                    <a:lnTo>
                      <a:pt x="608133" y="1129149"/>
                    </a:lnTo>
                    <a:lnTo>
                      <a:pt x="610809" y="1129149"/>
                    </a:lnTo>
                    <a:lnTo>
                      <a:pt x="619281" y="1129149"/>
                    </a:lnTo>
                    <a:lnTo>
                      <a:pt x="619281" y="1129149"/>
                    </a:lnTo>
                    <a:cubicBezTo>
                      <a:pt x="631320" y="1129149"/>
                      <a:pt x="643137" y="1126696"/>
                      <a:pt x="654954" y="1124689"/>
                    </a:cubicBezTo>
                    <a:lnTo>
                      <a:pt x="654954" y="1124689"/>
                    </a:lnTo>
                    <a:lnTo>
                      <a:pt x="665656" y="1122906"/>
                    </a:lnTo>
                    <a:lnTo>
                      <a:pt x="669000" y="1122906"/>
                    </a:lnTo>
                    <a:lnTo>
                      <a:pt x="670338" y="1122906"/>
                    </a:lnTo>
                    <a:cubicBezTo>
                      <a:pt x="677027" y="1121791"/>
                      <a:pt x="683492" y="1120453"/>
                      <a:pt x="690181" y="1118892"/>
                    </a:cubicBezTo>
                    <a:lnTo>
                      <a:pt x="692411" y="1118892"/>
                    </a:lnTo>
                    <a:lnTo>
                      <a:pt x="695086" y="1118892"/>
                    </a:lnTo>
                    <a:cubicBezTo>
                      <a:pt x="702443" y="1117332"/>
                      <a:pt x="709578" y="1115326"/>
                      <a:pt x="717382" y="1113542"/>
                    </a:cubicBezTo>
                    <a:lnTo>
                      <a:pt x="720057" y="1113542"/>
                    </a:lnTo>
                    <a:lnTo>
                      <a:pt x="737671" y="1108413"/>
                    </a:lnTo>
                    <a:cubicBezTo>
                      <a:pt x="745473" y="1105961"/>
                      <a:pt x="753500" y="1103286"/>
                      <a:pt x="759966" y="1100387"/>
                    </a:cubicBezTo>
                    <a:lnTo>
                      <a:pt x="763979" y="1099050"/>
                    </a:lnTo>
                    <a:lnTo>
                      <a:pt x="771783" y="1095706"/>
                    </a:lnTo>
                    <a:lnTo>
                      <a:pt x="794078" y="1086787"/>
                    </a:lnTo>
                    <a:lnTo>
                      <a:pt x="808125" y="1080322"/>
                    </a:lnTo>
                    <a:cubicBezTo>
                      <a:pt x="814367" y="1077646"/>
                      <a:pt x="820387" y="1074524"/>
                      <a:pt x="826406" y="1071403"/>
                    </a:cubicBezTo>
                    <a:cubicBezTo>
                      <a:pt x="832427" y="1068282"/>
                      <a:pt x="841568" y="1063377"/>
                      <a:pt x="848702" y="1058917"/>
                    </a:cubicBezTo>
                    <a:lnTo>
                      <a:pt x="863640" y="1050222"/>
                    </a:lnTo>
                    <a:lnTo>
                      <a:pt x="879693" y="1039743"/>
                    </a:lnTo>
                    <a:cubicBezTo>
                      <a:pt x="883706" y="1037291"/>
                      <a:pt x="887497" y="1034393"/>
                      <a:pt x="891510" y="1031717"/>
                    </a:cubicBezTo>
                    <a:cubicBezTo>
                      <a:pt x="895523" y="1029041"/>
                      <a:pt x="899982" y="1026143"/>
                      <a:pt x="903995" y="1023022"/>
                    </a:cubicBezTo>
                    <a:lnTo>
                      <a:pt x="910684" y="1018117"/>
                    </a:lnTo>
                    <a:lnTo>
                      <a:pt x="910684" y="1018117"/>
                    </a:lnTo>
                    <a:cubicBezTo>
                      <a:pt x="1084478" y="885325"/>
                      <a:pt x="1166815" y="664666"/>
                      <a:pt x="1122492" y="450472"/>
                    </a:cubicBezTo>
                    <a:close/>
                    <a:moveTo>
                      <a:pt x="920494" y="169994"/>
                    </a:moveTo>
                    <a:lnTo>
                      <a:pt x="873004" y="179804"/>
                    </a:lnTo>
                    <a:cubicBezTo>
                      <a:pt x="838914" y="187051"/>
                      <a:pt x="805404" y="165312"/>
                      <a:pt x="798158" y="131223"/>
                    </a:cubicBezTo>
                    <a:cubicBezTo>
                      <a:pt x="797578" y="128569"/>
                      <a:pt x="797199" y="125871"/>
                      <a:pt x="796977" y="123174"/>
                    </a:cubicBezTo>
                    <a:lnTo>
                      <a:pt x="787389" y="82596"/>
                    </a:lnTo>
                    <a:cubicBezTo>
                      <a:pt x="835927" y="104824"/>
                      <a:pt x="880808" y="134277"/>
                      <a:pt x="920494" y="169994"/>
                    </a:cubicBezTo>
                    <a:close/>
                    <a:moveTo>
                      <a:pt x="344377" y="83265"/>
                    </a:moveTo>
                    <a:lnTo>
                      <a:pt x="337465" y="123174"/>
                    </a:lnTo>
                    <a:cubicBezTo>
                      <a:pt x="334500" y="158022"/>
                      <a:pt x="303866" y="183862"/>
                      <a:pt x="269017" y="180919"/>
                    </a:cubicBezTo>
                    <a:cubicBezTo>
                      <a:pt x="266476" y="180696"/>
                      <a:pt x="263934" y="180317"/>
                      <a:pt x="261437" y="179804"/>
                    </a:cubicBezTo>
                    <a:lnTo>
                      <a:pt x="213056" y="169772"/>
                    </a:lnTo>
                    <a:cubicBezTo>
                      <a:pt x="252274" y="134567"/>
                      <a:pt x="296553" y="105404"/>
                      <a:pt x="344377" y="83265"/>
                    </a:cubicBezTo>
                    <a:close/>
                    <a:moveTo>
                      <a:pt x="36029" y="565963"/>
                    </a:moveTo>
                    <a:cubicBezTo>
                      <a:pt x="36029" y="538406"/>
                      <a:pt x="38192" y="510916"/>
                      <a:pt x="42494" y="483693"/>
                    </a:cubicBezTo>
                    <a:cubicBezTo>
                      <a:pt x="44323" y="473392"/>
                      <a:pt x="54155" y="466503"/>
                      <a:pt x="64456" y="468331"/>
                    </a:cubicBezTo>
                    <a:cubicBezTo>
                      <a:pt x="65949" y="468598"/>
                      <a:pt x="67421" y="469022"/>
                      <a:pt x="68804" y="469646"/>
                    </a:cubicBezTo>
                    <a:cubicBezTo>
                      <a:pt x="124319" y="493057"/>
                      <a:pt x="157986" y="524939"/>
                      <a:pt x="171809" y="564849"/>
                    </a:cubicBezTo>
                    <a:lnTo>
                      <a:pt x="171809" y="568639"/>
                    </a:lnTo>
                    <a:cubicBezTo>
                      <a:pt x="173727" y="588549"/>
                      <a:pt x="169200" y="608570"/>
                      <a:pt x="158877" y="625715"/>
                    </a:cubicBezTo>
                    <a:cubicBezTo>
                      <a:pt x="148332" y="644109"/>
                      <a:pt x="142714" y="664933"/>
                      <a:pt x="142602" y="686136"/>
                    </a:cubicBezTo>
                    <a:cubicBezTo>
                      <a:pt x="143806" y="725733"/>
                      <a:pt x="162200" y="762855"/>
                      <a:pt x="192990" y="787804"/>
                    </a:cubicBezTo>
                    <a:cubicBezTo>
                      <a:pt x="196513" y="790814"/>
                      <a:pt x="198831" y="795027"/>
                      <a:pt x="199455" y="799621"/>
                    </a:cubicBezTo>
                    <a:lnTo>
                      <a:pt x="206367" y="862940"/>
                    </a:lnTo>
                    <a:cubicBezTo>
                      <a:pt x="208151" y="879884"/>
                      <a:pt x="209934" y="896829"/>
                      <a:pt x="211495" y="913551"/>
                    </a:cubicBezTo>
                    <a:cubicBezTo>
                      <a:pt x="212699" y="923829"/>
                      <a:pt x="205364" y="933126"/>
                      <a:pt x="195086" y="934330"/>
                    </a:cubicBezTo>
                    <a:cubicBezTo>
                      <a:pt x="189266" y="935021"/>
                      <a:pt x="183447" y="932948"/>
                      <a:pt x="179390" y="928711"/>
                    </a:cubicBezTo>
                    <a:cubicBezTo>
                      <a:pt x="87064" y="830522"/>
                      <a:pt x="35784" y="700740"/>
                      <a:pt x="36029" y="565963"/>
                    </a:cubicBezTo>
                    <a:close/>
                    <a:moveTo>
                      <a:pt x="905556" y="760380"/>
                    </a:moveTo>
                    <a:cubicBezTo>
                      <a:pt x="878066" y="782030"/>
                      <a:pt x="846072" y="797279"/>
                      <a:pt x="811915" y="804971"/>
                    </a:cubicBezTo>
                    <a:cubicBezTo>
                      <a:pt x="805516" y="807112"/>
                      <a:pt x="800433" y="812039"/>
                      <a:pt x="798091" y="818349"/>
                    </a:cubicBezTo>
                    <a:cubicBezTo>
                      <a:pt x="784714" y="844212"/>
                      <a:pt x="820387" y="846664"/>
                      <a:pt x="829305" y="844212"/>
                    </a:cubicBezTo>
                    <a:cubicBezTo>
                      <a:pt x="877909" y="832841"/>
                      <a:pt x="862303" y="831280"/>
                      <a:pt x="894408" y="812997"/>
                    </a:cubicBezTo>
                    <a:lnTo>
                      <a:pt x="890618" y="847779"/>
                    </a:lnTo>
                    <a:cubicBezTo>
                      <a:pt x="885267" y="899059"/>
                      <a:pt x="879916" y="950561"/>
                      <a:pt x="875011" y="996713"/>
                    </a:cubicBezTo>
                    <a:lnTo>
                      <a:pt x="866316" y="1002956"/>
                    </a:lnTo>
                    <a:lnTo>
                      <a:pt x="856729" y="1009199"/>
                    </a:lnTo>
                    <a:lnTo>
                      <a:pt x="841345" y="1019231"/>
                    </a:lnTo>
                    <a:cubicBezTo>
                      <a:pt x="833764" y="1023691"/>
                      <a:pt x="826184" y="1028150"/>
                      <a:pt x="819049" y="1032386"/>
                    </a:cubicBezTo>
                    <a:lnTo>
                      <a:pt x="807233" y="1038406"/>
                    </a:lnTo>
                    <a:lnTo>
                      <a:pt x="789842" y="1046878"/>
                    </a:lnTo>
                    <a:lnTo>
                      <a:pt x="778694" y="1052006"/>
                    </a:lnTo>
                    <a:lnTo>
                      <a:pt x="756399" y="1060925"/>
                    </a:lnTo>
                    <a:cubicBezTo>
                      <a:pt x="740123" y="1067167"/>
                      <a:pt x="723624" y="1072518"/>
                      <a:pt x="706679" y="1077200"/>
                    </a:cubicBezTo>
                    <a:lnTo>
                      <a:pt x="686390" y="1082328"/>
                    </a:lnTo>
                    <a:lnTo>
                      <a:pt x="681932" y="1082328"/>
                    </a:lnTo>
                    <a:lnTo>
                      <a:pt x="663872" y="1086118"/>
                    </a:lnTo>
                    <a:cubicBezTo>
                      <a:pt x="658744" y="1086118"/>
                      <a:pt x="653616" y="1088125"/>
                      <a:pt x="648488" y="1088794"/>
                    </a:cubicBezTo>
                    <a:cubicBezTo>
                      <a:pt x="637563" y="1090577"/>
                      <a:pt x="626193" y="1091915"/>
                      <a:pt x="615045" y="1093030"/>
                    </a:cubicBezTo>
                    <a:lnTo>
                      <a:pt x="609025" y="1093030"/>
                    </a:lnTo>
                    <a:lnTo>
                      <a:pt x="604343" y="1093030"/>
                    </a:lnTo>
                    <a:lnTo>
                      <a:pt x="586729" y="1094145"/>
                    </a:lnTo>
                    <a:lnTo>
                      <a:pt x="566440" y="1094145"/>
                    </a:lnTo>
                    <a:lnTo>
                      <a:pt x="564434" y="1094145"/>
                    </a:lnTo>
                    <a:lnTo>
                      <a:pt x="545705" y="1094145"/>
                    </a:lnTo>
                    <a:lnTo>
                      <a:pt x="527200" y="1093030"/>
                    </a:lnTo>
                    <a:lnTo>
                      <a:pt x="519620" y="1093030"/>
                    </a:lnTo>
                    <a:lnTo>
                      <a:pt x="502675" y="1091246"/>
                    </a:lnTo>
                    <a:lnTo>
                      <a:pt x="496432" y="1091246"/>
                    </a:lnTo>
                    <a:lnTo>
                      <a:pt x="480825" y="1089016"/>
                    </a:lnTo>
                    <a:lnTo>
                      <a:pt x="476367" y="1089016"/>
                    </a:lnTo>
                    <a:cubicBezTo>
                      <a:pt x="465441" y="1087233"/>
                      <a:pt x="454071" y="1085003"/>
                      <a:pt x="443146" y="1082328"/>
                    </a:cubicBezTo>
                    <a:lnTo>
                      <a:pt x="435789" y="1080544"/>
                    </a:lnTo>
                    <a:lnTo>
                      <a:pt x="428654" y="1078761"/>
                    </a:lnTo>
                    <a:lnTo>
                      <a:pt x="413939" y="1074524"/>
                    </a:lnTo>
                    <a:lnTo>
                      <a:pt x="404575" y="1071626"/>
                    </a:lnTo>
                    <a:lnTo>
                      <a:pt x="391197" y="1066944"/>
                    </a:lnTo>
                    <a:cubicBezTo>
                      <a:pt x="383839" y="1064491"/>
                      <a:pt x="376705" y="1061816"/>
                      <a:pt x="368902" y="1058917"/>
                    </a:cubicBezTo>
                    <a:cubicBezTo>
                      <a:pt x="357977" y="1054459"/>
                      <a:pt x="346606" y="1049777"/>
                      <a:pt x="336350" y="1044648"/>
                    </a:cubicBezTo>
                    <a:lnTo>
                      <a:pt x="334790" y="1044648"/>
                    </a:lnTo>
                    <a:cubicBezTo>
                      <a:pt x="310443" y="1032765"/>
                      <a:pt x="287055" y="1019053"/>
                      <a:pt x="264781" y="1003625"/>
                    </a:cubicBezTo>
                    <a:cubicBezTo>
                      <a:pt x="260323" y="1000503"/>
                      <a:pt x="257424" y="995643"/>
                      <a:pt x="256755" y="990247"/>
                    </a:cubicBezTo>
                    <a:cubicBezTo>
                      <a:pt x="252519" y="949447"/>
                      <a:pt x="248060" y="904633"/>
                      <a:pt x="243378" y="860041"/>
                    </a:cubicBezTo>
                    <a:lnTo>
                      <a:pt x="238918" y="821024"/>
                    </a:lnTo>
                    <a:cubicBezTo>
                      <a:pt x="259186" y="831236"/>
                      <a:pt x="280701" y="838727"/>
                      <a:pt x="302907" y="843320"/>
                    </a:cubicBezTo>
                    <a:cubicBezTo>
                      <a:pt x="312985" y="845683"/>
                      <a:pt x="323062" y="839463"/>
                      <a:pt x="325425" y="829385"/>
                    </a:cubicBezTo>
                    <a:cubicBezTo>
                      <a:pt x="326161" y="826263"/>
                      <a:pt x="326094" y="823008"/>
                      <a:pt x="325203" y="819910"/>
                    </a:cubicBezTo>
                    <a:lnTo>
                      <a:pt x="325203" y="819910"/>
                    </a:lnTo>
                    <a:cubicBezTo>
                      <a:pt x="323218" y="813243"/>
                      <a:pt x="317756" y="808182"/>
                      <a:pt x="310933" y="806755"/>
                    </a:cubicBezTo>
                    <a:cubicBezTo>
                      <a:pt x="281882" y="801003"/>
                      <a:pt x="254503" y="788718"/>
                      <a:pt x="230892" y="770859"/>
                    </a:cubicBezTo>
                    <a:lnTo>
                      <a:pt x="227548" y="768630"/>
                    </a:lnTo>
                    <a:cubicBezTo>
                      <a:pt x="199790" y="750615"/>
                      <a:pt x="182243" y="720494"/>
                      <a:pt x="180282" y="687474"/>
                    </a:cubicBezTo>
                    <a:cubicBezTo>
                      <a:pt x="180392" y="672759"/>
                      <a:pt x="184317" y="658311"/>
                      <a:pt x="191652" y="645558"/>
                    </a:cubicBezTo>
                    <a:cubicBezTo>
                      <a:pt x="205921" y="621524"/>
                      <a:pt x="212097" y="593543"/>
                      <a:pt x="209266" y="565740"/>
                    </a:cubicBezTo>
                    <a:lnTo>
                      <a:pt x="209266" y="559944"/>
                    </a:lnTo>
                    <a:lnTo>
                      <a:pt x="209266" y="556822"/>
                    </a:lnTo>
                    <a:cubicBezTo>
                      <a:pt x="191429" y="497739"/>
                      <a:pt x="139927" y="453593"/>
                      <a:pt x="56095" y="425278"/>
                    </a:cubicBezTo>
                    <a:cubicBezTo>
                      <a:pt x="56095" y="425278"/>
                      <a:pt x="56095" y="423272"/>
                      <a:pt x="57210" y="422157"/>
                    </a:cubicBezTo>
                    <a:cubicBezTo>
                      <a:pt x="59439" y="414131"/>
                      <a:pt x="61892" y="406327"/>
                      <a:pt x="64344" y="398523"/>
                    </a:cubicBezTo>
                    <a:lnTo>
                      <a:pt x="66797" y="391835"/>
                    </a:lnTo>
                    <a:cubicBezTo>
                      <a:pt x="69473" y="384255"/>
                      <a:pt x="72371" y="376674"/>
                      <a:pt x="75269" y="369540"/>
                    </a:cubicBezTo>
                    <a:cubicBezTo>
                      <a:pt x="76117" y="367711"/>
                      <a:pt x="76852" y="365861"/>
                      <a:pt x="77499" y="363966"/>
                    </a:cubicBezTo>
                    <a:cubicBezTo>
                      <a:pt x="81356" y="354758"/>
                      <a:pt x="85369" y="345840"/>
                      <a:pt x="89538" y="337211"/>
                    </a:cubicBezTo>
                    <a:cubicBezTo>
                      <a:pt x="90653" y="334759"/>
                      <a:pt x="91991" y="332306"/>
                      <a:pt x="93328" y="329853"/>
                    </a:cubicBezTo>
                    <a:cubicBezTo>
                      <a:pt x="96160" y="323901"/>
                      <a:pt x="99281" y="317880"/>
                      <a:pt x="102693" y="311794"/>
                    </a:cubicBezTo>
                    <a:lnTo>
                      <a:pt x="109381" y="299978"/>
                    </a:lnTo>
                    <a:lnTo>
                      <a:pt x="117185" y="287492"/>
                    </a:lnTo>
                    <a:cubicBezTo>
                      <a:pt x="119860" y="283033"/>
                      <a:pt x="122536" y="278796"/>
                      <a:pt x="125434" y="274560"/>
                    </a:cubicBezTo>
                    <a:lnTo>
                      <a:pt x="132346" y="264528"/>
                    </a:lnTo>
                    <a:lnTo>
                      <a:pt x="142156" y="250481"/>
                    </a:lnTo>
                    <a:lnTo>
                      <a:pt x="143493" y="249144"/>
                    </a:lnTo>
                    <a:cubicBezTo>
                      <a:pt x="151966" y="237773"/>
                      <a:pt x="161107" y="226848"/>
                      <a:pt x="170471" y="216146"/>
                    </a:cubicBezTo>
                    <a:cubicBezTo>
                      <a:pt x="172211" y="213961"/>
                      <a:pt x="174061" y="211887"/>
                      <a:pt x="176045" y="209903"/>
                    </a:cubicBezTo>
                    <a:lnTo>
                      <a:pt x="180950" y="204553"/>
                    </a:lnTo>
                    <a:lnTo>
                      <a:pt x="254302" y="219937"/>
                    </a:lnTo>
                    <a:cubicBezTo>
                      <a:pt x="309038" y="231285"/>
                      <a:pt x="362614" y="196124"/>
                      <a:pt x="373963" y="141389"/>
                    </a:cubicBezTo>
                    <a:cubicBezTo>
                      <a:pt x="374699" y="137867"/>
                      <a:pt x="375234" y="134322"/>
                      <a:pt x="375590" y="130754"/>
                    </a:cubicBezTo>
                    <a:lnTo>
                      <a:pt x="386516" y="68550"/>
                    </a:lnTo>
                    <a:lnTo>
                      <a:pt x="386516" y="68550"/>
                    </a:lnTo>
                    <a:cubicBezTo>
                      <a:pt x="400339" y="63421"/>
                      <a:pt x="414607" y="58963"/>
                      <a:pt x="428654" y="55172"/>
                    </a:cubicBezTo>
                    <a:lnTo>
                      <a:pt x="429991" y="55172"/>
                    </a:lnTo>
                    <a:cubicBezTo>
                      <a:pt x="444261" y="51382"/>
                      <a:pt x="458753" y="48261"/>
                      <a:pt x="473245" y="45808"/>
                    </a:cubicBezTo>
                    <a:lnTo>
                      <a:pt x="475251" y="45808"/>
                    </a:lnTo>
                    <a:cubicBezTo>
                      <a:pt x="519419" y="38206"/>
                      <a:pt x="564367" y="36177"/>
                      <a:pt x="609025" y="39788"/>
                    </a:cubicBezTo>
                    <a:lnTo>
                      <a:pt x="610586" y="39788"/>
                    </a:lnTo>
                    <a:cubicBezTo>
                      <a:pt x="625078" y="41126"/>
                      <a:pt x="639793" y="42910"/>
                      <a:pt x="655177" y="45362"/>
                    </a:cubicBezTo>
                    <a:lnTo>
                      <a:pt x="657406" y="45362"/>
                    </a:lnTo>
                    <a:cubicBezTo>
                      <a:pt x="685922" y="50468"/>
                      <a:pt x="713948" y="57937"/>
                      <a:pt x="741238" y="67658"/>
                    </a:cubicBezTo>
                    <a:lnTo>
                      <a:pt x="744582" y="67658"/>
                    </a:lnTo>
                    <a:lnTo>
                      <a:pt x="759297" y="130531"/>
                    </a:lnTo>
                    <a:cubicBezTo>
                      <a:pt x="765049" y="186382"/>
                      <a:pt x="814991" y="227004"/>
                      <a:pt x="870842" y="221252"/>
                    </a:cubicBezTo>
                    <a:cubicBezTo>
                      <a:pt x="874186" y="220895"/>
                      <a:pt x="877508" y="220382"/>
                      <a:pt x="880808" y="219713"/>
                    </a:cubicBezTo>
                    <a:lnTo>
                      <a:pt x="953268" y="204553"/>
                    </a:lnTo>
                    <a:lnTo>
                      <a:pt x="958397" y="209903"/>
                    </a:lnTo>
                    <a:cubicBezTo>
                      <a:pt x="959957" y="211687"/>
                      <a:pt x="961518" y="213694"/>
                      <a:pt x="963302" y="215477"/>
                    </a:cubicBezTo>
                    <a:cubicBezTo>
                      <a:pt x="972443" y="225956"/>
                      <a:pt x="981361" y="236658"/>
                      <a:pt x="989833" y="247806"/>
                    </a:cubicBezTo>
                    <a:cubicBezTo>
                      <a:pt x="990569" y="248653"/>
                      <a:pt x="991238" y="249545"/>
                      <a:pt x="991840" y="250481"/>
                    </a:cubicBezTo>
                    <a:cubicBezTo>
                      <a:pt x="995407" y="254940"/>
                      <a:pt x="998528" y="259623"/>
                      <a:pt x="1001872" y="264305"/>
                    </a:cubicBezTo>
                    <a:lnTo>
                      <a:pt x="1008785" y="274338"/>
                    </a:lnTo>
                    <a:lnTo>
                      <a:pt x="1017034" y="287492"/>
                    </a:lnTo>
                    <a:cubicBezTo>
                      <a:pt x="1019709" y="291505"/>
                      <a:pt x="1022161" y="295741"/>
                      <a:pt x="1024614" y="299978"/>
                    </a:cubicBezTo>
                    <a:lnTo>
                      <a:pt x="1031526" y="311794"/>
                    </a:lnTo>
                    <a:cubicBezTo>
                      <a:pt x="1034870" y="317814"/>
                      <a:pt x="1037992" y="324056"/>
                      <a:pt x="1041113" y="330522"/>
                    </a:cubicBezTo>
                    <a:lnTo>
                      <a:pt x="1044680" y="336988"/>
                    </a:lnTo>
                    <a:cubicBezTo>
                      <a:pt x="1048916" y="345906"/>
                      <a:pt x="1052930" y="354824"/>
                      <a:pt x="1056720" y="363966"/>
                    </a:cubicBezTo>
                    <a:cubicBezTo>
                      <a:pt x="1057366" y="365861"/>
                      <a:pt x="1058102" y="367711"/>
                      <a:pt x="1058950" y="369540"/>
                    </a:cubicBezTo>
                    <a:lnTo>
                      <a:pt x="1067645" y="391835"/>
                    </a:lnTo>
                    <a:lnTo>
                      <a:pt x="1069651" y="398301"/>
                    </a:lnTo>
                    <a:cubicBezTo>
                      <a:pt x="1072327" y="406327"/>
                      <a:pt x="1075002" y="414131"/>
                      <a:pt x="1077232" y="422380"/>
                    </a:cubicBezTo>
                    <a:cubicBezTo>
                      <a:pt x="1077165" y="423339"/>
                      <a:pt x="1077165" y="424320"/>
                      <a:pt x="1077232" y="425278"/>
                    </a:cubicBezTo>
                    <a:cubicBezTo>
                      <a:pt x="994738" y="453148"/>
                      <a:pt x="943458" y="496624"/>
                      <a:pt x="925399" y="554370"/>
                    </a:cubicBezTo>
                    <a:cubicBezTo>
                      <a:pt x="925287" y="555707"/>
                      <a:pt x="925287" y="557045"/>
                      <a:pt x="925399" y="558383"/>
                    </a:cubicBezTo>
                    <a:lnTo>
                      <a:pt x="922723" y="578225"/>
                    </a:lnTo>
                    <a:cubicBezTo>
                      <a:pt x="919692" y="602572"/>
                      <a:pt x="924039" y="627276"/>
                      <a:pt x="935209" y="649126"/>
                    </a:cubicBezTo>
                    <a:cubicBezTo>
                      <a:pt x="941207" y="660875"/>
                      <a:pt x="944417" y="673851"/>
                      <a:pt x="944573" y="687028"/>
                    </a:cubicBezTo>
                    <a:cubicBezTo>
                      <a:pt x="942522" y="715477"/>
                      <a:pt x="928498" y="741741"/>
                      <a:pt x="906002" y="759266"/>
                    </a:cubicBezTo>
                    <a:close/>
                    <a:moveTo>
                      <a:pt x="954160" y="927597"/>
                    </a:moveTo>
                    <a:cubicBezTo>
                      <a:pt x="947003" y="935066"/>
                      <a:pt x="935142" y="935289"/>
                      <a:pt x="927673" y="928132"/>
                    </a:cubicBezTo>
                    <a:cubicBezTo>
                      <a:pt x="923459" y="924074"/>
                      <a:pt x="921363" y="918255"/>
                      <a:pt x="922055" y="912436"/>
                    </a:cubicBezTo>
                    <a:cubicBezTo>
                      <a:pt x="924061" y="892593"/>
                      <a:pt x="926068" y="872304"/>
                      <a:pt x="928297" y="852015"/>
                    </a:cubicBezTo>
                    <a:lnTo>
                      <a:pt x="935209" y="790479"/>
                    </a:lnTo>
                    <a:cubicBezTo>
                      <a:pt x="935700" y="786332"/>
                      <a:pt x="937573" y="782475"/>
                      <a:pt x="940560" y="779554"/>
                    </a:cubicBezTo>
                    <a:cubicBezTo>
                      <a:pt x="966200" y="755141"/>
                      <a:pt x="981115" y="721541"/>
                      <a:pt x="982030" y="686136"/>
                    </a:cubicBezTo>
                    <a:cubicBezTo>
                      <a:pt x="981985" y="668500"/>
                      <a:pt x="978106" y="651065"/>
                      <a:pt x="970659" y="635080"/>
                    </a:cubicBezTo>
                    <a:cubicBezTo>
                      <a:pt x="962097" y="617733"/>
                      <a:pt x="958552" y="598359"/>
                      <a:pt x="960403" y="579117"/>
                    </a:cubicBezTo>
                    <a:lnTo>
                      <a:pt x="961741" y="567078"/>
                    </a:lnTo>
                    <a:cubicBezTo>
                      <a:pt x="961875" y="565539"/>
                      <a:pt x="962254" y="564046"/>
                      <a:pt x="962855" y="562619"/>
                    </a:cubicBezTo>
                    <a:cubicBezTo>
                      <a:pt x="976010" y="523824"/>
                      <a:pt x="1010122" y="493057"/>
                      <a:pt x="1064077" y="470093"/>
                    </a:cubicBezTo>
                    <a:cubicBezTo>
                      <a:pt x="1073776" y="465834"/>
                      <a:pt x="1085080" y="470226"/>
                      <a:pt x="1089361" y="479924"/>
                    </a:cubicBezTo>
                    <a:cubicBezTo>
                      <a:pt x="1089918" y="481195"/>
                      <a:pt x="1090342" y="482533"/>
                      <a:pt x="1090609" y="483916"/>
                    </a:cubicBezTo>
                    <a:cubicBezTo>
                      <a:pt x="1094734" y="511071"/>
                      <a:pt x="1096808" y="538495"/>
                      <a:pt x="1096852" y="565963"/>
                    </a:cubicBezTo>
                    <a:cubicBezTo>
                      <a:pt x="1096763" y="699803"/>
                      <a:pt x="1045929" y="828650"/>
                      <a:pt x="954606" y="926482"/>
                    </a:cubicBezTo>
                    <a:close/>
                  </a:path>
                </a:pathLst>
              </a:custGeom>
              <a:solidFill>
                <a:srgbClr val="383A3F"/>
              </a:solidFill>
              <a:ln w="22296"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233446DE-84F3-7E8B-8FC4-425E57F1C299}"/>
                  </a:ext>
                </a:extLst>
              </p:cNvPr>
              <p:cNvSpPr/>
              <p:nvPr/>
            </p:nvSpPr>
            <p:spPr>
              <a:xfrm>
                <a:off x="1471024" y="2816540"/>
                <a:ext cx="194830" cy="98710"/>
              </a:xfrm>
              <a:custGeom>
                <a:avLst/>
                <a:gdLst>
                  <a:gd name="connsiteX0" fmla="*/ 17526 w 151599"/>
                  <a:gd name="connsiteY0" fmla="*/ 659 h 76807"/>
                  <a:gd name="connsiteX1" fmla="*/ -311 w 151599"/>
                  <a:gd name="connsiteY1" fmla="*/ 20725 h 76807"/>
                  <a:gd name="connsiteX2" fmla="*/ 19756 w 151599"/>
                  <a:gd name="connsiteY2" fmla="*/ 38561 h 76807"/>
                  <a:gd name="connsiteX3" fmla="*/ 118971 w 151599"/>
                  <a:gd name="connsiteY3" fmla="*/ 70890 h 76807"/>
                  <a:gd name="connsiteX4" fmla="*/ 132348 w 151599"/>
                  <a:gd name="connsiteY4" fmla="*/ 76464 h 76807"/>
                  <a:gd name="connsiteX5" fmla="*/ 151254 w 151599"/>
                  <a:gd name="connsiteY5" fmla="*/ 57468 h 76807"/>
                  <a:gd name="connsiteX6" fmla="*/ 145725 w 151599"/>
                  <a:gd name="connsiteY6" fmla="*/ 44135 h 76807"/>
                  <a:gd name="connsiteX7" fmla="*/ 17526 w 151599"/>
                  <a:gd name="connsiteY7" fmla="*/ 659 h 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1599" h="76807">
                    <a:moveTo>
                      <a:pt x="17526" y="659"/>
                    </a:moveTo>
                    <a:cubicBezTo>
                      <a:pt x="7069" y="1283"/>
                      <a:pt x="-935" y="10269"/>
                      <a:pt x="-311" y="20725"/>
                    </a:cubicBezTo>
                    <a:cubicBezTo>
                      <a:pt x="314" y="31181"/>
                      <a:pt x="9298" y="39186"/>
                      <a:pt x="19756" y="38561"/>
                    </a:cubicBezTo>
                    <a:cubicBezTo>
                      <a:pt x="55986" y="34124"/>
                      <a:pt x="92305" y="45963"/>
                      <a:pt x="118971" y="70890"/>
                    </a:cubicBezTo>
                    <a:cubicBezTo>
                      <a:pt x="122538" y="74412"/>
                      <a:pt x="127331" y="76396"/>
                      <a:pt x="132348" y="76464"/>
                    </a:cubicBezTo>
                    <a:cubicBezTo>
                      <a:pt x="142804" y="76441"/>
                      <a:pt x="151277" y="67925"/>
                      <a:pt x="151254" y="57468"/>
                    </a:cubicBezTo>
                    <a:cubicBezTo>
                      <a:pt x="151233" y="52473"/>
                      <a:pt x="149248" y="47680"/>
                      <a:pt x="145725" y="44135"/>
                    </a:cubicBezTo>
                    <a:cubicBezTo>
                      <a:pt x="111591" y="11294"/>
                      <a:pt x="64592" y="-4647"/>
                      <a:pt x="17526" y="659"/>
                    </a:cubicBezTo>
                    <a:close/>
                  </a:path>
                </a:pathLst>
              </a:custGeom>
              <a:solidFill>
                <a:srgbClr val="383A3F"/>
              </a:solidFill>
              <a:ln w="22296"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3574C80-6D58-AC05-3066-70C740C10217}"/>
                  </a:ext>
                </a:extLst>
              </p:cNvPr>
              <p:cNvSpPr/>
              <p:nvPr/>
            </p:nvSpPr>
            <p:spPr>
              <a:xfrm>
                <a:off x="1847912" y="2816538"/>
                <a:ext cx="207732" cy="98711"/>
              </a:xfrm>
              <a:custGeom>
                <a:avLst/>
                <a:gdLst>
                  <a:gd name="connsiteX0" fmla="*/ 161259 w 161638"/>
                  <a:gd name="connsiteY0" fmla="*/ 20726 h 76808"/>
                  <a:gd name="connsiteX1" fmla="*/ 143490 w 161638"/>
                  <a:gd name="connsiteY1" fmla="*/ 660 h 76808"/>
                  <a:gd name="connsiteX2" fmla="*/ 143422 w 161638"/>
                  <a:gd name="connsiteY2" fmla="*/ 660 h 76808"/>
                  <a:gd name="connsiteX3" fmla="*/ 5190 w 161638"/>
                  <a:gd name="connsiteY3" fmla="*/ 44136 h 76808"/>
                  <a:gd name="connsiteX4" fmla="*/ 5190 w 161638"/>
                  <a:gd name="connsiteY4" fmla="*/ 70891 h 76808"/>
                  <a:gd name="connsiteX5" fmla="*/ 18567 w 161638"/>
                  <a:gd name="connsiteY5" fmla="*/ 76465 h 76808"/>
                  <a:gd name="connsiteX6" fmla="*/ 31945 w 161638"/>
                  <a:gd name="connsiteY6" fmla="*/ 70891 h 76808"/>
                  <a:gd name="connsiteX7" fmla="*/ 141193 w 161638"/>
                  <a:gd name="connsiteY7" fmla="*/ 38562 h 76808"/>
                  <a:gd name="connsiteX8" fmla="*/ 161259 w 161638"/>
                  <a:gd name="connsiteY8" fmla="*/ 20726 h 7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638" h="76808">
                    <a:moveTo>
                      <a:pt x="161259" y="20726"/>
                    </a:moveTo>
                    <a:cubicBezTo>
                      <a:pt x="161883" y="10269"/>
                      <a:pt x="153946" y="1307"/>
                      <a:pt x="143490" y="660"/>
                    </a:cubicBezTo>
                    <a:cubicBezTo>
                      <a:pt x="143467" y="660"/>
                      <a:pt x="143445" y="660"/>
                      <a:pt x="143422" y="660"/>
                    </a:cubicBezTo>
                    <a:cubicBezTo>
                      <a:pt x="93302" y="-4624"/>
                      <a:pt x="43249" y="11117"/>
                      <a:pt x="5190" y="44136"/>
                    </a:cubicBezTo>
                    <a:cubicBezTo>
                      <a:pt x="-2190" y="51538"/>
                      <a:pt x="-2190" y="63489"/>
                      <a:pt x="5190" y="70891"/>
                    </a:cubicBezTo>
                    <a:cubicBezTo>
                      <a:pt x="8779" y="74369"/>
                      <a:pt x="13573" y="76353"/>
                      <a:pt x="18567" y="76465"/>
                    </a:cubicBezTo>
                    <a:cubicBezTo>
                      <a:pt x="23584" y="76420"/>
                      <a:pt x="28377" y="74436"/>
                      <a:pt x="31945" y="70891"/>
                    </a:cubicBezTo>
                    <a:cubicBezTo>
                      <a:pt x="62378" y="45563"/>
                      <a:pt x="101886" y="33858"/>
                      <a:pt x="141193" y="38562"/>
                    </a:cubicBezTo>
                    <a:cubicBezTo>
                      <a:pt x="151582" y="38964"/>
                      <a:pt x="160434" y="31093"/>
                      <a:pt x="161259" y="20726"/>
                    </a:cubicBezTo>
                    <a:close/>
                  </a:path>
                </a:pathLst>
              </a:custGeom>
              <a:solidFill>
                <a:srgbClr val="383A3F"/>
              </a:solidFill>
              <a:ln w="22296"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2E96B132-421B-A857-F4C3-B15A8A15C998}"/>
                  </a:ext>
                </a:extLst>
              </p:cNvPr>
              <p:cNvSpPr/>
              <p:nvPr/>
            </p:nvSpPr>
            <p:spPr>
              <a:xfrm>
                <a:off x="1251692" y="3036277"/>
                <a:ext cx="121952" cy="195019"/>
              </a:xfrm>
              <a:custGeom>
                <a:avLst/>
                <a:gdLst>
                  <a:gd name="connsiteX0" fmla="*/ 75596 w 94892"/>
                  <a:gd name="connsiteY0" fmla="*/ 151403 h 151746"/>
                  <a:gd name="connsiteX1" fmla="*/ 94548 w 94892"/>
                  <a:gd name="connsiteY1" fmla="*/ 132452 h 151746"/>
                  <a:gd name="connsiteX2" fmla="*/ 24094 w 94892"/>
                  <a:gd name="connsiteY2" fmla="*/ 462 h 151746"/>
                  <a:gd name="connsiteX3" fmla="*/ 460 w 94892"/>
                  <a:gd name="connsiteY3" fmla="*/ 13171 h 151746"/>
                  <a:gd name="connsiteX4" fmla="*/ 13169 w 94892"/>
                  <a:gd name="connsiteY4" fmla="*/ 36804 h 151746"/>
                  <a:gd name="connsiteX5" fmla="*/ 56646 w 94892"/>
                  <a:gd name="connsiteY5" fmla="*/ 132452 h 151746"/>
                  <a:gd name="connsiteX6" fmla="*/ 75596 w 94892"/>
                  <a:gd name="connsiteY6" fmla="*/ 151403 h 15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92" h="151746">
                    <a:moveTo>
                      <a:pt x="75596" y="151403"/>
                    </a:moveTo>
                    <a:cubicBezTo>
                      <a:pt x="86053" y="151403"/>
                      <a:pt x="94548" y="142908"/>
                      <a:pt x="94548" y="132452"/>
                    </a:cubicBezTo>
                    <a:cubicBezTo>
                      <a:pt x="94548" y="22312"/>
                      <a:pt x="27661" y="1354"/>
                      <a:pt x="24094" y="462"/>
                    </a:cubicBezTo>
                    <a:cubicBezTo>
                      <a:pt x="14061" y="-2548"/>
                      <a:pt x="3470" y="3138"/>
                      <a:pt x="460" y="13171"/>
                    </a:cubicBezTo>
                    <a:cubicBezTo>
                      <a:pt x="-2549" y="23204"/>
                      <a:pt x="3136" y="33794"/>
                      <a:pt x="13169" y="36804"/>
                    </a:cubicBezTo>
                    <a:cubicBezTo>
                      <a:pt x="14953" y="36804"/>
                      <a:pt x="56646" y="52411"/>
                      <a:pt x="56646" y="132452"/>
                    </a:cubicBezTo>
                    <a:cubicBezTo>
                      <a:pt x="56646" y="142908"/>
                      <a:pt x="65140" y="151403"/>
                      <a:pt x="75596" y="151403"/>
                    </a:cubicBezTo>
                    <a:close/>
                  </a:path>
                </a:pathLst>
              </a:custGeom>
              <a:solidFill>
                <a:srgbClr val="383A3F"/>
              </a:solidFill>
              <a:ln w="22296"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9123536-DCEE-564F-E7A0-DE170D985C4D}"/>
                  </a:ext>
                </a:extLst>
              </p:cNvPr>
              <p:cNvSpPr/>
              <p:nvPr/>
            </p:nvSpPr>
            <p:spPr>
              <a:xfrm>
                <a:off x="2153022" y="3038877"/>
                <a:ext cx="121591" cy="194998"/>
              </a:xfrm>
              <a:custGeom>
                <a:avLst/>
                <a:gdLst>
                  <a:gd name="connsiteX0" fmla="*/ 81034 w 94611"/>
                  <a:gd name="connsiteY0" fmla="*/ 35673 h 151730"/>
                  <a:gd name="connsiteX1" fmla="*/ 93742 w 94611"/>
                  <a:gd name="connsiteY1" fmla="*/ 13377 h 151730"/>
                  <a:gd name="connsiteX2" fmla="*/ 70287 w 94611"/>
                  <a:gd name="connsiteY2" fmla="*/ 401 h 151730"/>
                  <a:gd name="connsiteX3" fmla="*/ 70109 w 94611"/>
                  <a:gd name="connsiteY3" fmla="*/ 446 h 151730"/>
                  <a:gd name="connsiteX4" fmla="*/ -345 w 94611"/>
                  <a:gd name="connsiteY4" fmla="*/ 132435 h 151730"/>
                  <a:gd name="connsiteX5" fmla="*/ 18606 w 94611"/>
                  <a:gd name="connsiteY5" fmla="*/ 151387 h 151730"/>
                  <a:gd name="connsiteX6" fmla="*/ 37557 w 94611"/>
                  <a:gd name="connsiteY6" fmla="*/ 132435 h 151730"/>
                  <a:gd name="connsiteX7" fmla="*/ 81034 w 94611"/>
                  <a:gd name="connsiteY7" fmla="*/ 35673 h 15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11" h="151730">
                    <a:moveTo>
                      <a:pt x="81034" y="35673"/>
                    </a:moveTo>
                    <a:cubicBezTo>
                      <a:pt x="90487" y="32774"/>
                      <a:pt x="96061" y="23009"/>
                      <a:pt x="93742" y="13377"/>
                    </a:cubicBezTo>
                    <a:cubicBezTo>
                      <a:pt x="90844" y="3322"/>
                      <a:pt x="80365" y="-2497"/>
                      <a:pt x="70287" y="401"/>
                    </a:cubicBezTo>
                    <a:cubicBezTo>
                      <a:pt x="70242" y="401"/>
                      <a:pt x="70176" y="424"/>
                      <a:pt x="70109" y="446"/>
                    </a:cubicBezTo>
                    <a:cubicBezTo>
                      <a:pt x="67211" y="446"/>
                      <a:pt x="-345" y="22742"/>
                      <a:pt x="-345" y="132435"/>
                    </a:cubicBezTo>
                    <a:cubicBezTo>
                      <a:pt x="-345" y="142892"/>
                      <a:pt x="8149" y="151387"/>
                      <a:pt x="18606" y="151387"/>
                    </a:cubicBezTo>
                    <a:cubicBezTo>
                      <a:pt x="29063" y="151387"/>
                      <a:pt x="37557" y="142892"/>
                      <a:pt x="37557" y="132435"/>
                    </a:cubicBezTo>
                    <a:cubicBezTo>
                      <a:pt x="37557" y="50834"/>
                      <a:pt x="78804" y="35673"/>
                      <a:pt x="81034" y="35673"/>
                    </a:cubicBezTo>
                    <a:close/>
                  </a:path>
                </a:pathLst>
              </a:custGeom>
              <a:solidFill>
                <a:srgbClr val="383A3F"/>
              </a:solidFill>
              <a:ln w="22296"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8B56778-6415-ED7C-50C2-F907CE42E654}"/>
                  </a:ext>
                </a:extLst>
              </p:cNvPr>
              <p:cNvSpPr/>
              <p:nvPr/>
            </p:nvSpPr>
            <p:spPr>
              <a:xfrm>
                <a:off x="1471354" y="319834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118B8344-A473-6AC9-A472-D34F2334C509}"/>
                  </a:ext>
                </a:extLst>
              </p:cNvPr>
              <p:cNvSpPr/>
              <p:nvPr/>
            </p:nvSpPr>
            <p:spPr>
              <a:xfrm>
                <a:off x="1471354" y="341324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8915FB08-71A6-DCEE-0EE7-8C0F698BF3C8}"/>
                  </a:ext>
                </a:extLst>
              </p:cNvPr>
              <p:cNvSpPr/>
              <p:nvPr/>
            </p:nvSpPr>
            <p:spPr>
              <a:xfrm>
                <a:off x="1614622" y="3126712"/>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D604231D-87EB-FEF6-99B6-F54CD86ACF0F}"/>
                  </a:ext>
                </a:extLst>
              </p:cNvPr>
              <p:cNvSpPr/>
              <p:nvPr/>
            </p:nvSpPr>
            <p:spPr>
              <a:xfrm>
                <a:off x="1299433" y="3298633"/>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21BC949-6735-9555-DC6A-FFB6EB74E9C3}"/>
                  </a:ext>
                </a:extLst>
              </p:cNvPr>
              <p:cNvSpPr/>
              <p:nvPr/>
            </p:nvSpPr>
            <p:spPr>
              <a:xfrm>
                <a:off x="3211481" y="2209801"/>
                <a:ext cx="2896297" cy="4485988"/>
              </a:xfrm>
              <a:custGeom>
                <a:avLst/>
                <a:gdLst>
                  <a:gd name="connsiteX0" fmla="*/ 0 w 2253635"/>
                  <a:gd name="connsiteY0" fmla="*/ 0 h 3490589"/>
                  <a:gd name="connsiteX1" fmla="*/ 2253635 w 2253635"/>
                  <a:gd name="connsiteY1" fmla="*/ 0 h 3490589"/>
                  <a:gd name="connsiteX2" fmla="*/ 2253635 w 2253635"/>
                  <a:gd name="connsiteY2" fmla="*/ 3490590 h 3490589"/>
                  <a:gd name="connsiteX3" fmla="*/ 0 w 2253635"/>
                  <a:gd name="connsiteY3" fmla="*/ 3490590 h 3490589"/>
                </a:gdLst>
                <a:ahLst/>
                <a:cxnLst>
                  <a:cxn ang="0">
                    <a:pos x="connsiteX0" y="connsiteY0"/>
                  </a:cxn>
                  <a:cxn ang="0">
                    <a:pos x="connsiteX1" y="connsiteY1"/>
                  </a:cxn>
                  <a:cxn ang="0">
                    <a:pos x="connsiteX2" y="connsiteY2"/>
                  </a:cxn>
                  <a:cxn ang="0">
                    <a:pos x="connsiteX3" y="connsiteY3"/>
                  </a:cxn>
                </a:cxnLst>
                <a:rect l="l" t="t" r="r" b="b"/>
                <a:pathLst>
                  <a:path w="2253635" h="3490589">
                    <a:moveTo>
                      <a:pt x="0" y="0"/>
                    </a:moveTo>
                    <a:lnTo>
                      <a:pt x="2253635" y="0"/>
                    </a:lnTo>
                    <a:lnTo>
                      <a:pt x="2253635" y="3490590"/>
                    </a:lnTo>
                    <a:lnTo>
                      <a:pt x="0" y="3490590"/>
                    </a:lnTo>
                    <a:close/>
                  </a:path>
                </a:pathLst>
              </a:custGeom>
              <a:solidFill>
                <a:schemeClr val="accent5">
                  <a:lumMod val="90000"/>
                </a:schemeClr>
              </a:solidFill>
              <a:ln w="22296"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806429F4-013E-40EB-9DA2-EB212EFE048F}"/>
                  </a:ext>
                </a:extLst>
              </p:cNvPr>
              <p:cNvSpPr/>
              <p:nvPr/>
            </p:nvSpPr>
            <p:spPr>
              <a:xfrm>
                <a:off x="3927205" y="2529287"/>
                <a:ext cx="1458234" cy="1453017"/>
              </a:xfrm>
              <a:custGeom>
                <a:avLst/>
                <a:gdLst>
                  <a:gd name="connsiteX0" fmla="*/ 1124499 w 1134665"/>
                  <a:gd name="connsiteY0" fmla="*/ 448912 h 1130606"/>
                  <a:gd name="connsiteX1" fmla="*/ 1124499 w 1134665"/>
                  <a:gd name="connsiteY1" fmla="*/ 448912 h 1130606"/>
                  <a:gd name="connsiteX2" fmla="*/ 1120263 w 1134665"/>
                  <a:gd name="connsiteY2" fmla="*/ 431298 h 1130606"/>
                  <a:gd name="connsiteX3" fmla="*/ 1120263 w 1134665"/>
                  <a:gd name="connsiteY3" fmla="*/ 429960 h 1130606"/>
                  <a:gd name="connsiteX4" fmla="*/ 1097968 w 1134665"/>
                  <a:gd name="connsiteY4" fmla="*/ 363074 h 1130606"/>
                  <a:gd name="connsiteX5" fmla="*/ 1094846 w 1134665"/>
                  <a:gd name="connsiteY5" fmla="*/ 355048 h 1130606"/>
                  <a:gd name="connsiteX6" fmla="*/ 1084143 w 1134665"/>
                  <a:gd name="connsiteY6" fmla="*/ 330299 h 1130606"/>
                  <a:gd name="connsiteX7" fmla="*/ 1080576 w 1134665"/>
                  <a:gd name="connsiteY7" fmla="*/ 322273 h 1130606"/>
                  <a:gd name="connsiteX8" fmla="*/ 1065862 w 1134665"/>
                  <a:gd name="connsiteY8" fmla="*/ 293512 h 1130606"/>
                  <a:gd name="connsiteX9" fmla="*/ 1060065 w 1134665"/>
                  <a:gd name="connsiteY9" fmla="*/ 283256 h 1130606"/>
                  <a:gd name="connsiteX10" fmla="*/ 1049140 w 1134665"/>
                  <a:gd name="connsiteY10" fmla="*/ 264973 h 1130606"/>
                  <a:gd name="connsiteX11" fmla="*/ 1040891 w 1134665"/>
                  <a:gd name="connsiteY11" fmla="*/ 252265 h 1130606"/>
                  <a:gd name="connsiteX12" fmla="*/ 1030188 w 1134665"/>
                  <a:gd name="connsiteY12" fmla="*/ 236881 h 1130606"/>
                  <a:gd name="connsiteX13" fmla="*/ 1015027 w 1134665"/>
                  <a:gd name="connsiteY13" fmla="*/ 216369 h 1130606"/>
                  <a:gd name="connsiteX14" fmla="*/ 1003880 w 1134665"/>
                  <a:gd name="connsiteY14" fmla="*/ 202546 h 1130606"/>
                  <a:gd name="connsiteX15" fmla="*/ 991840 w 1134665"/>
                  <a:gd name="connsiteY15" fmla="*/ 188722 h 1130606"/>
                  <a:gd name="connsiteX16" fmla="*/ 982254 w 1134665"/>
                  <a:gd name="connsiteY16" fmla="*/ 178243 h 1130606"/>
                  <a:gd name="connsiteX17" fmla="*/ 973781 w 1134665"/>
                  <a:gd name="connsiteY17" fmla="*/ 168880 h 1130606"/>
                  <a:gd name="connsiteX18" fmla="*/ 966423 w 1134665"/>
                  <a:gd name="connsiteY18" fmla="*/ 161299 h 1130606"/>
                  <a:gd name="connsiteX19" fmla="*/ 966423 w 1134665"/>
                  <a:gd name="connsiteY19" fmla="*/ 161299 h 1130606"/>
                  <a:gd name="connsiteX20" fmla="*/ 777357 w 1134665"/>
                  <a:gd name="connsiteY20" fmla="*/ 37559 h 1130606"/>
                  <a:gd name="connsiteX21" fmla="*/ 777357 w 1134665"/>
                  <a:gd name="connsiteY21" fmla="*/ 37559 h 1130606"/>
                  <a:gd name="connsiteX22" fmla="*/ 767993 w 1134665"/>
                  <a:gd name="connsiteY22" fmla="*/ 33992 h 1130606"/>
                  <a:gd name="connsiteX23" fmla="*/ 764871 w 1134665"/>
                  <a:gd name="connsiteY23" fmla="*/ 33992 h 1130606"/>
                  <a:gd name="connsiteX24" fmla="*/ 754170 w 1134665"/>
                  <a:gd name="connsiteY24" fmla="*/ 30201 h 1130606"/>
                  <a:gd name="connsiteX25" fmla="*/ 740123 w 1134665"/>
                  <a:gd name="connsiteY25" fmla="*/ 25519 h 1130606"/>
                  <a:gd name="connsiteX26" fmla="*/ 725631 w 1134665"/>
                  <a:gd name="connsiteY26" fmla="*/ 21283 h 1130606"/>
                  <a:gd name="connsiteX27" fmla="*/ 715598 w 1134665"/>
                  <a:gd name="connsiteY27" fmla="*/ 18385 h 1130606"/>
                  <a:gd name="connsiteX28" fmla="*/ 697762 w 1134665"/>
                  <a:gd name="connsiteY28" fmla="*/ 13925 h 1130606"/>
                  <a:gd name="connsiteX29" fmla="*/ 690627 w 1134665"/>
                  <a:gd name="connsiteY29" fmla="*/ 12142 h 1130606"/>
                  <a:gd name="connsiteX30" fmla="*/ 670338 w 1134665"/>
                  <a:gd name="connsiteY30" fmla="*/ 8129 h 1130606"/>
                  <a:gd name="connsiteX31" fmla="*/ 665879 w 1134665"/>
                  <a:gd name="connsiteY31" fmla="*/ 8129 h 1130606"/>
                  <a:gd name="connsiteX32" fmla="*/ 643583 w 1134665"/>
                  <a:gd name="connsiteY32" fmla="*/ 4784 h 1130606"/>
                  <a:gd name="connsiteX33" fmla="*/ 641354 w 1134665"/>
                  <a:gd name="connsiteY33" fmla="*/ 4784 h 1130606"/>
                  <a:gd name="connsiteX34" fmla="*/ 567333 w 1134665"/>
                  <a:gd name="connsiteY34" fmla="*/ -343 h 1130606"/>
                  <a:gd name="connsiteX35" fmla="*/ 463212 w 1134665"/>
                  <a:gd name="connsiteY35" fmla="*/ 9467 h 1130606"/>
                  <a:gd name="connsiteX36" fmla="*/ 463212 w 1134665"/>
                  <a:gd name="connsiteY36" fmla="*/ 9467 h 1130606"/>
                  <a:gd name="connsiteX37" fmla="*/ 440917 w 1134665"/>
                  <a:gd name="connsiteY37" fmla="*/ 14372 h 1130606"/>
                  <a:gd name="connsiteX38" fmla="*/ 436904 w 1134665"/>
                  <a:gd name="connsiteY38" fmla="*/ 14372 h 1130606"/>
                  <a:gd name="connsiteX39" fmla="*/ 416838 w 1134665"/>
                  <a:gd name="connsiteY39" fmla="*/ 19499 h 1130606"/>
                  <a:gd name="connsiteX40" fmla="*/ 409926 w 1134665"/>
                  <a:gd name="connsiteY40" fmla="*/ 21506 h 1130606"/>
                  <a:gd name="connsiteX41" fmla="*/ 392536 w 1134665"/>
                  <a:gd name="connsiteY41" fmla="*/ 26857 h 1130606"/>
                  <a:gd name="connsiteX42" fmla="*/ 383171 w 1134665"/>
                  <a:gd name="connsiteY42" fmla="*/ 29978 h 1130606"/>
                  <a:gd name="connsiteX43" fmla="*/ 368010 w 1134665"/>
                  <a:gd name="connsiteY43" fmla="*/ 35552 h 1130606"/>
                  <a:gd name="connsiteX44" fmla="*/ 364443 w 1134665"/>
                  <a:gd name="connsiteY44" fmla="*/ 35552 h 1130606"/>
                  <a:gd name="connsiteX45" fmla="*/ 354410 w 1134665"/>
                  <a:gd name="connsiteY45" fmla="*/ 39566 h 1130606"/>
                  <a:gd name="connsiteX46" fmla="*/ 354410 w 1134665"/>
                  <a:gd name="connsiteY46" fmla="*/ 39566 h 1130606"/>
                  <a:gd name="connsiteX47" fmla="*/ 169803 w 1134665"/>
                  <a:gd name="connsiteY47" fmla="*/ 161522 h 1130606"/>
                  <a:gd name="connsiteX48" fmla="*/ 169803 w 1134665"/>
                  <a:gd name="connsiteY48" fmla="*/ 161522 h 1130606"/>
                  <a:gd name="connsiteX49" fmla="*/ 162669 w 1134665"/>
                  <a:gd name="connsiteY49" fmla="*/ 168880 h 1130606"/>
                  <a:gd name="connsiteX50" fmla="*/ 153973 w 1134665"/>
                  <a:gd name="connsiteY50" fmla="*/ 178467 h 1130606"/>
                  <a:gd name="connsiteX51" fmla="*/ 144386 w 1134665"/>
                  <a:gd name="connsiteY51" fmla="*/ 188945 h 1130606"/>
                  <a:gd name="connsiteX52" fmla="*/ 132123 w 1134665"/>
                  <a:gd name="connsiteY52" fmla="*/ 202992 h 1130606"/>
                  <a:gd name="connsiteX53" fmla="*/ 123874 w 1134665"/>
                  <a:gd name="connsiteY53" fmla="*/ 213248 h 1130606"/>
                  <a:gd name="connsiteX54" fmla="*/ 106260 w 1134665"/>
                  <a:gd name="connsiteY54" fmla="*/ 236881 h 1130606"/>
                  <a:gd name="connsiteX55" fmla="*/ 95335 w 1134665"/>
                  <a:gd name="connsiteY55" fmla="*/ 252488 h 1130606"/>
                  <a:gd name="connsiteX56" fmla="*/ 87086 w 1134665"/>
                  <a:gd name="connsiteY56" fmla="*/ 265419 h 1130606"/>
                  <a:gd name="connsiteX57" fmla="*/ 76384 w 1134665"/>
                  <a:gd name="connsiteY57" fmla="*/ 283256 h 1130606"/>
                  <a:gd name="connsiteX58" fmla="*/ 70365 w 1134665"/>
                  <a:gd name="connsiteY58" fmla="*/ 293735 h 1130606"/>
                  <a:gd name="connsiteX59" fmla="*/ 55426 w 1134665"/>
                  <a:gd name="connsiteY59" fmla="*/ 322719 h 1130606"/>
                  <a:gd name="connsiteX60" fmla="*/ 52082 w 1134665"/>
                  <a:gd name="connsiteY60" fmla="*/ 330299 h 1130606"/>
                  <a:gd name="connsiteX61" fmla="*/ 41381 w 1134665"/>
                  <a:gd name="connsiteY61" fmla="*/ 355493 h 1130606"/>
                  <a:gd name="connsiteX62" fmla="*/ 38259 w 1134665"/>
                  <a:gd name="connsiteY62" fmla="*/ 363297 h 1130606"/>
                  <a:gd name="connsiteX63" fmla="*/ 15963 w 1134665"/>
                  <a:gd name="connsiteY63" fmla="*/ 430183 h 1130606"/>
                  <a:gd name="connsiteX64" fmla="*/ 15963 w 1134665"/>
                  <a:gd name="connsiteY64" fmla="*/ 431298 h 1130606"/>
                  <a:gd name="connsiteX65" fmla="*/ 11727 w 1134665"/>
                  <a:gd name="connsiteY65" fmla="*/ 448912 h 1130606"/>
                  <a:gd name="connsiteX66" fmla="*/ 11727 w 1134665"/>
                  <a:gd name="connsiteY66" fmla="*/ 448912 h 1130606"/>
                  <a:gd name="connsiteX67" fmla="*/ 224650 w 1134665"/>
                  <a:gd name="connsiteY67" fmla="*/ 1017671 h 1130606"/>
                  <a:gd name="connsiteX68" fmla="*/ 224650 w 1134665"/>
                  <a:gd name="connsiteY68" fmla="*/ 1017671 h 1130606"/>
                  <a:gd name="connsiteX69" fmla="*/ 231339 w 1134665"/>
                  <a:gd name="connsiteY69" fmla="*/ 1022799 h 1130606"/>
                  <a:gd name="connsiteX70" fmla="*/ 246499 w 1134665"/>
                  <a:gd name="connsiteY70" fmla="*/ 1033724 h 1130606"/>
                  <a:gd name="connsiteX71" fmla="*/ 254749 w 1134665"/>
                  <a:gd name="connsiteY71" fmla="*/ 1039075 h 1130606"/>
                  <a:gd name="connsiteX72" fmla="*/ 274815 w 1134665"/>
                  <a:gd name="connsiteY72" fmla="*/ 1052006 h 1130606"/>
                  <a:gd name="connsiteX73" fmla="*/ 300455 w 1134665"/>
                  <a:gd name="connsiteY73" fmla="*/ 1066498 h 1130606"/>
                  <a:gd name="connsiteX74" fmla="*/ 313832 w 1134665"/>
                  <a:gd name="connsiteY74" fmla="*/ 1073187 h 1130606"/>
                  <a:gd name="connsiteX75" fmla="*/ 318291 w 1134665"/>
                  <a:gd name="connsiteY75" fmla="*/ 1075416 h 1130606"/>
                  <a:gd name="connsiteX76" fmla="*/ 331892 w 1134665"/>
                  <a:gd name="connsiteY76" fmla="*/ 1081659 h 1130606"/>
                  <a:gd name="connsiteX77" fmla="*/ 342371 w 1134665"/>
                  <a:gd name="connsiteY77" fmla="*/ 1086564 h 1130606"/>
                  <a:gd name="connsiteX78" fmla="*/ 348836 w 1134665"/>
                  <a:gd name="connsiteY78" fmla="*/ 1089463 h 1130606"/>
                  <a:gd name="connsiteX79" fmla="*/ 356639 w 1134665"/>
                  <a:gd name="connsiteY79" fmla="*/ 1092361 h 1130606"/>
                  <a:gd name="connsiteX80" fmla="*/ 380942 w 1134665"/>
                  <a:gd name="connsiteY80" fmla="*/ 1101502 h 1130606"/>
                  <a:gd name="connsiteX81" fmla="*/ 383840 w 1134665"/>
                  <a:gd name="connsiteY81" fmla="*/ 1102617 h 1130606"/>
                  <a:gd name="connsiteX82" fmla="*/ 391867 w 1134665"/>
                  <a:gd name="connsiteY82" fmla="*/ 1105292 h 1130606"/>
                  <a:gd name="connsiteX83" fmla="*/ 395434 w 1134665"/>
                  <a:gd name="connsiteY83" fmla="*/ 1106407 h 1130606"/>
                  <a:gd name="connsiteX84" fmla="*/ 404798 w 1134665"/>
                  <a:gd name="connsiteY84" fmla="*/ 1109305 h 1130606"/>
                  <a:gd name="connsiteX85" fmla="*/ 421296 w 1134665"/>
                  <a:gd name="connsiteY85" fmla="*/ 1113987 h 1130606"/>
                  <a:gd name="connsiteX86" fmla="*/ 428431 w 1134665"/>
                  <a:gd name="connsiteY86" fmla="*/ 1115995 h 1130606"/>
                  <a:gd name="connsiteX87" fmla="*/ 430215 w 1134665"/>
                  <a:gd name="connsiteY87" fmla="*/ 1115995 h 1130606"/>
                  <a:gd name="connsiteX88" fmla="*/ 434451 w 1134665"/>
                  <a:gd name="connsiteY88" fmla="*/ 1117109 h 1130606"/>
                  <a:gd name="connsiteX89" fmla="*/ 440248 w 1134665"/>
                  <a:gd name="connsiteY89" fmla="*/ 1118224 h 1130606"/>
                  <a:gd name="connsiteX90" fmla="*/ 469678 w 1134665"/>
                  <a:gd name="connsiteY90" fmla="*/ 1124244 h 1130606"/>
                  <a:gd name="connsiteX91" fmla="*/ 475029 w 1134665"/>
                  <a:gd name="connsiteY91" fmla="*/ 1125358 h 1130606"/>
                  <a:gd name="connsiteX92" fmla="*/ 478373 w 1134665"/>
                  <a:gd name="connsiteY92" fmla="*/ 1125358 h 1130606"/>
                  <a:gd name="connsiteX93" fmla="*/ 491974 w 1134665"/>
                  <a:gd name="connsiteY93" fmla="*/ 1127365 h 1130606"/>
                  <a:gd name="connsiteX94" fmla="*/ 500669 w 1134665"/>
                  <a:gd name="connsiteY94" fmla="*/ 1127365 h 1130606"/>
                  <a:gd name="connsiteX95" fmla="*/ 518282 w 1134665"/>
                  <a:gd name="connsiteY95" fmla="*/ 1129149 h 1130606"/>
                  <a:gd name="connsiteX96" fmla="*/ 518282 w 1134665"/>
                  <a:gd name="connsiteY96" fmla="*/ 1129149 h 1130606"/>
                  <a:gd name="connsiteX97" fmla="*/ 525640 w 1134665"/>
                  <a:gd name="connsiteY97" fmla="*/ 1129149 h 1130606"/>
                  <a:gd name="connsiteX98" fmla="*/ 525640 w 1134665"/>
                  <a:gd name="connsiteY98" fmla="*/ 1129149 h 1130606"/>
                  <a:gd name="connsiteX99" fmla="*/ 545037 w 1134665"/>
                  <a:gd name="connsiteY99" fmla="*/ 1130263 h 1130606"/>
                  <a:gd name="connsiteX100" fmla="*/ 569339 w 1134665"/>
                  <a:gd name="connsiteY100" fmla="*/ 1130263 h 1130606"/>
                  <a:gd name="connsiteX101" fmla="*/ 589405 w 1134665"/>
                  <a:gd name="connsiteY101" fmla="*/ 1130263 h 1130606"/>
                  <a:gd name="connsiteX102" fmla="*/ 608133 w 1134665"/>
                  <a:gd name="connsiteY102" fmla="*/ 1129149 h 1130606"/>
                  <a:gd name="connsiteX103" fmla="*/ 610809 w 1134665"/>
                  <a:gd name="connsiteY103" fmla="*/ 1129149 h 1130606"/>
                  <a:gd name="connsiteX104" fmla="*/ 619281 w 1134665"/>
                  <a:gd name="connsiteY104" fmla="*/ 1129149 h 1130606"/>
                  <a:gd name="connsiteX105" fmla="*/ 619281 w 1134665"/>
                  <a:gd name="connsiteY105" fmla="*/ 1129149 h 1130606"/>
                  <a:gd name="connsiteX106" fmla="*/ 654954 w 1134665"/>
                  <a:gd name="connsiteY106" fmla="*/ 1124689 h 1130606"/>
                  <a:gd name="connsiteX107" fmla="*/ 654954 w 1134665"/>
                  <a:gd name="connsiteY107" fmla="*/ 1124689 h 1130606"/>
                  <a:gd name="connsiteX108" fmla="*/ 665656 w 1134665"/>
                  <a:gd name="connsiteY108" fmla="*/ 1122906 h 1130606"/>
                  <a:gd name="connsiteX109" fmla="*/ 669001 w 1134665"/>
                  <a:gd name="connsiteY109" fmla="*/ 1122906 h 1130606"/>
                  <a:gd name="connsiteX110" fmla="*/ 670338 w 1134665"/>
                  <a:gd name="connsiteY110" fmla="*/ 1122906 h 1130606"/>
                  <a:gd name="connsiteX111" fmla="*/ 690181 w 1134665"/>
                  <a:gd name="connsiteY111" fmla="*/ 1118892 h 1130606"/>
                  <a:gd name="connsiteX112" fmla="*/ 692411 w 1134665"/>
                  <a:gd name="connsiteY112" fmla="*/ 1118892 h 1130606"/>
                  <a:gd name="connsiteX113" fmla="*/ 695086 w 1134665"/>
                  <a:gd name="connsiteY113" fmla="*/ 1118892 h 1130606"/>
                  <a:gd name="connsiteX114" fmla="*/ 717381 w 1134665"/>
                  <a:gd name="connsiteY114" fmla="*/ 1113542 h 1130606"/>
                  <a:gd name="connsiteX115" fmla="*/ 720058 w 1134665"/>
                  <a:gd name="connsiteY115" fmla="*/ 1113542 h 1130606"/>
                  <a:gd name="connsiteX116" fmla="*/ 737671 w 1134665"/>
                  <a:gd name="connsiteY116" fmla="*/ 1108413 h 1130606"/>
                  <a:gd name="connsiteX117" fmla="*/ 759966 w 1134665"/>
                  <a:gd name="connsiteY117" fmla="*/ 1100387 h 1130606"/>
                  <a:gd name="connsiteX118" fmla="*/ 763979 w 1134665"/>
                  <a:gd name="connsiteY118" fmla="*/ 1099050 h 1130606"/>
                  <a:gd name="connsiteX119" fmla="*/ 771783 w 1134665"/>
                  <a:gd name="connsiteY119" fmla="*/ 1095706 h 1130606"/>
                  <a:gd name="connsiteX120" fmla="*/ 794078 w 1134665"/>
                  <a:gd name="connsiteY120" fmla="*/ 1086787 h 1130606"/>
                  <a:gd name="connsiteX121" fmla="*/ 808125 w 1134665"/>
                  <a:gd name="connsiteY121" fmla="*/ 1080322 h 1130606"/>
                  <a:gd name="connsiteX122" fmla="*/ 826407 w 1134665"/>
                  <a:gd name="connsiteY122" fmla="*/ 1071403 h 1130606"/>
                  <a:gd name="connsiteX123" fmla="*/ 848703 w 1134665"/>
                  <a:gd name="connsiteY123" fmla="*/ 1058917 h 1130606"/>
                  <a:gd name="connsiteX124" fmla="*/ 863640 w 1134665"/>
                  <a:gd name="connsiteY124" fmla="*/ 1050222 h 1130606"/>
                  <a:gd name="connsiteX125" fmla="*/ 879693 w 1134665"/>
                  <a:gd name="connsiteY125" fmla="*/ 1039743 h 1130606"/>
                  <a:gd name="connsiteX126" fmla="*/ 891510 w 1134665"/>
                  <a:gd name="connsiteY126" fmla="*/ 1031717 h 1130606"/>
                  <a:gd name="connsiteX127" fmla="*/ 903996 w 1134665"/>
                  <a:gd name="connsiteY127" fmla="*/ 1023022 h 1130606"/>
                  <a:gd name="connsiteX128" fmla="*/ 910684 w 1134665"/>
                  <a:gd name="connsiteY128" fmla="*/ 1018117 h 1130606"/>
                  <a:gd name="connsiteX129" fmla="*/ 910684 w 1134665"/>
                  <a:gd name="connsiteY129" fmla="*/ 1018117 h 1130606"/>
                  <a:gd name="connsiteX130" fmla="*/ 1122492 w 1134665"/>
                  <a:gd name="connsiteY130" fmla="*/ 450472 h 1130606"/>
                  <a:gd name="connsiteX131" fmla="*/ 921609 w 1134665"/>
                  <a:gd name="connsiteY131" fmla="*/ 169994 h 1130606"/>
                  <a:gd name="connsiteX132" fmla="*/ 874119 w 1134665"/>
                  <a:gd name="connsiteY132" fmla="*/ 179804 h 1130606"/>
                  <a:gd name="connsiteX133" fmla="*/ 799273 w 1134665"/>
                  <a:gd name="connsiteY133" fmla="*/ 131223 h 1130606"/>
                  <a:gd name="connsiteX134" fmla="*/ 798092 w 1134665"/>
                  <a:gd name="connsiteY134" fmla="*/ 123174 h 1130606"/>
                  <a:gd name="connsiteX135" fmla="*/ 788504 w 1134665"/>
                  <a:gd name="connsiteY135" fmla="*/ 82596 h 1130606"/>
                  <a:gd name="connsiteX136" fmla="*/ 921609 w 1134665"/>
                  <a:gd name="connsiteY136" fmla="*/ 169994 h 1130606"/>
                  <a:gd name="connsiteX137" fmla="*/ 345492 w 1134665"/>
                  <a:gd name="connsiteY137" fmla="*/ 83265 h 1130606"/>
                  <a:gd name="connsiteX138" fmla="*/ 338580 w 1134665"/>
                  <a:gd name="connsiteY138" fmla="*/ 123174 h 1130606"/>
                  <a:gd name="connsiteX139" fmla="*/ 270133 w 1134665"/>
                  <a:gd name="connsiteY139" fmla="*/ 180919 h 1130606"/>
                  <a:gd name="connsiteX140" fmla="*/ 262552 w 1134665"/>
                  <a:gd name="connsiteY140" fmla="*/ 179804 h 1130606"/>
                  <a:gd name="connsiteX141" fmla="*/ 214171 w 1134665"/>
                  <a:gd name="connsiteY141" fmla="*/ 169772 h 1130606"/>
                  <a:gd name="connsiteX142" fmla="*/ 345492 w 1134665"/>
                  <a:gd name="connsiteY142" fmla="*/ 83265 h 1130606"/>
                  <a:gd name="connsiteX143" fmla="*/ 37144 w 1134665"/>
                  <a:gd name="connsiteY143" fmla="*/ 565963 h 1130606"/>
                  <a:gd name="connsiteX144" fmla="*/ 43610 w 1134665"/>
                  <a:gd name="connsiteY144" fmla="*/ 483693 h 1130606"/>
                  <a:gd name="connsiteX145" fmla="*/ 65571 w 1134665"/>
                  <a:gd name="connsiteY145" fmla="*/ 468331 h 1130606"/>
                  <a:gd name="connsiteX146" fmla="*/ 69919 w 1134665"/>
                  <a:gd name="connsiteY146" fmla="*/ 469646 h 1130606"/>
                  <a:gd name="connsiteX147" fmla="*/ 172924 w 1134665"/>
                  <a:gd name="connsiteY147" fmla="*/ 564849 h 1130606"/>
                  <a:gd name="connsiteX148" fmla="*/ 172924 w 1134665"/>
                  <a:gd name="connsiteY148" fmla="*/ 568639 h 1130606"/>
                  <a:gd name="connsiteX149" fmla="*/ 159992 w 1134665"/>
                  <a:gd name="connsiteY149" fmla="*/ 625715 h 1130606"/>
                  <a:gd name="connsiteX150" fmla="*/ 143717 w 1134665"/>
                  <a:gd name="connsiteY150" fmla="*/ 686136 h 1130606"/>
                  <a:gd name="connsiteX151" fmla="*/ 194105 w 1134665"/>
                  <a:gd name="connsiteY151" fmla="*/ 787804 h 1130606"/>
                  <a:gd name="connsiteX152" fmla="*/ 200571 w 1134665"/>
                  <a:gd name="connsiteY152" fmla="*/ 799621 h 1130606"/>
                  <a:gd name="connsiteX153" fmla="*/ 207482 w 1134665"/>
                  <a:gd name="connsiteY153" fmla="*/ 862940 h 1130606"/>
                  <a:gd name="connsiteX154" fmla="*/ 212610 w 1134665"/>
                  <a:gd name="connsiteY154" fmla="*/ 913551 h 1130606"/>
                  <a:gd name="connsiteX155" fmla="*/ 196201 w 1134665"/>
                  <a:gd name="connsiteY155" fmla="*/ 934330 h 1130606"/>
                  <a:gd name="connsiteX156" fmla="*/ 180505 w 1134665"/>
                  <a:gd name="connsiteY156" fmla="*/ 928711 h 1130606"/>
                  <a:gd name="connsiteX157" fmla="*/ 37144 w 1134665"/>
                  <a:gd name="connsiteY157" fmla="*/ 565963 h 1130606"/>
                  <a:gd name="connsiteX158" fmla="*/ 906671 w 1134665"/>
                  <a:gd name="connsiteY158" fmla="*/ 760380 h 1130606"/>
                  <a:gd name="connsiteX159" fmla="*/ 813030 w 1134665"/>
                  <a:gd name="connsiteY159" fmla="*/ 804971 h 1130606"/>
                  <a:gd name="connsiteX160" fmla="*/ 799207 w 1134665"/>
                  <a:gd name="connsiteY160" fmla="*/ 818349 h 1130606"/>
                  <a:gd name="connsiteX161" fmla="*/ 830420 w 1134665"/>
                  <a:gd name="connsiteY161" fmla="*/ 844212 h 1130606"/>
                  <a:gd name="connsiteX162" fmla="*/ 895523 w 1134665"/>
                  <a:gd name="connsiteY162" fmla="*/ 812997 h 1130606"/>
                  <a:gd name="connsiteX163" fmla="*/ 891733 w 1134665"/>
                  <a:gd name="connsiteY163" fmla="*/ 847779 h 1130606"/>
                  <a:gd name="connsiteX164" fmla="*/ 876126 w 1134665"/>
                  <a:gd name="connsiteY164" fmla="*/ 996713 h 1130606"/>
                  <a:gd name="connsiteX165" fmla="*/ 867431 w 1134665"/>
                  <a:gd name="connsiteY165" fmla="*/ 1002956 h 1130606"/>
                  <a:gd name="connsiteX166" fmla="*/ 857844 w 1134665"/>
                  <a:gd name="connsiteY166" fmla="*/ 1009199 h 1130606"/>
                  <a:gd name="connsiteX167" fmla="*/ 842460 w 1134665"/>
                  <a:gd name="connsiteY167" fmla="*/ 1019231 h 1130606"/>
                  <a:gd name="connsiteX168" fmla="*/ 820164 w 1134665"/>
                  <a:gd name="connsiteY168" fmla="*/ 1032386 h 1130606"/>
                  <a:gd name="connsiteX169" fmla="*/ 808348 w 1134665"/>
                  <a:gd name="connsiteY169" fmla="*/ 1038406 h 1130606"/>
                  <a:gd name="connsiteX170" fmla="*/ 790957 w 1134665"/>
                  <a:gd name="connsiteY170" fmla="*/ 1046878 h 1130606"/>
                  <a:gd name="connsiteX171" fmla="*/ 779809 w 1134665"/>
                  <a:gd name="connsiteY171" fmla="*/ 1052006 h 1130606"/>
                  <a:gd name="connsiteX172" fmla="*/ 757514 w 1134665"/>
                  <a:gd name="connsiteY172" fmla="*/ 1060925 h 1130606"/>
                  <a:gd name="connsiteX173" fmla="*/ 707795 w 1134665"/>
                  <a:gd name="connsiteY173" fmla="*/ 1077200 h 1130606"/>
                  <a:gd name="connsiteX174" fmla="*/ 687506 w 1134665"/>
                  <a:gd name="connsiteY174" fmla="*/ 1082328 h 1130606"/>
                  <a:gd name="connsiteX175" fmla="*/ 683047 w 1134665"/>
                  <a:gd name="connsiteY175" fmla="*/ 1082328 h 1130606"/>
                  <a:gd name="connsiteX176" fmla="*/ 664987 w 1134665"/>
                  <a:gd name="connsiteY176" fmla="*/ 1086118 h 1130606"/>
                  <a:gd name="connsiteX177" fmla="*/ 649603 w 1134665"/>
                  <a:gd name="connsiteY177" fmla="*/ 1088794 h 1130606"/>
                  <a:gd name="connsiteX178" fmla="*/ 616160 w 1134665"/>
                  <a:gd name="connsiteY178" fmla="*/ 1093030 h 1130606"/>
                  <a:gd name="connsiteX179" fmla="*/ 610140 w 1134665"/>
                  <a:gd name="connsiteY179" fmla="*/ 1093030 h 1130606"/>
                  <a:gd name="connsiteX180" fmla="*/ 605458 w 1134665"/>
                  <a:gd name="connsiteY180" fmla="*/ 1093030 h 1130606"/>
                  <a:gd name="connsiteX181" fmla="*/ 587844 w 1134665"/>
                  <a:gd name="connsiteY181" fmla="*/ 1094145 h 1130606"/>
                  <a:gd name="connsiteX182" fmla="*/ 567555 w 1134665"/>
                  <a:gd name="connsiteY182" fmla="*/ 1094145 h 1130606"/>
                  <a:gd name="connsiteX183" fmla="*/ 565549 w 1134665"/>
                  <a:gd name="connsiteY183" fmla="*/ 1094145 h 1130606"/>
                  <a:gd name="connsiteX184" fmla="*/ 546821 w 1134665"/>
                  <a:gd name="connsiteY184" fmla="*/ 1094145 h 1130606"/>
                  <a:gd name="connsiteX185" fmla="*/ 528316 w 1134665"/>
                  <a:gd name="connsiteY185" fmla="*/ 1093030 h 1130606"/>
                  <a:gd name="connsiteX186" fmla="*/ 520735 w 1134665"/>
                  <a:gd name="connsiteY186" fmla="*/ 1093030 h 1130606"/>
                  <a:gd name="connsiteX187" fmla="*/ 503790 w 1134665"/>
                  <a:gd name="connsiteY187" fmla="*/ 1091246 h 1130606"/>
                  <a:gd name="connsiteX188" fmla="*/ 497548 w 1134665"/>
                  <a:gd name="connsiteY188" fmla="*/ 1091246 h 1130606"/>
                  <a:gd name="connsiteX189" fmla="*/ 481940 w 1134665"/>
                  <a:gd name="connsiteY189" fmla="*/ 1089016 h 1130606"/>
                  <a:gd name="connsiteX190" fmla="*/ 477482 w 1134665"/>
                  <a:gd name="connsiteY190" fmla="*/ 1089016 h 1130606"/>
                  <a:gd name="connsiteX191" fmla="*/ 444261 w 1134665"/>
                  <a:gd name="connsiteY191" fmla="*/ 1082328 h 1130606"/>
                  <a:gd name="connsiteX192" fmla="*/ 436904 w 1134665"/>
                  <a:gd name="connsiteY192" fmla="*/ 1080544 h 1130606"/>
                  <a:gd name="connsiteX193" fmla="*/ 429769 w 1134665"/>
                  <a:gd name="connsiteY193" fmla="*/ 1078761 h 1130606"/>
                  <a:gd name="connsiteX194" fmla="*/ 415054 w 1134665"/>
                  <a:gd name="connsiteY194" fmla="*/ 1074524 h 1130606"/>
                  <a:gd name="connsiteX195" fmla="*/ 405690 w 1134665"/>
                  <a:gd name="connsiteY195" fmla="*/ 1071626 h 1130606"/>
                  <a:gd name="connsiteX196" fmla="*/ 392313 w 1134665"/>
                  <a:gd name="connsiteY196" fmla="*/ 1066944 h 1130606"/>
                  <a:gd name="connsiteX197" fmla="*/ 370017 w 1134665"/>
                  <a:gd name="connsiteY197" fmla="*/ 1058917 h 1130606"/>
                  <a:gd name="connsiteX198" fmla="*/ 337466 w 1134665"/>
                  <a:gd name="connsiteY198" fmla="*/ 1044648 h 1130606"/>
                  <a:gd name="connsiteX199" fmla="*/ 335905 w 1134665"/>
                  <a:gd name="connsiteY199" fmla="*/ 1044648 h 1130606"/>
                  <a:gd name="connsiteX200" fmla="*/ 265896 w 1134665"/>
                  <a:gd name="connsiteY200" fmla="*/ 1003625 h 1130606"/>
                  <a:gd name="connsiteX201" fmla="*/ 257870 w 1134665"/>
                  <a:gd name="connsiteY201" fmla="*/ 990247 h 1130606"/>
                  <a:gd name="connsiteX202" fmla="*/ 244493 w 1134665"/>
                  <a:gd name="connsiteY202" fmla="*/ 860041 h 1130606"/>
                  <a:gd name="connsiteX203" fmla="*/ 240033 w 1134665"/>
                  <a:gd name="connsiteY203" fmla="*/ 821024 h 1130606"/>
                  <a:gd name="connsiteX204" fmla="*/ 304022 w 1134665"/>
                  <a:gd name="connsiteY204" fmla="*/ 843320 h 1130606"/>
                  <a:gd name="connsiteX205" fmla="*/ 326540 w 1134665"/>
                  <a:gd name="connsiteY205" fmla="*/ 829385 h 1130606"/>
                  <a:gd name="connsiteX206" fmla="*/ 326318 w 1134665"/>
                  <a:gd name="connsiteY206" fmla="*/ 819910 h 1130606"/>
                  <a:gd name="connsiteX207" fmla="*/ 326318 w 1134665"/>
                  <a:gd name="connsiteY207" fmla="*/ 819910 h 1130606"/>
                  <a:gd name="connsiteX208" fmla="*/ 312048 w 1134665"/>
                  <a:gd name="connsiteY208" fmla="*/ 806755 h 1130606"/>
                  <a:gd name="connsiteX209" fmla="*/ 232007 w 1134665"/>
                  <a:gd name="connsiteY209" fmla="*/ 770859 h 1130606"/>
                  <a:gd name="connsiteX210" fmla="*/ 228663 w 1134665"/>
                  <a:gd name="connsiteY210" fmla="*/ 768630 h 1130606"/>
                  <a:gd name="connsiteX211" fmla="*/ 181397 w 1134665"/>
                  <a:gd name="connsiteY211" fmla="*/ 687474 h 1130606"/>
                  <a:gd name="connsiteX212" fmla="*/ 192767 w 1134665"/>
                  <a:gd name="connsiteY212" fmla="*/ 645558 h 1130606"/>
                  <a:gd name="connsiteX213" fmla="*/ 210381 w 1134665"/>
                  <a:gd name="connsiteY213" fmla="*/ 565740 h 1130606"/>
                  <a:gd name="connsiteX214" fmla="*/ 210381 w 1134665"/>
                  <a:gd name="connsiteY214" fmla="*/ 559944 h 1130606"/>
                  <a:gd name="connsiteX215" fmla="*/ 210381 w 1134665"/>
                  <a:gd name="connsiteY215" fmla="*/ 556822 h 1130606"/>
                  <a:gd name="connsiteX216" fmla="*/ 57210 w 1134665"/>
                  <a:gd name="connsiteY216" fmla="*/ 425278 h 1130606"/>
                  <a:gd name="connsiteX217" fmla="*/ 58325 w 1134665"/>
                  <a:gd name="connsiteY217" fmla="*/ 422157 h 1130606"/>
                  <a:gd name="connsiteX218" fmla="*/ 65459 w 1134665"/>
                  <a:gd name="connsiteY218" fmla="*/ 398523 h 1130606"/>
                  <a:gd name="connsiteX219" fmla="*/ 67912 w 1134665"/>
                  <a:gd name="connsiteY219" fmla="*/ 391835 h 1130606"/>
                  <a:gd name="connsiteX220" fmla="*/ 76384 w 1134665"/>
                  <a:gd name="connsiteY220" fmla="*/ 369540 h 1130606"/>
                  <a:gd name="connsiteX221" fmla="*/ 78614 w 1134665"/>
                  <a:gd name="connsiteY221" fmla="*/ 363966 h 1130606"/>
                  <a:gd name="connsiteX222" fmla="*/ 90654 w 1134665"/>
                  <a:gd name="connsiteY222" fmla="*/ 337211 h 1130606"/>
                  <a:gd name="connsiteX223" fmla="*/ 94443 w 1134665"/>
                  <a:gd name="connsiteY223" fmla="*/ 329853 h 1130606"/>
                  <a:gd name="connsiteX224" fmla="*/ 103808 w 1134665"/>
                  <a:gd name="connsiteY224" fmla="*/ 311794 h 1130606"/>
                  <a:gd name="connsiteX225" fmla="*/ 110496 w 1134665"/>
                  <a:gd name="connsiteY225" fmla="*/ 299978 h 1130606"/>
                  <a:gd name="connsiteX226" fmla="*/ 118300 w 1134665"/>
                  <a:gd name="connsiteY226" fmla="*/ 287492 h 1130606"/>
                  <a:gd name="connsiteX227" fmla="*/ 126549 w 1134665"/>
                  <a:gd name="connsiteY227" fmla="*/ 274560 h 1130606"/>
                  <a:gd name="connsiteX228" fmla="*/ 133461 w 1134665"/>
                  <a:gd name="connsiteY228" fmla="*/ 264528 h 1130606"/>
                  <a:gd name="connsiteX229" fmla="*/ 143271 w 1134665"/>
                  <a:gd name="connsiteY229" fmla="*/ 250481 h 1130606"/>
                  <a:gd name="connsiteX230" fmla="*/ 144608 w 1134665"/>
                  <a:gd name="connsiteY230" fmla="*/ 249144 h 1130606"/>
                  <a:gd name="connsiteX231" fmla="*/ 171587 w 1134665"/>
                  <a:gd name="connsiteY231" fmla="*/ 216146 h 1130606"/>
                  <a:gd name="connsiteX232" fmla="*/ 177160 w 1134665"/>
                  <a:gd name="connsiteY232" fmla="*/ 209903 h 1130606"/>
                  <a:gd name="connsiteX233" fmla="*/ 182066 w 1134665"/>
                  <a:gd name="connsiteY233" fmla="*/ 204553 h 1130606"/>
                  <a:gd name="connsiteX234" fmla="*/ 255417 w 1134665"/>
                  <a:gd name="connsiteY234" fmla="*/ 219937 h 1130606"/>
                  <a:gd name="connsiteX235" fmla="*/ 375078 w 1134665"/>
                  <a:gd name="connsiteY235" fmla="*/ 141389 h 1130606"/>
                  <a:gd name="connsiteX236" fmla="*/ 376705 w 1134665"/>
                  <a:gd name="connsiteY236" fmla="*/ 130754 h 1130606"/>
                  <a:gd name="connsiteX237" fmla="*/ 387631 w 1134665"/>
                  <a:gd name="connsiteY237" fmla="*/ 68550 h 1130606"/>
                  <a:gd name="connsiteX238" fmla="*/ 387631 w 1134665"/>
                  <a:gd name="connsiteY238" fmla="*/ 68550 h 1130606"/>
                  <a:gd name="connsiteX239" fmla="*/ 429769 w 1134665"/>
                  <a:gd name="connsiteY239" fmla="*/ 55172 h 1130606"/>
                  <a:gd name="connsiteX240" fmla="*/ 431107 w 1134665"/>
                  <a:gd name="connsiteY240" fmla="*/ 55172 h 1130606"/>
                  <a:gd name="connsiteX241" fmla="*/ 474360 w 1134665"/>
                  <a:gd name="connsiteY241" fmla="*/ 45808 h 1130606"/>
                  <a:gd name="connsiteX242" fmla="*/ 476367 w 1134665"/>
                  <a:gd name="connsiteY242" fmla="*/ 45808 h 1130606"/>
                  <a:gd name="connsiteX243" fmla="*/ 610140 w 1134665"/>
                  <a:gd name="connsiteY243" fmla="*/ 39788 h 1130606"/>
                  <a:gd name="connsiteX244" fmla="*/ 611701 w 1134665"/>
                  <a:gd name="connsiteY244" fmla="*/ 39788 h 1130606"/>
                  <a:gd name="connsiteX245" fmla="*/ 656292 w 1134665"/>
                  <a:gd name="connsiteY245" fmla="*/ 45362 h 1130606"/>
                  <a:gd name="connsiteX246" fmla="*/ 658522 w 1134665"/>
                  <a:gd name="connsiteY246" fmla="*/ 45362 h 1130606"/>
                  <a:gd name="connsiteX247" fmla="*/ 742353 w 1134665"/>
                  <a:gd name="connsiteY247" fmla="*/ 67658 h 1130606"/>
                  <a:gd name="connsiteX248" fmla="*/ 745697 w 1134665"/>
                  <a:gd name="connsiteY248" fmla="*/ 67658 h 1130606"/>
                  <a:gd name="connsiteX249" fmla="*/ 760412 w 1134665"/>
                  <a:gd name="connsiteY249" fmla="*/ 130531 h 1130606"/>
                  <a:gd name="connsiteX250" fmla="*/ 871957 w 1134665"/>
                  <a:gd name="connsiteY250" fmla="*/ 221252 h 1130606"/>
                  <a:gd name="connsiteX251" fmla="*/ 881923 w 1134665"/>
                  <a:gd name="connsiteY251" fmla="*/ 219713 h 1130606"/>
                  <a:gd name="connsiteX252" fmla="*/ 954384 w 1134665"/>
                  <a:gd name="connsiteY252" fmla="*/ 204553 h 1130606"/>
                  <a:gd name="connsiteX253" fmla="*/ 959512 w 1134665"/>
                  <a:gd name="connsiteY253" fmla="*/ 209903 h 1130606"/>
                  <a:gd name="connsiteX254" fmla="*/ 964416 w 1134665"/>
                  <a:gd name="connsiteY254" fmla="*/ 215477 h 1130606"/>
                  <a:gd name="connsiteX255" fmla="*/ 990948 w 1134665"/>
                  <a:gd name="connsiteY255" fmla="*/ 247806 h 1130606"/>
                  <a:gd name="connsiteX256" fmla="*/ 992955 w 1134665"/>
                  <a:gd name="connsiteY256" fmla="*/ 250481 h 1130606"/>
                  <a:gd name="connsiteX257" fmla="*/ 1002988 w 1134665"/>
                  <a:gd name="connsiteY257" fmla="*/ 264305 h 1130606"/>
                  <a:gd name="connsiteX258" fmla="*/ 1009900 w 1134665"/>
                  <a:gd name="connsiteY258" fmla="*/ 274338 h 1130606"/>
                  <a:gd name="connsiteX259" fmla="*/ 1018149 w 1134665"/>
                  <a:gd name="connsiteY259" fmla="*/ 287492 h 1130606"/>
                  <a:gd name="connsiteX260" fmla="*/ 1025729 w 1134665"/>
                  <a:gd name="connsiteY260" fmla="*/ 299978 h 1130606"/>
                  <a:gd name="connsiteX261" fmla="*/ 1032640 w 1134665"/>
                  <a:gd name="connsiteY261" fmla="*/ 311794 h 1130606"/>
                  <a:gd name="connsiteX262" fmla="*/ 1042229 w 1134665"/>
                  <a:gd name="connsiteY262" fmla="*/ 330522 h 1130606"/>
                  <a:gd name="connsiteX263" fmla="*/ 1045795 w 1134665"/>
                  <a:gd name="connsiteY263" fmla="*/ 336988 h 1130606"/>
                  <a:gd name="connsiteX264" fmla="*/ 1057834 w 1134665"/>
                  <a:gd name="connsiteY264" fmla="*/ 363966 h 1130606"/>
                  <a:gd name="connsiteX265" fmla="*/ 1060065 w 1134665"/>
                  <a:gd name="connsiteY265" fmla="*/ 369540 h 1130606"/>
                  <a:gd name="connsiteX266" fmla="*/ 1068760 w 1134665"/>
                  <a:gd name="connsiteY266" fmla="*/ 391835 h 1130606"/>
                  <a:gd name="connsiteX267" fmla="*/ 1070766 w 1134665"/>
                  <a:gd name="connsiteY267" fmla="*/ 398301 h 1130606"/>
                  <a:gd name="connsiteX268" fmla="*/ 1078347 w 1134665"/>
                  <a:gd name="connsiteY268" fmla="*/ 422380 h 1130606"/>
                  <a:gd name="connsiteX269" fmla="*/ 1078347 w 1134665"/>
                  <a:gd name="connsiteY269" fmla="*/ 425278 h 1130606"/>
                  <a:gd name="connsiteX270" fmla="*/ 926515 w 1134665"/>
                  <a:gd name="connsiteY270" fmla="*/ 554370 h 1130606"/>
                  <a:gd name="connsiteX271" fmla="*/ 926515 w 1134665"/>
                  <a:gd name="connsiteY271" fmla="*/ 558383 h 1130606"/>
                  <a:gd name="connsiteX272" fmla="*/ 923839 w 1134665"/>
                  <a:gd name="connsiteY272" fmla="*/ 578225 h 1130606"/>
                  <a:gd name="connsiteX273" fmla="*/ 936325 w 1134665"/>
                  <a:gd name="connsiteY273" fmla="*/ 649126 h 1130606"/>
                  <a:gd name="connsiteX274" fmla="*/ 945688 w 1134665"/>
                  <a:gd name="connsiteY274" fmla="*/ 687028 h 1130606"/>
                  <a:gd name="connsiteX275" fmla="*/ 907118 w 1134665"/>
                  <a:gd name="connsiteY275" fmla="*/ 759266 h 1130606"/>
                  <a:gd name="connsiteX276" fmla="*/ 955275 w 1134665"/>
                  <a:gd name="connsiteY276" fmla="*/ 927597 h 1130606"/>
                  <a:gd name="connsiteX277" fmla="*/ 928789 w 1134665"/>
                  <a:gd name="connsiteY277" fmla="*/ 928132 h 1130606"/>
                  <a:gd name="connsiteX278" fmla="*/ 923170 w 1134665"/>
                  <a:gd name="connsiteY278" fmla="*/ 912436 h 1130606"/>
                  <a:gd name="connsiteX279" fmla="*/ 929413 w 1134665"/>
                  <a:gd name="connsiteY279" fmla="*/ 852015 h 1130606"/>
                  <a:gd name="connsiteX280" fmla="*/ 936325 w 1134665"/>
                  <a:gd name="connsiteY280" fmla="*/ 790479 h 1130606"/>
                  <a:gd name="connsiteX281" fmla="*/ 941675 w 1134665"/>
                  <a:gd name="connsiteY281" fmla="*/ 779554 h 1130606"/>
                  <a:gd name="connsiteX282" fmla="*/ 983145 w 1134665"/>
                  <a:gd name="connsiteY282" fmla="*/ 686136 h 1130606"/>
                  <a:gd name="connsiteX283" fmla="*/ 971774 w 1134665"/>
                  <a:gd name="connsiteY283" fmla="*/ 635080 h 1130606"/>
                  <a:gd name="connsiteX284" fmla="*/ 961517 w 1134665"/>
                  <a:gd name="connsiteY284" fmla="*/ 579117 h 1130606"/>
                  <a:gd name="connsiteX285" fmla="*/ 962857 w 1134665"/>
                  <a:gd name="connsiteY285" fmla="*/ 567078 h 1130606"/>
                  <a:gd name="connsiteX286" fmla="*/ 963971 w 1134665"/>
                  <a:gd name="connsiteY286" fmla="*/ 562619 h 1130606"/>
                  <a:gd name="connsiteX287" fmla="*/ 1065192 w 1134665"/>
                  <a:gd name="connsiteY287" fmla="*/ 470093 h 1130606"/>
                  <a:gd name="connsiteX288" fmla="*/ 1090476 w 1134665"/>
                  <a:gd name="connsiteY288" fmla="*/ 479924 h 1130606"/>
                  <a:gd name="connsiteX289" fmla="*/ 1091724 w 1134665"/>
                  <a:gd name="connsiteY289" fmla="*/ 483916 h 1130606"/>
                  <a:gd name="connsiteX290" fmla="*/ 1097968 w 1134665"/>
                  <a:gd name="connsiteY290" fmla="*/ 565963 h 1130606"/>
                  <a:gd name="connsiteX291" fmla="*/ 955722 w 1134665"/>
                  <a:gd name="connsiteY291" fmla="*/ 926482 h 113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1134665" h="1130606">
                    <a:moveTo>
                      <a:pt x="1124499" y="448912"/>
                    </a:moveTo>
                    <a:lnTo>
                      <a:pt x="1124499" y="448912"/>
                    </a:lnTo>
                    <a:lnTo>
                      <a:pt x="1120263" y="431298"/>
                    </a:lnTo>
                    <a:cubicBezTo>
                      <a:pt x="1120173" y="430852"/>
                      <a:pt x="1120173" y="430407"/>
                      <a:pt x="1120263" y="429960"/>
                    </a:cubicBezTo>
                    <a:cubicBezTo>
                      <a:pt x="1114198" y="407241"/>
                      <a:pt x="1106752" y="384901"/>
                      <a:pt x="1097968" y="363074"/>
                    </a:cubicBezTo>
                    <a:lnTo>
                      <a:pt x="1094846" y="355048"/>
                    </a:lnTo>
                    <a:cubicBezTo>
                      <a:pt x="1091568" y="346575"/>
                      <a:pt x="1088001" y="338326"/>
                      <a:pt x="1084143" y="330299"/>
                    </a:cubicBezTo>
                    <a:cubicBezTo>
                      <a:pt x="1084143" y="327624"/>
                      <a:pt x="1081914" y="324948"/>
                      <a:pt x="1080576" y="322273"/>
                    </a:cubicBezTo>
                    <a:cubicBezTo>
                      <a:pt x="1075827" y="312463"/>
                      <a:pt x="1070923" y="302876"/>
                      <a:pt x="1065862" y="293512"/>
                    </a:cubicBezTo>
                    <a:cubicBezTo>
                      <a:pt x="1064078" y="289944"/>
                      <a:pt x="1061848" y="286600"/>
                      <a:pt x="1060065" y="283256"/>
                    </a:cubicBezTo>
                    <a:cubicBezTo>
                      <a:pt x="1058281" y="279912"/>
                      <a:pt x="1052930" y="270993"/>
                      <a:pt x="1049140" y="264973"/>
                    </a:cubicBezTo>
                    <a:cubicBezTo>
                      <a:pt x="1045349" y="258954"/>
                      <a:pt x="1043788" y="256501"/>
                      <a:pt x="1040891" y="252265"/>
                    </a:cubicBezTo>
                    <a:cubicBezTo>
                      <a:pt x="1037992" y="248029"/>
                      <a:pt x="1033756" y="242009"/>
                      <a:pt x="1030188" y="236881"/>
                    </a:cubicBezTo>
                    <a:cubicBezTo>
                      <a:pt x="1026621" y="231753"/>
                      <a:pt x="1020155" y="223058"/>
                      <a:pt x="1015027" y="216369"/>
                    </a:cubicBezTo>
                    <a:lnTo>
                      <a:pt x="1003880" y="202546"/>
                    </a:lnTo>
                    <a:cubicBezTo>
                      <a:pt x="1000090" y="197864"/>
                      <a:pt x="995854" y="193182"/>
                      <a:pt x="991840" y="188722"/>
                    </a:cubicBezTo>
                    <a:cubicBezTo>
                      <a:pt x="987827" y="184264"/>
                      <a:pt x="985597" y="181588"/>
                      <a:pt x="982254" y="178243"/>
                    </a:cubicBezTo>
                    <a:cubicBezTo>
                      <a:pt x="978909" y="174899"/>
                      <a:pt x="976680" y="171778"/>
                      <a:pt x="973781" y="168880"/>
                    </a:cubicBezTo>
                    <a:lnTo>
                      <a:pt x="966423" y="161299"/>
                    </a:lnTo>
                    <a:lnTo>
                      <a:pt x="966423" y="161299"/>
                    </a:lnTo>
                    <a:cubicBezTo>
                      <a:pt x="912357" y="107768"/>
                      <a:pt x="848056" y="65696"/>
                      <a:pt x="777357" y="37559"/>
                    </a:cubicBezTo>
                    <a:lnTo>
                      <a:pt x="777357" y="37559"/>
                    </a:lnTo>
                    <a:lnTo>
                      <a:pt x="767993" y="33992"/>
                    </a:lnTo>
                    <a:lnTo>
                      <a:pt x="764871" y="33992"/>
                    </a:lnTo>
                    <a:lnTo>
                      <a:pt x="754170" y="30201"/>
                    </a:lnTo>
                    <a:lnTo>
                      <a:pt x="740123" y="25519"/>
                    </a:lnTo>
                    <a:lnTo>
                      <a:pt x="725631" y="21283"/>
                    </a:lnTo>
                    <a:lnTo>
                      <a:pt x="715598" y="18385"/>
                    </a:lnTo>
                    <a:lnTo>
                      <a:pt x="697762" y="13925"/>
                    </a:lnTo>
                    <a:lnTo>
                      <a:pt x="690627" y="12142"/>
                    </a:lnTo>
                    <a:lnTo>
                      <a:pt x="670338" y="8129"/>
                    </a:lnTo>
                    <a:lnTo>
                      <a:pt x="665879" y="8129"/>
                    </a:lnTo>
                    <a:lnTo>
                      <a:pt x="643583" y="4784"/>
                    </a:lnTo>
                    <a:lnTo>
                      <a:pt x="641354" y="4784"/>
                    </a:lnTo>
                    <a:cubicBezTo>
                      <a:pt x="616829" y="1373"/>
                      <a:pt x="592103" y="-321"/>
                      <a:pt x="567333" y="-343"/>
                    </a:cubicBezTo>
                    <a:cubicBezTo>
                      <a:pt x="532395" y="-254"/>
                      <a:pt x="497548" y="3046"/>
                      <a:pt x="463212" y="9467"/>
                    </a:cubicBezTo>
                    <a:lnTo>
                      <a:pt x="463212" y="9467"/>
                    </a:lnTo>
                    <a:lnTo>
                      <a:pt x="440917" y="14372"/>
                    </a:lnTo>
                    <a:lnTo>
                      <a:pt x="436904" y="14372"/>
                    </a:lnTo>
                    <a:lnTo>
                      <a:pt x="416838" y="19499"/>
                    </a:lnTo>
                    <a:lnTo>
                      <a:pt x="409926" y="21506"/>
                    </a:lnTo>
                    <a:lnTo>
                      <a:pt x="392536" y="26857"/>
                    </a:lnTo>
                    <a:lnTo>
                      <a:pt x="383171" y="29978"/>
                    </a:lnTo>
                    <a:lnTo>
                      <a:pt x="368010" y="35552"/>
                    </a:lnTo>
                    <a:lnTo>
                      <a:pt x="364443" y="35552"/>
                    </a:lnTo>
                    <a:lnTo>
                      <a:pt x="354410" y="39566"/>
                    </a:lnTo>
                    <a:lnTo>
                      <a:pt x="354410" y="39566"/>
                    </a:lnTo>
                    <a:cubicBezTo>
                      <a:pt x="285472" y="67703"/>
                      <a:pt x="222733" y="109150"/>
                      <a:pt x="169803" y="161522"/>
                    </a:cubicBezTo>
                    <a:lnTo>
                      <a:pt x="169803" y="161522"/>
                    </a:lnTo>
                    <a:lnTo>
                      <a:pt x="162669" y="168880"/>
                    </a:lnTo>
                    <a:cubicBezTo>
                      <a:pt x="159547" y="172001"/>
                      <a:pt x="156871" y="175346"/>
                      <a:pt x="153973" y="178467"/>
                    </a:cubicBezTo>
                    <a:cubicBezTo>
                      <a:pt x="151074" y="181588"/>
                      <a:pt x="147507" y="185378"/>
                      <a:pt x="144386" y="188945"/>
                    </a:cubicBezTo>
                    <a:lnTo>
                      <a:pt x="132123" y="202992"/>
                    </a:lnTo>
                    <a:cubicBezTo>
                      <a:pt x="129448" y="206336"/>
                      <a:pt x="126549" y="209680"/>
                      <a:pt x="123874" y="213248"/>
                    </a:cubicBezTo>
                    <a:cubicBezTo>
                      <a:pt x="117854" y="221051"/>
                      <a:pt x="111834" y="228855"/>
                      <a:pt x="106260" y="236881"/>
                    </a:cubicBezTo>
                    <a:cubicBezTo>
                      <a:pt x="100686" y="244908"/>
                      <a:pt x="98903" y="247137"/>
                      <a:pt x="95335" y="252488"/>
                    </a:cubicBezTo>
                    <a:cubicBezTo>
                      <a:pt x="91768" y="257839"/>
                      <a:pt x="89762" y="260960"/>
                      <a:pt x="87086" y="265419"/>
                    </a:cubicBezTo>
                    <a:cubicBezTo>
                      <a:pt x="84411" y="269878"/>
                      <a:pt x="79729" y="277236"/>
                      <a:pt x="76384" y="283256"/>
                    </a:cubicBezTo>
                    <a:cubicBezTo>
                      <a:pt x="73040" y="289275"/>
                      <a:pt x="72148" y="290167"/>
                      <a:pt x="70365" y="293735"/>
                    </a:cubicBezTo>
                    <a:cubicBezTo>
                      <a:pt x="65236" y="303099"/>
                      <a:pt x="60109" y="312909"/>
                      <a:pt x="55426" y="322719"/>
                    </a:cubicBezTo>
                    <a:lnTo>
                      <a:pt x="52082" y="330299"/>
                    </a:lnTo>
                    <a:cubicBezTo>
                      <a:pt x="48292" y="338548"/>
                      <a:pt x="44725" y="347021"/>
                      <a:pt x="41381" y="355493"/>
                    </a:cubicBezTo>
                    <a:cubicBezTo>
                      <a:pt x="40199" y="358035"/>
                      <a:pt x="39173" y="360643"/>
                      <a:pt x="38259" y="363297"/>
                    </a:cubicBezTo>
                    <a:cubicBezTo>
                      <a:pt x="29474" y="385124"/>
                      <a:pt x="22028" y="407442"/>
                      <a:pt x="15963" y="430183"/>
                    </a:cubicBezTo>
                    <a:cubicBezTo>
                      <a:pt x="15963" y="430183"/>
                      <a:pt x="15963" y="430183"/>
                      <a:pt x="15963" y="431298"/>
                    </a:cubicBezTo>
                    <a:lnTo>
                      <a:pt x="11727" y="448912"/>
                    </a:lnTo>
                    <a:lnTo>
                      <a:pt x="11727" y="448912"/>
                    </a:lnTo>
                    <a:cubicBezTo>
                      <a:pt x="-33265" y="663729"/>
                      <a:pt x="49652" y="885213"/>
                      <a:pt x="224650" y="1017671"/>
                    </a:cubicBezTo>
                    <a:lnTo>
                      <a:pt x="224650" y="1017671"/>
                    </a:lnTo>
                    <a:lnTo>
                      <a:pt x="231339" y="1022799"/>
                    </a:lnTo>
                    <a:lnTo>
                      <a:pt x="246499" y="1033724"/>
                    </a:lnTo>
                    <a:lnTo>
                      <a:pt x="254749" y="1039075"/>
                    </a:lnTo>
                    <a:lnTo>
                      <a:pt x="274815" y="1052006"/>
                    </a:lnTo>
                    <a:cubicBezTo>
                      <a:pt x="283287" y="1056911"/>
                      <a:pt x="291759" y="1061816"/>
                      <a:pt x="300455" y="1066498"/>
                    </a:cubicBezTo>
                    <a:lnTo>
                      <a:pt x="313832" y="1073187"/>
                    </a:lnTo>
                    <a:cubicBezTo>
                      <a:pt x="315393" y="1073187"/>
                      <a:pt x="316953" y="1074524"/>
                      <a:pt x="318291" y="1075416"/>
                    </a:cubicBezTo>
                    <a:lnTo>
                      <a:pt x="331892" y="1081659"/>
                    </a:lnTo>
                    <a:lnTo>
                      <a:pt x="342371" y="1086564"/>
                    </a:lnTo>
                    <a:lnTo>
                      <a:pt x="348836" y="1089463"/>
                    </a:lnTo>
                    <a:lnTo>
                      <a:pt x="356639" y="1092361"/>
                    </a:lnTo>
                    <a:cubicBezTo>
                      <a:pt x="364666" y="1095706"/>
                      <a:pt x="372915" y="1098604"/>
                      <a:pt x="380942" y="1101502"/>
                    </a:cubicBezTo>
                    <a:lnTo>
                      <a:pt x="383840" y="1102617"/>
                    </a:lnTo>
                    <a:lnTo>
                      <a:pt x="391867" y="1105292"/>
                    </a:lnTo>
                    <a:lnTo>
                      <a:pt x="395434" y="1106407"/>
                    </a:lnTo>
                    <a:lnTo>
                      <a:pt x="404798" y="1109305"/>
                    </a:lnTo>
                    <a:lnTo>
                      <a:pt x="421296" y="1113987"/>
                    </a:lnTo>
                    <a:lnTo>
                      <a:pt x="428431" y="1115995"/>
                    </a:lnTo>
                    <a:lnTo>
                      <a:pt x="430215" y="1115995"/>
                    </a:lnTo>
                    <a:lnTo>
                      <a:pt x="434451" y="1117109"/>
                    </a:lnTo>
                    <a:lnTo>
                      <a:pt x="440248" y="1118224"/>
                    </a:lnTo>
                    <a:lnTo>
                      <a:pt x="469678" y="1124244"/>
                    </a:lnTo>
                    <a:lnTo>
                      <a:pt x="475029" y="1125358"/>
                    </a:lnTo>
                    <a:lnTo>
                      <a:pt x="478373" y="1125358"/>
                    </a:lnTo>
                    <a:lnTo>
                      <a:pt x="491974" y="1127365"/>
                    </a:lnTo>
                    <a:lnTo>
                      <a:pt x="500669" y="1127365"/>
                    </a:lnTo>
                    <a:lnTo>
                      <a:pt x="518282" y="1129149"/>
                    </a:lnTo>
                    <a:lnTo>
                      <a:pt x="518282" y="1129149"/>
                    </a:lnTo>
                    <a:lnTo>
                      <a:pt x="525640" y="1129149"/>
                    </a:lnTo>
                    <a:lnTo>
                      <a:pt x="525640" y="1129149"/>
                    </a:lnTo>
                    <a:lnTo>
                      <a:pt x="545037" y="1130263"/>
                    </a:lnTo>
                    <a:lnTo>
                      <a:pt x="569339" y="1130263"/>
                    </a:lnTo>
                    <a:lnTo>
                      <a:pt x="589405" y="1130263"/>
                    </a:lnTo>
                    <a:lnTo>
                      <a:pt x="608133" y="1129149"/>
                    </a:lnTo>
                    <a:lnTo>
                      <a:pt x="610809" y="1129149"/>
                    </a:lnTo>
                    <a:lnTo>
                      <a:pt x="619281" y="1129149"/>
                    </a:lnTo>
                    <a:lnTo>
                      <a:pt x="619281" y="1129149"/>
                    </a:lnTo>
                    <a:cubicBezTo>
                      <a:pt x="631321" y="1129149"/>
                      <a:pt x="643138" y="1126696"/>
                      <a:pt x="654954" y="1124689"/>
                    </a:cubicBezTo>
                    <a:lnTo>
                      <a:pt x="654954" y="1124689"/>
                    </a:lnTo>
                    <a:lnTo>
                      <a:pt x="665656" y="1122906"/>
                    </a:lnTo>
                    <a:lnTo>
                      <a:pt x="669001" y="1122906"/>
                    </a:lnTo>
                    <a:lnTo>
                      <a:pt x="670338" y="1122906"/>
                    </a:lnTo>
                    <a:cubicBezTo>
                      <a:pt x="677027" y="1121791"/>
                      <a:pt x="683492" y="1120453"/>
                      <a:pt x="690181" y="1118892"/>
                    </a:cubicBezTo>
                    <a:lnTo>
                      <a:pt x="692411" y="1118892"/>
                    </a:lnTo>
                    <a:lnTo>
                      <a:pt x="695086" y="1118892"/>
                    </a:lnTo>
                    <a:cubicBezTo>
                      <a:pt x="702444" y="1117332"/>
                      <a:pt x="709579" y="1115326"/>
                      <a:pt x="717381" y="1113542"/>
                    </a:cubicBezTo>
                    <a:lnTo>
                      <a:pt x="720058" y="1113542"/>
                    </a:lnTo>
                    <a:lnTo>
                      <a:pt x="737671" y="1108413"/>
                    </a:lnTo>
                    <a:cubicBezTo>
                      <a:pt x="745474" y="1105961"/>
                      <a:pt x="753501" y="1103286"/>
                      <a:pt x="759966" y="1100387"/>
                    </a:cubicBezTo>
                    <a:lnTo>
                      <a:pt x="763979" y="1099050"/>
                    </a:lnTo>
                    <a:lnTo>
                      <a:pt x="771783" y="1095706"/>
                    </a:lnTo>
                    <a:lnTo>
                      <a:pt x="794078" y="1086787"/>
                    </a:lnTo>
                    <a:lnTo>
                      <a:pt x="808125" y="1080322"/>
                    </a:lnTo>
                    <a:cubicBezTo>
                      <a:pt x="814367" y="1077646"/>
                      <a:pt x="820388" y="1074524"/>
                      <a:pt x="826407" y="1071403"/>
                    </a:cubicBezTo>
                    <a:cubicBezTo>
                      <a:pt x="832427" y="1068282"/>
                      <a:pt x="841568" y="1063377"/>
                      <a:pt x="848703" y="1058917"/>
                    </a:cubicBezTo>
                    <a:lnTo>
                      <a:pt x="863640" y="1050222"/>
                    </a:lnTo>
                    <a:lnTo>
                      <a:pt x="879693" y="1039743"/>
                    </a:lnTo>
                    <a:cubicBezTo>
                      <a:pt x="883707" y="1037291"/>
                      <a:pt x="887497" y="1034393"/>
                      <a:pt x="891510" y="1031717"/>
                    </a:cubicBezTo>
                    <a:cubicBezTo>
                      <a:pt x="895523" y="1029041"/>
                      <a:pt x="899983" y="1026143"/>
                      <a:pt x="903996" y="1023022"/>
                    </a:cubicBezTo>
                    <a:lnTo>
                      <a:pt x="910684" y="1018117"/>
                    </a:lnTo>
                    <a:lnTo>
                      <a:pt x="910684" y="1018117"/>
                    </a:lnTo>
                    <a:cubicBezTo>
                      <a:pt x="1084478" y="885325"/>
                      <a:pt x="1166815" y="664666"/>
                      <a:pt x="1122492" y="450472"/>
                    </a:cubicBezTo>
                    <a:close/>
                    <a:moveTo>
                      <a:pt x="921609" y="169994"/>
                    </a:moveTo>
                    <a:lnTo>
                      <a:pt x="874119" y="179804"/>
                    </a:lnTo>
                    <a:cubicBezTo>
                      <a:pt x="840030" y="187051"/>
                      <a:pt x="806520" y="165312"/>
                      <a:pt x="799273" y="131223"/>
                    </a:cubicBezTo>
                    <a:cubicBezTo>
                      <a:pt x="798693" y="128569"/>
                      <a:pt x="798314" y="125871"/>
                      <a:pt x="798092" y="123174"/>
                    </a:cubicBezTo>
                    <a:lnTo>
                      <a:pt x="788504" y="82596"/>
                    </a:lnTo>
                    <a:cubicBezTo>
                      <a:pt x="837042" y="104824"/>
                      <a:pt x="881923" y="134277"/>
                      <a:pt x="921609" y="169994"/>
                    </a:cubicBezTo>
                    <a:close/>
                    <a:moveTo>
                      <a:pt x="345492" y="83265"/>
                    </a:moveTo>
                    <a:lnTo>
                      <a:pt x="338580" y="123174"/>
                    </a:lnTo>
                    <a:cubicBezTo>
                      <a:pt x="335615" y="158022"/>
                      <a:pt x="304981" y="183862"/>
                      <a:pt x="270133" y="180919"/>
                    </a:cubicBezTo>
                    <a:cubicBezTo>
                      <a:pt x="267591" y="180696"/>
                      <a:pt x="265049" y="180317"/>
                      <a:pt x="262552" y="179804"/>
                    </a:cubicBezTo>
                    <a:lnTo>
                      <a:pt x="214171" y="169772"/>
                    </a:lnTo>
                    <a:cubicBezTo>
                      <a:pt x="253389" y="134567"/>
                      <a:pt x="297668" y="105404"/>
                      <a:pt x="345492" y="83265"/>
                    </a:cubicBezTo>
                    <a:close/>
                    <a:moveTo>
                      <a:pt x="37144" y="565963"/>
                    </a:moveTo>
                    <a:cubicBezTo>
                      <a:pt x="37144" y="538406"/>
                      <a:pt x="39307" y="510916"/>
                      <a:pt x="43610" y="483693"/>
                    </a:cubicBezTo>
                    <a:cubicBezTo>
                      <a:pt x="45438" y="473392"/>
                      <a:pt x="55270" y="466503"/>
                      <a:pt x="65571" y="468331"/>
                    </a:cubicBezTo>
                    <a:cubicBezTo>
                      <a:pt x="67065" y="468598"/>
                      <a:pt x="68536" y="469022"/>
                      <a:pt x="69919" y="469646"/>
                    </a:cubicBezTo>
                    <a:cubicBezTo>
                      <a:pt x="125435" y="493057"/>
                      <a:pt x="159101" y="524939"/>
                      <a:pt x="172924" y="564849"/>
                    </a:cubicBezTo>
                    <a:lnTo>
                      <a:pt x="172924" y="568639"/>
                    </a:lnTo>
                    <a:cubicBezTo>
                      <a:pt x="174842" y="588549"/>
                      <a:pt x="170316" y="608570"/>
                      <a:pt x="159992" y="625715"/>
                    </a:cubicBezTo>
                    <a:cubicBezTo>
                      <a:pt x="149447" y="644109"/>
                      <a:pt x="143829" y="664933"/>
                      <a:pt x="143717" y="686136"/>
                    </a:cubicBezTo>
                    <a:cubicBezTo>
                      <a:pt x="144921" y="725733"/>
                      <a:pt x="163315" y="762855"/>
                      <a:pt x="194105" y="787804"/>
                    </a:cubicBezTo>
                    <a:cubicBezTo>
                      <a:pt x="197628" y="790814"/>
                      <a:pt x="199947" y="795027"/>
                      <a:pt x="200571" y="799621"/>
                    </a:cubicBezTo>
                    <a:lnTo>
                      <a:pt x="207482" y="862940"/>
                    </a:lnTo>
                    <a:cubicBezTo>
                      <a:pt x="209266" y="879884"/>
                      <a:pt x="211049" y="896829"/>
                      <a:pt x="212610" y="913551"/>
                    </a:cubicBezTo>
                    <a:cubicBezTo>
                      <a:pt x="213814" y="923829"/>
                      <a:pt x="206479" y="933126"/>
                      <a:pt x="196201" y="934330"/>
                    </a:cubicBezTo>
                    <a:cubicBezTo>
                      <a:pt x="190381" y="935021"/>
                      <a:pt x="184563" y="932948"/>
                      <a:pt x="180505" y="928711"/>
                    </a:cubicBezTo>
                    <a:cubicBezTo>
                      <a:pt x="88179" y="830522"/>
                      <a:pt x="36899" y="700740"/>
                      <a:pt x="37144" y="565963"/>
                    </a:cubicBezTo>
                    <a:close/>
                    <a:moveTo>
                      <a:pt x="906671" y="760380"/>
                    </a:moveTo>
                    <a:cubicBezTo>
                      <a:pt x="879181" y="782030"/>
                      <a:pt x="847187" y="797279"/>
                      <a:pt x="813030" y="804971"/>
                    </a:cubicBezTo>
                    <a:cubicBezTo>
                      <a:pt x="806631" y="807112"/>
                      <a:pt x="801548" y="812039"/>
                      <a:pt x="799207" y="818349"/>
                    </a:cubicBezTo>
                    <a:cubicBezTo>
                      <a:pt x="785829" y="844212"/>
                      <a:pt x="821502" y="846664"/>
                      <a:pt x="830420" y="844212"/>
                    </a:cubicBezTo>
                    <a:cubicBezTo>
                      <a:pt x="879024" y="832841"/>
                      <a:pt x="863418" y="831280"/>
                      <a:pt x="895523" y="812997"/>
                    </a:cubicBezTo>
                    <a:lnTo>
                      <a:pt x="891733" y="847779"/>
                    </a:lnTo>
                    <a:cubicBezTo>
                      <a:pt x="886382" y="899059"/>
                      <a:pt x="881031" y="950561"/>
                      <a:pt x="876126" y="996713"/>
                    </a:cubicBezTo>
                    <a:lnTo>
                      <a:pt x="867431" y="1002956"/>
                    </a:lnTo>
                    <a:lnTo>
                      <a:pt x="857844" y="1009199"/>
                    </a:lnTo>
                    <a:lnTo>
                      <a:pt x="842460" y="1019231"/>
                    </a:lnTo>
                    <a:cubicBezTo>
                      <a:pt x="834880" y="1023691"/>
                      <a:pt x="827299" y="1028150"/>
                      <a:pt x="820164" y="1032386"/>
                    </a:cubicBezTo>
                    <a:lnTo>
                      <a:pt x="808348" y="1038406"/>
                    </a:lnTo>
                    <a:lnTo>
                      <a:pt x="790957" y="1046878"/>
                    </a:lnTo>
                    <a:lnTo>
                      <a:pt x="779809" y="1052006"/>
                    </a:lnTo>
                    <a:lnTo>
                      <a:pt x="757514" y="1060925"/>
                    </a:lnTo>
                    <a:cubicBezTo>
                      <a:pt x="741238" y="1067167"/>
                      <a:pt x="724739" y="1072518"/>
                      <a:pt x="707795" y="1077200"/>
                    </a:cubicBezTo>
                    <a:lnTo>
                      <a:pt x="687506" y="1082328"/>
                    </a:lnTo>
                    <a:lnTo>
                      <a:pt x="683047" y="1082328"/>
                    </a:lnTo>
                    <a:lnTo>
                      <a:pt x="664987" y="1086118"/>
                    </a:lnTo>
                    <a:cubicBezTo>
                      <a:pt x="659859" y="1086118"/>
                      <a:pt x="654731" y="1088125"/>
                      <a:pt x="649603" y="1088794"/>
                    </a:cubicBezTo>
                    <a:cubicBezTo>
                      <a:pt x="638678" y="1090577"/>
                      <a:pt x="627308" y="1091915"/>
                      <a:pt x="616160" y="1093030"/>
                    </a:cubicBezTo>
                    <a:lnTo>
                      <a:pt x="610140" y="1093030"/>
                    </a:lnTo>
                    <a:lnTo>
                      <a:pt x="605458" y="1093030"/>
                    </a:lnTo>
                    <a:lnTo>
                      <a:pt x="587844" y="1094145"/>
                    </a:lnTo>
                    <a:lnTo>
                      <a:pt x="567555" y="1094145"/>
                    </a:lnTo>
                    <a:lnTo>
                      <a:pt x="565549" y="1094145"/>
                    </a:lnTo>
                    <a:lnTo>
                      <a:pt x="546821" y="1094145"/>
                    </a:lnTo>
                    <a:lnTo>
                      <a:pt x="528316" y="1093030"/>
                    </a:lnTo>
                    <a:lnTo>
                      <a:pt x="520735" y="1093030"/>
                    </a:lnTo>
                    <a:lnTo>
                      <a:pt x="503790" y="1091246"/>
                    </a:lnTo>
                    <a:lnTo>
                      <a:pt x="497548" y="1091246"/>
                    </a:lnTo>
                    <a:lnTo>
                      <a:pt x="481940" y="1089016"/>
                    </a:lnTo>
                    <a:lnTo>
                      <a:pt x="477482" y="1089016"/>
                    </a:lnTo>
                    <a:cubicBezTo>
                      <a:pt x="466556" y="1087233"/>
                      <a:pt x="455186" y="1085003"/>
                      <a:pt x="444261" y="1082328"/>
                    </a:cubicBezTo>
                    <a:lnTo>
                      <a:pt x="436904" y="1080544"/>
                    </a:lnTo>
                    <a:lnTo>
                      <a:pt x="429769" y="1078761"/>
                    </a:lnTo>
                    <a:lnTo>
                      <a:pt x="415054" y="1074524"/>
                    </a:lnTo>
                    <a:lnTo>
                      <a:pt x="405690" y="1071626"/>
                    </a:lnTo>
                    <a:lnTo>
                      <a:pt x="392313" y="1066944"/>
                    </a:lnTo>
                    <a:cubicBezTo>
                      <a:pt x="384955" y="1064491"/>
                      <a:pt x="377821" y="1061816"/>
                      <a:pt x="370017" y="1058917"/>
                    </a:cubicBezTo>
                    <a:cubicBezTo>
                      <a:pt x="359092" y="1054459"/>
                      <a:pt x="347721" y="1049777"/>
                      <a:pt x="337466" y="1044648"/>
                    </a:cubicBezTo>
                    <a:lnTo>
                      <a:pt x="335905" y="1044648"/>
                    </a:lnTo>
                    <a:cubicBezTo>
                      <a:pt x="311558" y="1032765"/>
                      <a:pt x="288170" y="1019053"/>
                      <a:pt x="265896" y="1003625"/>
                    </a:cubicBezTo>
                    <a:cubicBezTo>
                      <a:pt x="261438" y="1000503"/>
                      <a:pt x="258539" y="995643"/>
                      <a:pt x="257870" y="990247"/>
                    </a:cubicBezTo>
                    <a:cubicBezTo>
                      <a:pt x="253634" y="949447"/>
                      <a:pt x="249175" y="904633"/>
                      <a:pt x="244493" y="860041"/>
                    </a:cubicBezTo>
                    <a:lnTo>
                      <a:pt x="240033" y="821024"/>
                    </a:lnTo>
                    <a:cubicBezTo>
                      <a:pt x="260301" y="831236"/>
                      <a:pt x="281816" y="838727"/>
                      <a:pt x="304022" y="843320"/>
                    </a:cubicBezTo>
                    <a:cubicBezTo>
                      <a:pt x="314100" y="845683"/>
                      <a:pt x="324177" y="839463"/>
                      <a:pt x="326540" y="829385"/>
                    </a:cubicBezTo>
                    <a:cubicBezTo>
                      <a:pt x="327277" y="826263"/>
                      <a:pt x="327209" y="823008"/>
                      <a:pt x="326318" y="819910"/>
                    </a:cubicBezTo>
                    <a:lnTo>
                      <a:pt x="326318" y="819910"/>
                    </a:lnTo>
                    <a:cubicBezTo>
                      <a:pt x="324333" y="813243"/>
                      <a:pt x="318871" y="808182"/>
                      <a:pt x="312048" y="806755"/>
                    </a:cubicBezTo>
                    <a:cubicBezTo>
                      <a:pt x="282997" y="801003"/>
                      <a:pt x="255618" y="788718"/>
                      <a:pt x="232007" y="770859"/>
                    </a:cubicBezTo>
                    <a:lnTo>
                      <a:pt x="228663" y="768630"/>
                    </a:lnTo>
                    <a:cubicBezTo>
                      <a:pt x="200905" y="750615"/>
                      <a:pt x="183358" y="720494"/>
                      <a:pt x="181397" y="687474"/>
                    </a:cubicBezTo>
                    <a:cubicBezTo>
                      <a:pt x="181508" y="672759"/>
                      <a:pt x="185432" y="658311"/>
                      <a:pt x="192767" y="645558"/>
                    </a:cubicBezTo>
                    <a:cubicBezTo>
                      <a:pt x="207036" y="621524"/>
                      <a:pt x="213212" y="593543"/>
                      <a:pt x="210381" y="565740"/>
                    </a:cubicBezTo>
                    <a:lnTo>
                      <a:pt x="210381" y="559944"/>
                    </a:lnTo>
                    <a:lnTo>
                      <a:pt x="210381" y="556822"/>
                    </a:lnTo>
                    <a:cubicBezTo>
                      <a:pt x="192544" y="497739"/>
                      <a:pt x="141042" y="453593"/>
                      <a:pt x="57210" y="425278"/>
                    </a:cubicBezTo>
                    <a:cubicBezTo>
                      <a:pt x="57210" y="425278"/>
                      <a:pt x="57210" y="423272"/>
                      <a:pt x="58325" y="422157"/>
                    </a:cubicBezTo>
                    <a:cubicBezTo>
                      <a:pt x="60554" y="414131"/>
                      <a:pt x="63007" y="406327"/>
                      <a:pt x="65459" y="398523"/>
                    </a:cubicBezTo>
                    <a:lnTo>
                      <a:pt x="67912" y="391835"/>
                    </a:lnTo>
                    <a:cubicBezTo>
                      <a:pt x="70588" y="384255"/>
                      <a:pt x="73486" y="376674"/>
                      <a:pt x="76384" y="369540"/>
                    </a:cubicBezTo>
                    <a:cubicBezTo>
                      <a:pt x="77232" y="367711"/>
                      <a:pt x="77967" y="365861"/>
                      <a:pt x="78614" y="363966"/>
                    </a:cubicBezTo>
                    <a:cubicBezTo>
                      <a:pt x="82471" y="354758"/>
                      <a:pt x="86484" y="345840"/>
                      <a:pt x="90654" y="337211"/>
                    </a:cubicBezTo>
                    <a:cubicBezTo>
                      <a:pt x="91768" y="334759"/>
                      <a:pt x="93106" y="332306"/>
                      <a:pt x="94443" y="329853"/>
                    </a:cubicBezTo>
                    <a:cubicBezTo>
                      <a:pt x="97275" y="323901"/>
                      <a:pt x="100396" y="317880"/>
                      <a:pt x="103808" y="311794"/>
                    </a:cubicBezTo>
                    <a:lnTo>
                      <a:pt x="110496" y="299978"/>
                    </a:lnTo>
                    <a:lnTo>
                      <a:pt x="118300" y="287492"/>
                    </a:lnTo>
                    <a:cubicBezTo>
                      <a:pt x="120975" y="283033"/>
                      <a:pt x="123651" y="278796"/>
                      <a:pt x="126549" y="274560"/>
                    </a:cubicBezTo>
                    <a:lnTo>
                      <a:pt x="133461" y="264528"/>
                    </a:lnTo>
                    <a:lnTo>
                      <a:pt x="143271" y="250481"/>
                    </a:lnTo>
                    <a:lnTo>
                      <a:pt x="144608" y="249144"/>
                    </a:lnTo>
                    <a:cubicBezTo>
                      <a:pt x="153081" y="237773"/>
                      <a:pt x="162222" y="226848"/>
                      <a:pt x="171587" y="216146"/>
                    </a:cubicBezTo>
                    <a:cubicBezTo>
                      <a:pt x="173326" y="213961"/>
                      <a:pt x="175176" y="211887"/>
                      <a:pt x="177160" y="209903"/>
                    </a:cubicBezTo>
                    <a:lnTo>
                      <a:pt x="182066" y="204553"/>
                    </a:lnTo>
                    <a:lnTo>
                      <a:pt x="255417" y="219937"/>
                    </a:lnTo>
                    <a:cubicBezTo>
                      <a:pt x="310153" y="231285"/>
                      <a:pt x="363729" y="196124"/>
                      <a:pt x="375078" y="141389"/>
                    </a:cubicBezTo>
                    <a:cubicBezTo>
                      <a:pt x="375814" y="137867"/>
                      <a:pt x="376349" y="134322"/>
                      <a:pt x="376705" y="130754"/>
                    </a:cubicBezTo>
                    <a:lnTo>
                      <a:pt x="387631" y="68550"/>
                    </a:lnTo>
                    <a:lnTo>
                      <a:pt x="387631" y="68550"/>
                    </a:lnTo>
                    <a:cubicBezTo>
                      <a:pt x="401454" y="63421"/>
                      <a:pt x="415723" y="58963"/>
                      <a:pt x="429769" y="55172"/>
                    </a:cubicBezTo>
                    <a:lnTo>
                      <a:pt x="431107" y="55172"/>
                    </a:lnTo>
                    <a:cubicBezTo>
                      <a:pt x="445376" y="51382"/>
                      <a:pt x="459868" y="48261"/>
                      <a:pt x="474360" y="45808"/>
                    </a:cubicBezTo>
                    <a:lnTo>
                      <a:pt x="476367" y="45808"/>
                    </a:lnTo>
                    <a:cubicBezTo>
                      <a:pt x="520534" y="38206"/>
                      <a:pt x="565482" y="36177"/>
                      <a:pt x="610140" y="39788"/>
                    </a:cubicBezTo>
                    <a:lnTo>
                      <a:pt x="611701" y="39788"/>
                    </a:lnTo>
                    <a:cubicBezTo>
                      <a:pt x="626193" y="41126"/>
                      <a:pt x="640908" y="42910"/>
                      <a:pt x="656292" y="45362"/>
                    </a:cubicBezTo>
                    <a:lnTo>
                      <a:pt x="658522" y="45362"/>
                    </a:lnTo>
                    <a:cubicBezTo>
                      <a:pt x="687037" y="50468"/>
                      <a:pt x="715063" y="57937"/>
                      <a:pt x="742353" y="67658"/>
                    </a:cubicBezTo>
                    <a:lnTo>
                      <a:pt x="745697" y="67658"/>
                    </a:lnTo>
                    <a:lnTo>
                      <a:pt x="760412" y="130531"/>
                    </a:lnTo>
                    <a:cubicBezTo>
                      <a:pt x="766165" y="186382"/>
                      <a:pt x="816106" y="227004"/>
                      <a:pt x="871957" y="221252"/>
                    </a:cubicBezTo>
                    <a:cubicBezTo>
                      <a:pt x="875301" y="220895"/>
                      <a:pt x="878624" y="220382"/>
                      <a:pt x="881923" y="219713"/>
                    </a:cubicBezTo>
                    <a:lnTo>
                      <a:pt x="954384" y="204553"/>
                    </a:lnTo>
                    <a:lnTo>
                      <a:pt x="959512" y="209903"/>
                    </a:lnTo>
                    <a:cubicBezTo>
                      <a:pt x="961072" y="211687"/>
                      <a:pt x="962633" y="213694"/>
                      <a:pt x="964416" y="215477"/>
                    </a:cubicBezTo>
                    <a:cubicBezTo>
                      <a:pt x="973558" y="225956"/>
                      <a:pt x="982475" y="236658"/>
                      <a:pt x="990948" y="247806"/>
                    </a:cubicBezTo>
                    <a:cubicBezTo>
                      <a:pt x="991684" y="248653"/>
                      <a:pt x="992353" y="249545"/>
                      <a:pt x="992955" y="250481"/>
                    </a:cubicBezTo>
                    <a:cubicBezTo>
                      <a:pt x="996522" y="254940"/>
                      <a:pt x="999643" y="259623"/>
                      <a:pt x="1002988" y="264305"/>
                    </a:cubicBezTo>
                    <a:lnTo>
                      <a:pt x="1009900" y="274338"/>
                    </a:lnTo>
                    <a:lnTo>
                      <a:pt x="1018149" y="287492"/>
                    </a:lnTo>
                    <a:cubicBezTo>
                      <a:pt x="1020824" y="291505"/>
                      <a:pt x="1023277" y="295741"/>
                      <a:pt x="1025729" y="299978"/>
                    </a:cubicBezTo>
                    <a:lnTo>
                      <a:pt x="1032640" y="311794"/>
                    </a:lnTo>
                    <a:cubicBezTo>
                      <a:pt x="1035985" y="317814"/>
                      <a:pt x="1039107" y="324056"/>
                      <a:pt x="1042229" y="330522"/>
                    </a:cubicBezTo>
                    <a:lnTo>
                      <a:pt x="1045795" y="336988"/>
                    </a:lnTo>
                    <a:cubicBezTo>
                      <a:pt x="1050032" y="345906"/>
                      <a:pt x="1054045" y="354824"/>
                      <a:pt x="1057834" y="363966"/>
                    </a:cubicBezTo>
                    <a:cubicBezTo>
                      <a:pt x="1058481" y="365861"/>
                      <a:pt x="1059217" y="367711"/>
                      <a:pt x="1060065" y="369540"/>
                    </a:cubicBezTo>
                    <a:lnTo>
                      <a:pt x="1068760" y="391835"/>
                    </a:lnTo>
                    <a:lnTo>
                      <a:pt x="1070766" y="398301"/>
                    </a:lnTo>
                    <a:cubicBezTo>
                      <a:pt x="1073442" y="406327"/>
                      <a:pt x="1076117" y="414131"/>
                      <a:pt x="1078347" y="422380"/>
                    </a:cubicBezTo>
                    <a:cubicBezTo>
                      <a:pt x="1078279" y="423339"/>
                      <a:pt x="1078279" y="424320"/>
                      <a:pt x="1078347" y="425278"/>
                    </a:cubicBezTo>
                    <a:cubicBezTo>
                      <a:pt x="995854" y="453148"/>
                      <a:pt x="944574" y="496624"/>
                      <a:pt x="926515" y="554370"/>
                    </a:cubicBezTo>
                    <a:cubicBezTo>
                      <a:pt x="926403" y="555707"/>
                      <a:pt x="926403" y="557045"/>
                      <a:pt x="926515" y="558383"/>
                    </a:cubicBezTo>
                    <a:lnTo>
                      <a:pt x="923839" y="578225"/>
                    </a:lnTo>
                    <a:cubicBezTo>
                      <a:pt x="920806" y="602572"/>
                      <a:pt x="925154" y="627276"/>
                      <a:pt x="936325" y="649126"/>
                    </a:cubicBezTo>
                    <a:cubicBezTo>
                      <a:pt x="942322" y="660875"/>
                      <a:pt x="945532" y="673851"/>
                      <a:pt x="945688" y="687028"/>
                    </a:cubicBezTo>
                    <a:cubicBezTo>
                      <a:pt x="943638" y="715477"/>
                      <a:pt x="929613" y="741741"/>
                      <a:pt x="907118" y="759266"/>
                    </a:cubicBezTo>
                    <a:close/>
                    <a:moveTo>
                      <a:pt x="955275" y="927597"/>
                    </a:moveTo>
                    <a:cubicBezTo>
                      <a:pt x="948119" y="935066"/>
                      <a:pt x="936257" y="935289"/>
                      <a:pt x="928789" y="928132"/>
                    </a:cubicBezTo>
                    <a:cubicBezTo>
                      <a:pt x="924574" y="924074"/>
                      <a:pt x="922478" y="918255"/>
                      <a:pt x="923170" y="912436"/>
                    </a:cubicBezTo>
                    <a:cubicBezTo>
                      <a:pt x="925177" y="892593"/>
                      <a:pt x="927183" y="872304"/>
                      <a:pt x="929413" y="852015"/>
                    </a:cubicBezTo>
                    <a:lnTo>
                      <a:pt x="936325" y="790479"/>
                    </a:lnTo>
                    <a:cubicBezTo>
                      <a:pt x="936815" y="786332"/>
                      <a:pt x="938687" y="782475"/>
                      <a:pt x="941675" y="779554"/>
                    </a:cubicBezTo>
                    <a:cubicBezTo>
                      <a:pt x="967315" y="755141"/>
                      <a:pt x="982230" y="721541"/>
                      <a:pt x="983145" y="686136"/>
                    </a:cubicBezTo>
                    <a:cubicBezTo>
                      <a:pt x="983100" y="668500"/>
                      <a:pt x="979220" y="651065"/>
                      <a:pt x="971774" y="635080"/>
                    </a:cubicBezTo>
                    <a:cubicBezTo>
                      <a:pt x="963213" y="617733"/>
                      <a:pt x="959668" y="598359"/>
                      <a:pt x="961517" y="579117"/>
                    </a:cubicBezTo>
                    <a:lnTo>
                      <a:pt x="962857" y="567078"/>
                    </a:lnTo>
                    <a:cubicBezTo>
                      <a:pt x="962990" y="565539"/>
                      <a:pt x="963368" y="564046"/>
                      <a:pt x="963971" y="562619"/>
                    </a:cubicBezTo>
                    <a:cubicBezTo>
                      <a:pt x="977125" y="523824"/>
                      <a:pt x="1011238" y="493057"/>
                      <a:pt x="1065192" y="470093"/>
                    </a:cubicBezTo>
                    <a:cubicBezTo>
                      <a:pt x="1074891" y="465834"/>
                      <a:pt x="1086195" y="470226"/>
                      <a:pt x="1090476" y="479924"/>
                    </a:cubicBezTo>
                    <a:cubicBezTo>
                      <a:pt x="1091033" y="481195"/>
                      <a:pt x="1091456" y="482533"/>
                      <a:pt x="1091724" y="483916"/>
                    </a:cubicBezTo>
                    <a:cubicBezTo>
                      <a:pt x="1095849" y="511071"/>
                      <a:pt x="1097923" y="538495"/>
                      <a:pt x="1097968" y="565963"/>
                    </a:cubicBezTo>
                    <a:cubicBezTo>
                      <a:pt x="1097878" y="699803"/>
                      <a:pt x="1047045" y="828650"/>
                      <a:pt x="955722" y="926482"/>
                    </a:cubicBezTo>
                    <a:close/>
                  </a:path>
                </a:pathLst>
              </a:custGeom>
              <a:solidFill>
                <a:srgbClr val="383A3F"/>
              </a:solidFill>
              <a:ln w="22296"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9C29BEB-7D08-E8A4-C688-29307C8A528A}"/>
                  </a:ext>
                </a:extLst>
              </p:cNvPr>
              <p:cNvSpPr/>
              <p:nvPr/>
            </p:nvSpPr>
            <p:spPr>
              <a:xfrm>
                <a:off x="4365028" y="2816540"/>
                <a:ext cx="195069" cy="98710"/>
              </a:xfrm>
              <a:custGeom>
                <a:avLst/>
                <a:gdLst>
                  <a:gd name="connsiteX0" fmla="*/ 17526 w 151785"/>
                  <a:gd name="connsiteY0" fmla="*/ 659 h 76807"/>
                  <a:gd name="connsiteX1" fmla="*/ -311 w 151785"/>
                  <a:gd name="connsiteY1" fmla="*/ 20725 h 76807"/>
                  <a:gd name="connsiteX2" fmla="*/ 19756 w 151785"/>
                  <a:gd name="connsiteY2" fmla="*/ 38561 h 76807"/>
                  <a:gd name="connsiteX3" fmla="*/ 118971 w 151785"/>
                  <a:gd name="connsiteY3" fmla="*/ 70890 h 76807"/>
                  <a:gd name="connsiteX4" fmla="*/ 132348 w 151785"/>
                  <a:gd name="connsiteY4" fmla="*/ 76464 h 76807"/>
                  <a:gd name="connsiteX5" fmla="*/ 145725 w 151785"/>
                  <a:gd name="connsiteY5" fmla="*/ 70890 h 76807"/>
                  <a:gd name="connsiteX6" fmla="*/ 146328 w 151785"/>
                  <a:gd name="connsiteY6" fmla="*/ 44737 h 76807"/>
                  <a:gd name="connsiteX7" fmla="*/ 145725 w 151785"/>
                  <a:gd name="connsiteY7" fmla="*/ 44135 h 76807"/>
                  <a:gd name="connsiteX8" fmla="*/ 17526 w 151785"/>
                  <a:gd name="connsiteY8" fmla="*/ 659 h 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785" h="76807">
                    <a:moveTo>
                      <a:pt x="17526" y="659"/>
                    </a:moveTo>
                    <a:cubicBezTo>
                      <a:pt x="7069" y="1283"/>
                      <a:pt x="-935" y="10269"/>
                      <a:pt x="-311" y="20725"/>
                    </a:cubicBezTo>
                    <a:cubicBezTo>
                      <a:pt x="314" y="31181"/>
                      <a:pt x="9298" y="39186"/>
                      <a:pt x="19756" y="38561"/>
                    </a:cubicBezTo>
                    <a:cubicBezTo>
                      <a:pt x="55986" y="34124"/>
                      <a:pt x="92305" y="45963"/>
                      <a:pt x="118971" y="70890"/>
                    </a:cubicBezTo>
                    <a:cubicBezTo>
                      <a:pt x="122538" y="74412"/>
                      <a:pt x="127331" y="76396"/>
                      <a:pt x="132348" y="76464"/>
                    </a:cubicBezTo>
                    <a:cubicBezTo>
                      <a:pt x="137365" y="76419"/>
                      <a:pt x="142158" y="74435"/>
                      <a:pt x="145725" y="70890"/>
                    </a:cubicBezTo>
                    <a:cubicBezTo>
                      <a:pt x="153105" y="63822"/>
                      <a:pt x="153373" y="52117"/>
                      <a:pt x="146328" y="44737"/>
                    </a:cubicBezTo>
                    <a:cubicBezTo>
                      <a:pt x="146127" y="44514"/>
                      <a:pt x="145926" y="44336"/>
                      <a:pt x="145725" y="44135"/>
                    </a:cubicBezTo>
                    <a:cubicBezTo>
                      <a:pt x="111591" y="11294"/>
                      <a:pt x="64592" y="-4647"/>
                      <a:pt x="17526" y="659"/>
                    </a:cubicBezTo>
                    <a:close/>
                  </a:path>
                </a:pathLst>
              </a:custGeom>
              <a:solidFill>
                <a:srgbClr val="383A3F"/>
              </a:solidFill>
              <a:ln w="22296"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7F1D88E-BDE3-2FB4-DB9A-150A13795161}"/>
                  </a:ext>
                </a:extLst>
              </p:cNvPr>
              <p:cNvSpPr/>
              <p:nvPr/>
            </p:nvSpPr>
            <p:spPr>
              <a:xfrm>
                <a:off x="4741916" y="2816538"/>
                <a:ext cx="207732" cy="98711"/>
              </a:xfrm>
              <a:custGeom>
                <a:avLst/>
                <a:gdLst>
                  <a:gd name="connsiteX0" fmla="*/ 161259 w 161638"/>
                  <a:gd name="connsiteY0" fmla="*/ 20726 h 76808"/>
                  <a:gd name="connsiteX1" fmla="*/ 143490 w 161638"/>
                  <a:gd name="connsiteY1" fmla="*/ 660 h 76808"/>
                  <a:gd name="connsiteX2" fmla="*/ 143422 w 161638"/>
                  <a:gd name="connsiteY2" fmla="*/ 660 h 76808"/>
                  <a:gd name="connsiteX3" fmla="*/ 5190 w 161638"/>
                  <a:gd name="connsiteY3" fmla="*/ 44136 h 76808"/>
                  <a:gd name="connsiteX4" fmla="*/ 5190 w 161638"/>
                  <a:gd name="connsiteY4" fmla="*/ 70891 h 76808"/>
                  <a:gd name="connsiteX5" fmla="*/ 18567 w 161638"/>
                  <a:gd name="connsiteY5" fmla="*/ 76465 h 76808"/>
                  <a:gd name="connsiteX6" fmla="*/ 31945 w 161638"/>
                  <a:gd name="connsiteY6" fmla="*/ 70891 h 76808"/>
                  <a:gd name="connsiteX7" fmla="*/ 141193 w 161638"/>
                  <a:gd name="connsiteY7" fmla="*/ 38562 h 76808"/>
                  <a:gd name="connsiteX8" fmla="*/ 161259 w 161638"/>
                  <a:gd name="connsiteY8" fmla="*/ 20726 h 7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638" h="76808">
                    <a:moveTo>
                      <a:pt x="161259" y="20726"/>
                    </a:moveTo>
                    <a:cubicBezTo>
                      <a:pt x="161883" y="10269"/>
                      <a:pt x="153946" y="1307"/>
                      <a:pt x="143490" y="660"/>
                    </a:cubicBezTo>
                    <a:cubicBezTo>
                      <a:pt x="143467" y="660"/>
                      <a:pt x="143445" y="660"/>
                      <a:pt x="143422" y="660"/>
                    </a:cubicBezTo>
                    <a:cubicBezTo>
                      <a:pt x="93302" y="-4624"/>
                      <a:pt x="43249" y="11117"/>
                      <a:pt x="5190" y="44136"/>
                    </a:cubicBezTo>
                    <a:cubicBezTo>
                      <a:pt x="-2190" y="51538"/>
                      <a:pt x="-2190" y="63489"/>
                      <a:pt x="5190" y="70891"/>
                    </a:cubicBezTo>
                    <a:cubicBezTo>
                      <a:pt x="8779" y="74369"/>
                      <a:pt x="13573" y="76353"/>
                      <a:pt x="18567" y="76465"/>
                    </a:cubicBezTo>
                    <a:cubicBezTo>
                      <a:pt x="23584" y="76420"/>
                      <a:pt x="28377" y="74436"/>
                      <a:pt x="31945" y="70891"/>
                    </a:cubicBezTo>
                    <a:cubicBezTo>
                      <a:pt x="62378" y="45563"/>
                      <a:pt x="101886" y="33858"/>
                      <a:pt x="141193" y="38562"/>
                    </a:cubicBezTo>
                    <a:cubicBezTo>
                      <a:pt x="151582" y="38964"/>
                      <a:pt x="160434" y="31093"/>
                      <a:pt x="161259" y="20726"/>
                    </a:cubicBezTo>
                    <a:close/>
                  </a:path>
                </a:pathLst>
              </a:custGeom>
              <a:solidFill>
                <a:srgbClr val="383A3F"/>
              </a:solidFill>
              <a:ln w="22296"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E2849A86-D97E-EFCE-DD5D-1C6A9121AA89}"/>
                  </a:ext>
                </a:extLst>
              </p:cNvPr>
              <p:cNvSpPr/>
              <p:nvPr/>
            </p:nvSpPr>
            <p:spPr>
              <a:xfrm>
                <a:off x="4145697" y="3036277"/>
                <a:ext cx="121952" cy="195019"/>
              </a:xfrm>
              <a:custGeom>
                <a:avLst/>
                <a:gdLst>
                  <a:gd name="connsiteX0" fmla="*/ 75596 w 94892"/>
                  <a:gd name="connsiteY0" fmla="*/ 151403 h 151746"/>
                  <a:gd name="connsiteX1" fmla="*/ 94548 w 94892"/>
                  <a:gd name="connsiteY1" fmla="*/ 132452 h 151746"/>
                  <a:gd name="connsiteX2" fmla="*/ 24094 w 94892"/>
                  <a:gd name="connsiteY2" fmla="*/ 462 h 151746"/>
                  <a:gd name="connsiteX3" fmla="*/ 460 w 94892"/>
                  <a:gd name="connsiteY3" fmla="*/ 13171 h 151746"/>
                  <a:gd name="connsiteX4" fmla="*/ 13169 w 94892"/>
                  <a:gd name="connsiteY4" fmla="*/ 36804 h 151746"/>
                  <a:gd name="connsiteX5" fmla="*/ 56646 w 94892"/>
                  <a:gd name="connsiteY5" fmla="*/ 132452 h 151746"/>
                  <a:gd name="connsiteX6" fmla="*/ 75596 w 94892"/>
                  <a:gd name="connsiteY6" fmla="*/ 151403 h 15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92" h="151746">
                    <a:moveTo>
                      <a:pt x="75596" y="151403"/>
                    </a:moveTo>
                    <a:cubicBezTo>
                      <a:pt x="86053" y="151403"/>
                      <a:pt x="94548" y="142908"/>
                      <a:pt x="94548" y="132452"/>
                    </a:cubicBezTo>
                    <a:cubicBezTo>
                      <a:pt x="94548" y="22312"/>
                      <a:pt x="27661" y="1354"/>
                      <a:pt x="24094" y="462"/>
                    </a:cubicBezTo>
                    <a:cubicBezTo>
                      <a:pt x="14061" y="-2548"/>
                      <a:pt x="3470" y="3138"/>
                      <a:pt x="460" y="13171"/>
                    </a:cubicBezTo>
                    <a:cubicBezTo>
                      <a:pt x="-2549" y="23204"/>
                      <a:pt x="3136" y="33794"/>
                      <a:pt x="13169" y="36804"/>
                    </a:cubicBezTo>
                    <a:cubicBezTo>
                      <a:pt x="14953" y="36804"/>
                      <a:pt x="56646" y="52411"/>
                      <a:pt x="56646" y="132452"/>
                    </a:cubicBezTo>
                    <a:cubicBezTo>
                      <a:pt x="56646" y="142908"/>
                      <a:pt x="65140" y="151403"/>
                      <a:pt x="75596" y="151403"/>
                    </a:cubicBezTo>
                    <a:close/>
                  </a:path>
                </a:pathLst>
              </a:custGeom>
              <a:solidFill>
                <a:srgbClr val="383A3F"/>
              </a:solidFill>
              <a:ln w="22296"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B68B1309-D7D6-4047-CC70-5126F1CC3249}"/>
                  </a:ext>
                </a:extLst>
              </p:cNvPr>
              <p:cNvSpPr/>
              <p:nvPr/>
            </p:nvSpPr>
            <p:spPr>
              <a:xfrm>
                <a:off x="5047026" y="3038877"/>
                <a:ext cx="121591" cy="194998"/>
              </a:xfrm>
              <a:custGeom>
                <a:avLst/>
                <a:gdLst>
                  <a:gd name="connsiteX0" fmla="*/ 81034 w 94611"/>
                  <a:gd name="connsiteY0" fmla="*/ 35673 h 151730"/>
                  <a:gd name="connsiteX1" fmla="*/ 93742 w 94611"/>
                  <a:gd name="connsiteY1" fmla="*/ 13377 h 151730"/>
                  <a:gd name="connsiteX2" fmla="*/ 70287 w 94611"/>
                  <a:gd name="connsiteY2" fmla="*/ 401 h 151730"/>
                  <a:gd name="connsiteX3" fmla="*/ 70109 w 94611"/>
                  <a:gd name="connsiteY3" fmla="*/ 446 h 151730"/>
                  <a:gd name="connsiteX4" fmla="*/ -345 w 94611"/>
                  <a:gd name="connsiteY4" fmla="*/ 132435 h 151730"/>
                  <a:gd name="connsiteX5" fmla="*/ 18606 w 94611"/>
                  <a:gd name="connsiteY5" fmla="*/ 151387 h 151730"/>
                  <a:gd name="connsiteX6" fmla="*/ 37557 w 94611"/>
                  <a:gd name="connsiteY6" fmla="*/ 132435 h 151730"/>
                  <a:gd name="connsiteX7" fmla="*/ 81034 w 94611"/>
                  <a:gd name="connsiteY7" fmla="*/ 35673 h 15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11" h="151730">
                    <a:moveTo>
                      <a:pt x="81034" y="35673"/>
                    </a:moveTo>
                    <a:cubicBezTo>
                      <a:pt x="90487" y="32774"/>
                      <a:pt x="96061" y="23009"/>
                      <a:pt x="93742" y="13377"/>
                    </a:cubicBezTo>
                    <a:cubicBezTo>
                      <a:pt x="90844" y="3322"/>
                      <a:pt x="80365" y="-2497"/>
                      <a:pt x="70287" y="401"/>
                    </a:cubicBezTo>
                    <a:cubicBezTo>
                      <a:pt x="70242" y="401"/>
                      <a:pt x="70176" y="424"/>
                      <a:pt x="70109" y="446"/>
                    </a:cubicBezTo>
                    <a:cubicBezTo>
                      <a:pt x="67211" y="446"/>
                      <a:pt x="-345" y="22742"/>
                      <a:pt x="-345" y="132435"/>
                    </a:cubicBezTo>
                    <a:cubicBezTo>
                      <a:pt x="-345" y="142892"/>
                      <a:pt x="8149" y="151387"/>
                      <a:pt x="18606" y="151387"/>
                    </a:cubicBezTo>
                    <a:cubicBezTo>
                      <a:pt x="29063" y="151387"/>
                      <a:pt x="37557" y="142892"/>
                      <a:pt x="37557" y="132435"/>
                    </a:cubicBezTo>
                    <a:cubicBezTo>
                      <a:pt x="37557" y="50834"/>
                      <a:pt x="78805" y="35673"/>
                      <a:pt x="81034" y="35673"/>
                    </a:cubicBezTo>
                    <a:close/>
                  </a:path>
                </a:pathLst>
              </a:custGeom>
              <a:solidFill>
                <a:srgbClr val="383A3F"/>
              </a:solidFill>
              <a:ln w="22296"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C07D80CF-63A9-DF1F-2C7E-734B860C51A3}"/>
                  </a:ext>
                </a:extLst>
              </p:cNvPr>
              <p:cNvSpPr/>
              <p:nvPr/>
            </p:nvSpPr>
            <p:spPr>
              <a:xfrm>
                <a:off x="4365359" y="319834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59AFE87-1EC6-9EF2-3010-3B764394F989}"/>
                  </a:ext>
                </a:extLst>
              </p:cNvPr>
              <p:cNvSpPr/>
              <p:nvPr/>
            </p:nvSpPr>
            <p:spPr>
              <a:xfrm>
                <a:off x="4365359" y="341324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0154866C-F593-D5AC-342D-85F0009F9788}"/>
                  </a:ext>
                </a:extLst>
              </p:cNvPr>
              <p:cNvSpPr/>
              <p:nvPr/>
            </p:nvSpPr>
            <p:spPr>
              <a:xfrm>
                <a:off x="4508626" y="3126712"/>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6E1A99F9-EB75-C28B-2E50-006E3A073958}"/>
                  </a:ext>
                </a:extLst>
              </p:cNvPr>
              <p:cNvSpPr/>
              <p:nvPr/>
            </p:nvSpPr>
            <p:spPr>
              <a:xfrm>
                <a:off x="4193437" y="3298633"/>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4B8C6EE-15C5-1E47-F58B-C2C466610483}"/>
                  </a:ext>
                </a:extLst>
              </p:cNvPr>
              <p:cNvSpPr/>
              <p:nvPr/>
            </p:nvSpPr>
            <p:spPr>
              <a:xfrm>
                <a:off x="4877683" y="3441900"/>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C956A096-9100-7F91-135E-9D2641C87A6B}"/>
                  </a:ext>
                </a:extLst>
              </p:cNvPr>
              <p:cNvSpPr/>
              <p:nvPr/>
            </p:nvSpPr>
            <p:spPr>
              <a:xfrm>
                <a:off x="4849031" y="3069405"/>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0EE019D9-0D82-7210-8F8F-A5BE0BB1F6F7}"/>
                  </a:ext>
                </a:extLst>
              </p:cNvPr>
              <p:cNvSpPr/>
              <p:nvPr/>
            </p:nvSpPr>
            <p:spPr>
              <a:xfrm>
                <a:off x="4677109" y="341324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8A7E0CB-2CE1-C780-768A-8F2B9083C976}"/>
                  </a:ext>
                </a:extLst>
              </p:cNvPr>
              <p:cNvSpPr/>
              <p:nvPr/>
            </p:nvSpPr>
            <p:spPr>
              <a:xfrm>
                <a:off x="4938429" y="3269980"/>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F35FAE06-A51D-917E-7756-C29088E7C9E9}"/>
                  </a:ext>
                </a:extLst>
              </p:cNvPr>
              <p:cNvSpPr/>
              <p:nvPr/>
            </p:nvSpPr>
            <p:spPr>
              <a:xfrm>
                <a:off x="4734416" y="3241326"/>
                <a:ext cx="114614" cy="114614"/>
              </a:xfrm>
              <a:custGeom>
                <a:avLst/>
                <a:gdLst>
                  <a:gd name="connsiteX0" fmla="*/ 89182 w 89182"/>
                  <a:gd name="connsiteY0" fmla="*/ 44591 h 89182"/>
                  <a:gd name="connsiteX1" fmla="*/ 44591 w 89182"/>
                  <a:gd name="connsiteY1" fmla="*/ 89182 h 89182"/>
                  <a:gd name="connsiteX2" fmla="*/ 0 w 89182"/>
                  <a:gd name="connsiteY2" fmla="*/ 44591 h 89182"/>
                  <a:gd name="connsiteX3" fmla="*/ 44591 w 89182"/>
                  <a:gd name="connsiteY3" fmla="*/ 0 h 89182"/>
                  <a:gd name="connsiteX4" fmla="*/ 89182 w 89182"/>
                  <a:gd name="connsiteY4" fmla="*/ 44591 h 89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82" h="89182">
                    <a:moveTo>
                      <a:pt x="89182" y="44591"/>
                    </a:moveTo>
                    <a:cubicBezTo>
                      <a:pt x="89182" y="69218"/>
                      <a:pt x="69218" y="89182"/>
                      <a:pt x="44591" y="89182"/>
                    </a:cubicBezTo>
                    <a:cubicBezTo>
                      <a:pt x="19964" y="89182"/>
                      <a:pt x="0" y="69218"/>
                      <a:pt x="0" y="44591"/>
                    </a:cubicBezTo>
                    <a:cubicBezTo>
                      <a:pt x="0" y="19964"/>
                      <a:pt x="19964" y="0"/>
                      <a:pt x="44591" y="0"/>
                    </a:cubicBezTo>
                    <a:cubicBezTo>
                      <a:pt x="69218" y="0"/>
                      <a:pt x="89182" y="19964"/>
                      <a:pt x="89182" y="44591"/>
                    </a:cubicBezTo>
                    <a:close/>
                  </a:path>
                </a:pathLst>
              </a:custGeom>
              <a:solidFill>
                <a:srgbClr val="FFFFFF"/>
              </a:solidFill>
              <a:ln w="22296"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584AA96E-E2E9-EC27-34DC-A16C2401BC14}"/>
                  </a:ext>
                </a:extLst>
              </p:cNvPr>
              <p:cNvSpPr/>
              <p:nvPr/>
            </p:nvSpPr>
            <p:spPr>
              <a:xfrm>
                <a:off x="6107780" y="2209801"/>
                <a:ext cx="2896297" cy="4485988"/>
              </a:xfrm>
              <a:custGeom>
                <a:avLst/>
                <a:gdLst>
                  <a:gd name="connsiteX0" fmla="*/ 0 w 2253635"/>
                  <a:gd name="connsiteY0" fmla="*/ 0 h 3490589"/>
                  <a:gd name="connsiteX1" fmla="*/ 2253635 w 2253635"/>
                  <a:gd name="connsiteY1" fmla="*/ 0 h 3490589"/>
                  <a:gd name="connsiteX2" fmla="*/ 2253635 w 2253635"/>
                  <a:gd name="connsiteY2" fmla="*/ 3490590 h 3490589"/>
                  <a:gd name="connsiteX3" fmla="*/ 0 w 2253635"/>
                  <a:gd name="connsiteY3" fmla="*/ 3490590 h 3490589"/>
                </a:gdLst>
                <a:ahLst/>
                <a:cxnLst>
                  <a:cxn ang="0">
                    <a:pos x="connsiteX0" y="connsiteY0"/>
                  </a:cxn>
                  <a:cxn ang="0">
                    <a:pos x="connsiteX1" y="connsiteY1"/>
                  </a:cxn>
                  <a:cxn ang="0">
                    <a:pos x="connsiteX2" y="connsiteY2"/>
                  </a:cxn>
                  <a:cxn ang="0">
                    <a:pos x="connsiteX3" y="connsiteY3"/>
                  </a:cxn>
                </a:cxnLst>
                <a:rect l="l" t="t" r="r" b="b"/>
                <a:pathLst>
                  <a:path w="2253635" h="3490589">
                    <a:moveTo>
                      <a:pt x="0" y="0"/>
                    </a:moveTo>
                    <a:lnTo>
                      <a:pt x="2253635" y="0"/>
                    </a:lnTo>
                    <a:lnTo>
                      <a:pt x="2253635" y="3490590"/>
                    </a:lnTo>
                    <a:lnTo>
                      <a:pt x="0" y="3490590"/>
                    </a:lnTo>
                    <a:close/>
                  </a:path>
                </a:pathLst>
              </a:custGeom>
              <a:solidFill>
                <a:schemeClr val="accent4">
                  <a:lumMod val="75000"/>
                </a:schemeClr>
              </a:solidFill>
              <a:ln w="22296"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6FCFA30-DCFE-4051-FD2A-2B19465E1ED9}"/>
                  </a:ext>
                </a:extLst>
              </p:cNvPr>
              <p:cNvSpPr/>
              <p:nvPr/>
            </p:nvSpPr>
            <p:spPr>
              <a:xfrm>
                <a:off x="7113804" y="3126712"/>
                <a:ext cx="458455" cy="458455"/>
              </a:xfrm>
              <a:custGeom>
                <a:avLst/>
                <a:gdLst>
                  <a:gd name="connsiteX0" fmla="*/ 356729 w 356728"/>
                  <a:gd name="connsiteY0" fmla="*/ 178364 h 356728"/>
                  <a:gd name="connsiteX1" fmla="*/ 178365 w 356728"/>
                  <a:gd name="connsiteY1" fmla="*/ 356729 h 356728"/>
                  <a:gd name="connsiteX2" fmla="*/ 0 w 356728"/>
                  <a:gd name="connsiteY2" fmla="*/ 178364 h 356728"/>
                  <a:gd name="connsiteX3" fmla="*/ 178365 w 356728"/>
                  <a:gd name="connsiteY3" fmla="*/ 0 h 356728"/>
                  <a:gd name="connsiteX4" fmla="*/ 356729 w 356728"/>
                  <a:gd name="connsiteY4" fmla="*/ 178364 h 356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728" h="356728">
                    <a:moveTo>
                      <a:pt x="356729" y="178364"/>
                    </a:moveTo>
                    <a:cubicBezTo>
                      <a:pt x="356729" y="276872"/>
                      <a:pt x="276872" y="356729"/>
                      <a:pt x="178365" y="356729"/>
                    </a:cubicBezTo>
                    <a:cubicBezTo>
                      <a:pt x="79857" y="356729"/>
                      <a:pt x="0" y="276872"/>
                      <a:pt x="0" y="178364"/>
                    </a:cubicBezTo>
                    <a:cubicBezTo>
                      <a:pt x="0" y="79856"/>
                      <a:pt x="79857" y="0"/>
                      <a:pt x="178365" y="0"/>
                    </a:cubicBezTo>
                    <a:cubicBezTo>
                      <a:pt x="276872" y="0"/>
                      <a:pt x="356729" y="79856"/>
                      <a:pt x="356729" y="178364"/>
                    </a:cubicBezTo>
                    <a:close/>
                  </a:path>
                </a:pathLst>
              </a:custGeom>
              <a:solidFill>
                <a:srgbClr val="FFFFFF"/>
              </a:solidFill>
              <a:ln w="22296"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F53EE3F4-C358-8154-0C91-A24E30321CDE}"/>
                  </a:ext>
                </a:extLst>
              </p:cNvPr>
              <p:cNvSpPr/>
              <p:nvPr/>
            </p:nvSpPr>
            <p:spPr>
              <a:xfrm>
                <a:off x="7541602" y="3126712"/>
                <a:ext cx="458455" cy="458455"/>
              </a:xfrm>
              <a:custGeom>
                <a:avLst/>
                <a:gdLst>
                  <a:gd name="connsiteX0" fmla="*/ 356729 w 356728"/>
                  <a:gd name="connsiteY0" fmla="*/ 178364 h 356728"/>
                  <a:gd name="connsiteX1" fmla="*/ 178365 w 356728"/>
                  <a:gd name="connsiteY1" fmla="*/ 356729 h 356728"/>
                  <a:gd name="connsiteX2" fmla="*/ 0 w 356728"/>
                  <a:gd name="connsiteY2" fmla="*/ 178364 h 356728"/>
                  <a:gd name="connsiteX3" fmla="*/ 178365 w 356728"/>
                  <a:gd name="connsiteY3" fmla="*/ 0 h 356728"/>
                  <a:gd name="connsiteX4" fmla="*/ 356729 w 356728"/>
                  <a:gd name="connsiteY4" fmla="*/ 178364 h 356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728" h="356728">
                    <a:moveTo>
                      <a:pt x="356729" y="178364"/>
                    </a:moveTo>
                    <a:cubicBezTo>
                      <a:pt x="356729" y="276872"/>
                      <a:pt x="276873" y="356729"/>
                      <a:pt x="178365" y="356729"/>
                    </a:cubicBezTo>
                    <a:cubicBezTo>
                      <a:pt x="79857" y="356729"/>
                      <a:pt x="0" y="276872"/>
                      <a:pt x="0" y="178364"/>
                    </a:cubicBezTo>
                    <a:cubicBezTo>
                      <a:pt x="0" y="79856"/>
                      <a:pt x="79857" y="0"/>
                      <a:pt x="178365" y="0"/>
                    </a:cubicBezTo>
                    <a:cubicBezTo>
                      <a:pt x="276873" y="0"/>
                      <a:pt x="356729" y="79856"/>
                      <a:pt x="356729" y="178364"/>
                    </a:cubicBezTo>
                    <a:close/>
                  </a:path>
                </a:pathLst>
              </a:custGeom>
              <a:solidFill>
                <a:srgbClr val="FFFFFF"/>
              </a:solidFill>
              <a:ln w="22296"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976DBB2F-5897-966B-4072-696DB56F2F51}"/>
                  </a:ext>
                </a:extLst>
              </p:cNvPr>
              <p:cNvSpPr/>
              <p:nvPr/>
            </p:nvSpPr>
            <p:spPr>
              <a:xfrm>
                <a:off x="6821209" y="2529287"/>
                <a:ext cx="1458234" cy="1453017"/>
              </a:xfrm>
              <a:custGeom>
                <a:avLst/>
                <a:gdLst>
                  <a:gd name="connsiteX0" fmla="*/ 1124499 w 1134665"/>
                  <a:gd name="connsiteY0" fmla="*/ 448912 h 1130606"/>
                  <a:gd name="connsiteX1" fmla="*/ 1124499 w 1134665"/>
                  <a:gd name="connsiteY1" fmla="*/ 448912 h 1130606"/>
                  <a:gd name="connsiteX2" fmla="*/ 1120263 w 1134665"/>
                  <a:gd name="connsiteY2" fmla="*/ 431298 h 1130606"/>
                  <a:gd name="connsiteX3" fmla="*/ 1120263 w 1134665"/>
                  <a:gd name="connsiteY3" fmla="*/ 429960 h 1130606"/>
                  <a:gd name="connsiteX4" fmla="*/ 1097968 w 1134665"/>
                  <a:gd name="connsiteY4" fmla="*/ 363074 h 1130606"/>
                  <a:gd name="connsiteX5" fmla="*/ 1094846 w 1134665"/>
                  <a:gd name="connsiteY5" fmla="*/ 355048 h 1130606"/>
                  <a:gd name="connsiteX6" fmla="*/ 1084143 w 1134665"/>
                  <a:gd name="connsiteY6" fmla="*/ 330299 h 1130606"/>
                  <a:gd name="connsiteX7" fmla="*/ 1080576 w 1134665"/>
                  <a:gd name="connsiteY7" fmla="*/ 322273 h 1130606"/>
                  <a:gd name="connsiteX8" fmla="*/ 1065862 w 1134665"/>
                  <a:gd name="connsiteY8" fmla="*/ 293512 h 1130606"/>
                  <a:gd name="connsiteX9" fmla="*/ 1060065 w 1134665"/>
                  <a:gd name="connsiteY9" fmla="*/ 283256 h 1130606"/>
                  <a:gd name="connsiteX10" fmla="*/ 1049140 w 1134665"/>
                  <a:gd name="connsiteY10" fmla="*/ 264973 h 1130606"/>
                  <a:gd name="connsiteX11" fmla="*/ 1040891 w 1134665"/>
                  <a:gd name="connsiteY11" fmla="*/ 252265 h 1130606"/>
                  <a:gd name="connsiteX12" fmla="*/ 1030188 w 1134665"/>
                  <a:gd name="connsiteY12" fmla="*/ 236881 h 1130606"/>
                  <a:gd name="connsiteX13" fmla="*/ 1015027 w 1134665"/>
                  <a:gd name="connsiteY13" fmla="*/ 216369 h 1130606"/>
                  <a:gd name="connsiteX14" fmla="*/ 1003880 w 1134665"/>
                  <a:gd name="connsiteY14" fmla="*/ 202546 h 1130606"/>
                  <a:gd name="connsiteX15" fmla="*/ 991841 w 1134665"/>
                  <a:gd name="connsiteY15" fmla="*/ 188722 h 1130606"/>
                  <a:gd name="connsiteX16" fmla="*/ 982254 w 1134665"/>
                  <a:gd name="connsiteY16" fmla="*/ 178243 h 1130606"/>
                  <a:gd name="connsiteX17" fmla="*/ 973781 w 1134665"/>
                  <a:gd name="connsiteY17" fmla="*/ 168880 h 1130606"/>
                  <a:gd name="connsiteX18" fmla="*/ 966423 w 1134665"/>
                  <a:gd name="connsiteY18" fmla="*/ 161299 h 1130606"/>
                  <a:gd name="connsiteX19" fmla="*/ 966423 w 1134665"/>
                  <a:gd name="connsiteY19" fmla="*/ 161299 h 1130606"/>
                  <a:gd name="connsiteX20" fmla="*/ 777357 w 1134665"/>
                  <a:gd name="connsiteY20" fmla="*/ 37559 h 1130606"/>
                  <a:gd name="connsiteX21" fmla="*/ 777357 w 1134665"/>
                  <a:gd name="connsiteY21" fmla="*/ 37559 h 1130606"/>
                  <a:gd name="connsiteX22" fmla="*/ 767992 w 1134665"/>
                  <a:gd name="connsiteY22" fmla="*/ 33992 h 1130606"/>
                  <a:gd name="connsiteX23" fmla="*/ 764872 w 1134665"/>
                  <a:gd name="connsiteY23" fmla="*/ 33992 h 1130606"/>
                  <a:gd name="connsiteX24" fmla="*/ 754169 w 1134665"/>
                  <a:gd name="connsiteY24" fmla="*/ 30201 h 1130606"/>
                  <a:gd name="connsiteX25" fmla="*/ 740123 w 1134665"/>
                  <a:gd name="connsiteY25" fmla="*/ 25519 h 1130606"/>
                  <a:gd name="connsiteX26" fmla="*/ 725631 w 1134665"/>
                  <a:gd name="connsiteY26" fmla="*/ 21283 h 1130606"/>
                  <a:gd name="connsiteX27" fmla="*/ 715598 w 1134665"/>
                  <a:gd name="connsiteY27" fmla="*/ 18385 h 1130606"/>
                  <a:gd name="connsiteX28" fmla="*/ 697762 w 1134665"/>
                  <a:gd name="connsiteY28" fmla="*/ 13925 h 1130606"/>
                  <a:gd name="connsiteX29" fmla="*/ 690627 w 1134665"/>
                  <a:gd name="connsiteY29" fmla="*/ 12142 h 1130606"/>
                  <a:gd name="connsiteX30" fmla="*/ 670338 w 1134665"/>
                  <a:gd name="connsiteY30" fmla="*/ 8129 h 1130606"/>
                  <a:gd name="connsiteX31" fmla="*/ 665880 w 1134665"/>
                  <a:gd name="connsiteY31" fmla="*/ 8129 h 1130606"/>
                  <a:gd name="connsiteX32" fmla="*/ 643584 w 1134665"/>
                  <a:gd name="connsiteY32" fmla="*/ 4784 h 1130606"/>
                  <a:gd name="connsiteX33" fmla="*/ 641354 w 1134665"/>
                  <a:gd name="connsiteY33" fmla="*/ 4784 h 1130606"/>
                  <a:gd name="connsiteX34" fmla="*/ 567332 w 1134665"/>
                  <a:gd name="connsiteY34" fmla="*/ -343 h 1130606"/>
                  <a:gd name="connsiteX35" fmla="*/ 463212 w 1134665"/>
                  <a:gd name="connsiteY35" fmla="*/ 9467 h 1130606"/>
                  <a:gd name="connsiteX36" fmla="*/ 463212 w 1134665"/>
                  <a:gd name="connsiteY36" fmla="*/ 9467 h 1130606"/>
                  <a:gd name="connsiteX37" fmla="*/ 440917 w 1134665"/>
                  <a:gd name="connsiteY37" fmla="*/ 14372 h 1130606"/>
                  <a:gd name="connsiteX38" fmla="*/ 436904 w 1134665"/>
                  <a:gd name="connsiteY38" fmla="*/ 14372 h 1130606"/>
                  <a:gd name="connsiteX39" fmla="*/ 416837 w 1134665"/>
                  <a:gd name="connsiteY39" fmla="*/ 19499 h 1130606"/>
                  <a:gd name="connsiteX40" fmla="*/ 409926 w 1134665"/>
                  <a:gd name="connsiteY40" fmla="*/ 21506 h 1130606"/>
                  <a:gd name="connsiteX41" fmla="*/ 392536 w 1134665"/>
                  <a:gd name="connsiteY41" fmla="*/ 26857 h 1130606"/>
                  <a:gd name="connsiteX42" fmla="*/ 383172 w 1134665"/>
                  <a:gd name="connsiteY42" fmla="*/ 29978 h 1130606"/>
                  <a:gd name="connsiteX43" fmla="*/ 368010 w 1134665"/>
                  <a:gd name="connsiteY43" fmla="*/ 35552 h 1130606"/>
                  <a:gd name="connsiteX44" fmla="*/ 364443 w 1134665"/>
                  <a:gd name="connsiteY44" fmla="*/ 35552 h 1130606"/>
                  <a:gd name="connsiteX45" fmla="*/ 354410 w 1134665"/>
                  <a:gd name="connsiteY45" fmla="*/ 39566 h 1130606"/>
                  <a:gd name="connsiteX46" fmla="*/ 354410 w 1134665"/>
                  <a:gd name="connsiteY46" fmla="*/ 39566 h 1130606"/>
                  <a:gd name="connsiteX47" fmla="*/ 169803 w 1134665"/>
                  <a:gd name="connsiteY47" fmla="*/ 161522 h 1130606"/>
                  <a:gd name="connsiteX48" fmla="*/ 169803 w 1134665"/>
                  <a:gd name="connsiteY48" fmla="*/ 161522 h 1130606"/>
                  <a:gd name="connsiteX49" fmla="*/ 162669 w 1134665"/>
                  <a:gd name="connsiteY49" fmla="*/ 168880 h 1130606"/>
                  <a:gd name="connsiteX50" fmla="*/ 153973 w 1134665"/>
                  <a:gd name="connsiteY50" fmla="*/ 178467 h 1130606"/>
                  <a:gd name="connsiteX51" fmla="*/ 144386 w 1134665"/>
                  <a:gd name="connsiteY51" fmla="*/ 188945 h 1130606"/>
                  <a:gd name="connsiteX52" fmla="*/ 132124 w 1134665"/>
                  <a:gd name="connsiteY52" fmla="*/ 202992 h 1130606"/>
                  <a:gd name="connsiteX53" fmla="*/ 123874 w 1134665"/>
                  <a:gd name="connsiteY53" fmla="*/ 213248 h 1130606"/>
                  <a:gd name="connsiteX54" fmla="*/ 106260 w 1134665"/>
                  <a:gd name="connsiteY54" fmla="*/ 236881 h 1130606"/>
                  <a:gd name="connsiteX55" fmla="*/ 95336 w 1134665"/>
                  <a:gd name="connsiteY55" fmla="*/ 252488 h 1130606"/>
                  <a:gd name="connsiteX56" fmla="*/ 87086 w 1134665"/>
                  <a:gd name="connsiteY56" fmla="*/ 265419 h 1130606"/>
                  <a:gd name="connsiteX57" fmla="*/ 76385 w 1134665"/>
                  <a:gd name="connsiteY57" fmla="*/ 283256 h 1130606"/>
                  <a:gd name="connsiteX58" fmla="*/ 70365 w 1134665"/>
                  <a:gd name="connsiteY58" fmla="*/ 293735 h 1130606"/>
                  <a:gd name="connsiteX59" fmla="*/ 55427 w 1134665"/>
                  <a:gd name="connsiteY59" fmla="*/ 322719 h 1130606"/>
                  <a:gd name="connsiteX60" fmla="*/ 52082 w 1134665"/>
                  <a:gd name="connsiteY60" fmla="*/ 330299 h 1130606"/>
                  <a:gd name="connsiteX61" fmla="*/ 41381 w 1134665"/>
                  <a:gd name="connsiteY61" fmla="*/ 355493 h 1130606"/>
                  <a:gd name="connsiteX62" fmla="*/ 38259 w 1134665"/>
                  <a:gd name="connsiteY62" fmla="*/ 363297 h 1130606"/>
                  <a:gd name="connsiteX63" fmla="*/ 15963 w 1134665"/>
                  <a:gd name="connsiteY63" fmla="*/ 430183 h 1130606"/>
                  <a:gd name="connsiteX64" fmla="*/ 15963 w 1134665"/>
                  <a:gd name="connsiteY64" fmla="*/ 431298 h 1130606"/>
                  <a:gd name="connsiteX65" fmla="*/ 11727 w 1134665"/>
                  <a:gd name="connsiteY65" fmla="*/ 448912 h 1130606"/>
                  <a:gd name="connsiteX66" fmla="*/ 11727 w 1134665"/>
                  <a:gd name="connsiteY66" fmla="*/ 448912 h 1130606"/>
                  <a:gd name="connsiteX67" fmla="*/ 224650 w 1134665"/>
                  <a:gd name="connsiteY67" fmla="*/ 1017671 h 1130606"/>
                  <a:gd name="connsiteX68" fmla="*/ 224650 w 1134665"/>
                  <a:gd name="connsiteY68" fmla="*/ 1017671 h 1130606"/>
                  <a:gd name="connsiteX69" fmla="*/ 231338 w 1134665"/>
                  <a:gd name="connsiteY69" fmla="*/ 1022799 h 1130606"/>
                  <a:gd name="connsiteX70" fmla="*/ 246500 w 1134665"/>
                  <a:gd name="connsiteY70" fmla="*/ 1033724 h 1130606"/>
                  <a:gd name="connsiteX71" fmla="*/ 254749 w 1134665"/>
                  <a:gd name="connsiteY71" fmla="*/ 1039075 h 1130606"/>
                  <a:gd name="connsiteX72" fmla="*/ 274815 w 1134665"/>
                  <a:gd name="connsiteY72" fmla="*/ 1052006 h 1130606"/>
                  <a:gd name="connsiteX73" fmla="*/ 300455 w 1134665"/>
                  <a:gd name="connsiteY73" fmla="*/ 1066498 h 1130606"/>
                  <a:gd name="connsiteX74" fmla="*/ 313832 w 1134665"/>
                  <a:gd name="connsiteY74" fmla="*/ 1073187 h 1130606"/>
                  <a:gd name="connsiteX75" fmla="*/ 318291 w 1134665"/>
                  <a:gd name="connsiteY75" fmla="*/ 1075416 h 1130606"/>
                  <a:gd name="connsiteX76" fmla="*/ 331891 w 1134665"/>
                  <a:gd name="connsiteY76" fmla="*/ 1081659 h 1130606"/>
                  <a:gd name="connsiteX77" fmla="*/ 342371 w 1134665"/>
                  <a:gd name="connsiteY77" fmla="*/ 1086564 h 1130606"/>
                  <a:gd name="connsiteX78" fmla="*/ 348836 w 1134665"/>
                  <a:gd name="connsiteY78" fmla="*/ 1089463 h 1130606"/>
                  <a:gd name="connsiteX79" fmla="*/ 356640 w 1134665"/>
                  <a:gd name="connsiteY79" fmla="*/ 1092361 h 1130606"/>
                  <a:gd name="connsiteX80" fmla="*/ 380942 w 1134665"/>
                  <a:gd name="connsiteY80" fmla="*/ 1101502 h 1130606"/>
                  <a:gd name="connsiteX81" fmla="*/ 383840 w 1134665"/>
                  <a:gd name="connsiteY81" fmla="*/ 1102617 h 1130606"/>
                  <a:gd name="connsiteX82" fmla="*/ 391866 w 1134665"/>
                  <a:gd name="connsiteY82" fmla="*/ 1105292 h 1130606"/>
                  <a:gd name="connsiteX83" fmla="*/ 395434 w 1134665"/>
                  <a:gd name="connsiteY83" fmla="*/ 1106407 h 1130606"/>
                  <a:gd name="connsiteX84" fmla="*/ 404798 w 1134665"/>
                  <a:gd name="connsiteY84" fmla="*/ 1109305 h 1130606"/>
                  <a:gd name="connsiteX85" fmla="*/ 421297 w 1134665"/>
                  <a:gd name="connsiteY85" fmla="*/ 1113987 h 1130606"/>
                  <a:gd name="connsiteX86" fmla="*/ 428431 w 1134665"/>
                  <a:gd name="connsiteY86" fmla="*/ 1115995 h 1130606"/>
                  <a:gd name="connsiteX87" fmla="*/ 430215 w 1134665"/>
                  <a:gd name="connsiteY87" fmla="*/ 1115995 h 1130606"/>
                  <a:gd name="connsiteX88" fmla="*/ 434452 w 1134665"/>
                  <a:gd name="connsiteY88" fmla="*/ 1117109 h 1130606"/>
                  <a:gd name="connsiteX89" fmla="*/ 440249 w 1134665"/>
                  <a:gd name="connsiteY89" fmla="*/ 1118224 h 1130606"/>
                  <a:gd name="connsiteX90" fmla="*/ 469678 w 1134665"/>
                  <a:gd name="connsiteY90" fmla="*/ 1124244 h 1130606"/>
                  <a:gd name="connsiteX91" fmla="*/ 475030 w 1134665"/>
                  <a:gd name="connsiteY91" fmla="*/ 1125358 h 1130606"/>
                  <a:gd name="connsiteX92" fmla="*/ 478373 w 1134665"/>
                  <a:gd name="connsiteY92" fmla="*/ 1125358 h 1130606"/>
                  <a:gd name="connsiteX93" fmla="*/ 491973 w 1134665"/>
                  <a:gd name="connsiteY93" fmla="*/ 1127365 h 1130606"/>
                  <a:gd name="connsiteX94" fmla="*/ 500669 w 1134665"/>
                  <a:gd name="connsiteY94" fmla="*/ 1127365 h 1130606"/>
                  <a:gd name="connsiteX95" fmla="*/ 518283 w 1134665"/>
                  <a:gd name="connsiteY95" fmla="*/ 1129149 h 1130606"/>
                  <a:gd name="connsiteX96" fmla="*/ 518283 w 1134665"/>
                  <a:gd name="connsiteY96" fmla="*/ 1129149 h 1130606"/>
                  <a:gd name="connsiteX97" fmla="*/ 525640 w 1134665"/>
                  <a:gd name="connsiteY97" fmla="*/ 1129149 h 1130606"/>
                  <a:gd name="connsiteX98" fmla="*/ 525640 w 1134665"/>
                  <a:gd name="connsiteY98" fmla="*/ 1129149 h 1130606"/>
                  <a:gd name="connsiteX99" fmla="*/ 545037 w 1134665"/>
                  <a:gd name="connsiteY99" fmla="*/ 1130263 h 1130606"/>
                  <a:gd name="connsiteX100" fmla="*/ 569339 w 1134665"/>
                  <a:gd name="connsiteY100" fmla="*/ 1130263 h 1130606"/>
                  <a:gd name="connsiteX101" fmla="*/ 589406 w 1134665"/>
                  <a:gd name="connsiteY101" fmla="*/ 1130263 h 1130606"/>
                  <a:gd name="connsiteX102" fmla="*/ 608133 w 1134665"/>
                  <a:gd name="connsiteY102" fmla="*/ 1129149 h 1130606"/>
                  <a:gd name="connsiteX103" fmla="*/ 610809 w 1134665"/>
                  <a:gd name="connsiteY103" fmla="*/ 1129149 h 1130606"/>
                  <a:gd name="connsiteX104" fmla="*/ 619281 w 1134665"/>
                  <a:gd name="connsiteY104" fmla="*/ 1129149 h 1130606"/>
                  <a:gd name="connsiteX105" fmla="*/ 619281 w 1134665"/>
                  <a:gd name="connsiteY105" fmla="*/ 1129149 h 1130606"/>
                  <a:gd name="connsiteX106" fmla="*/ 654954 w 1134665"/>
                  <a:gd name="connsiteY106" fmla="*/ 1124689 h 1130606"/>
                  <a:gd name="connsiteX107" fmla="*/ 654954 w 1134665"/>
                  <a:gd name="connsiteY107" fmla="*/ 1124689 h 1130606"/>
                  <a:gd name="connsiteX108" fmla="*/ 665656 w 1134665"/>
                  <a:gd name="connsiteY108" fmla="*/ 1122906 h 1130606"/>
                  <a:gd name="connsiteX109" fmla="*/ 669000 w 1134665"/>
                  <a:gd name="connsiteY109" fmla="*/ 1122906 h 1130606"/>
                  <a:gd name="connsiteX110" fmla="*/ 670338 w 1134665"/>
                  <a:gd name="connsiteY110" fmla="*/ 1122906 h 1130606"/>
                  <a:gd name="connsiteX111" fmla="*/ 690181 w 1134665"/>
                  <a:gd name="connsiteY111" fmla="*/ 1118892 h 1130606"/>
                  <a:gd name="connsiteX112" fmla="*/ 692411 w 1134665"/>
                  <a:gd name="connsiteY112" fmla="*/ 1118892 h 1130606"/>
                  <a:gd name="connsiteX113" fmla="*/ 695087 w 1134665"/>
                  <a:gd name="connsiteY113" fmla="*/ 1118892 h 1130606"/>
                  <a:gd name="connsiteX114" fmla="*/ 717382 w 1134665"/>
                  <a:gd name="connsiteY114" fmla="*/ 1113542 h 1130606"/>
                  <a:gd name="connsiteX115" fmla="*/ 720058 w 1134665"/>
                  <a:gd name="connsiteY115" fmla="*/ 1113542 h 1130606"/>
                  <a:gd name="connsiteX116" fmla="*/ 737671 w 1134665"/>
                  <a:gd name="connsiteY116" fmla="*/ 1108413 h 1130606"/>
                  <a:gd name="connsiteX117" fmla="*/ 759966 w 1134665"/>
                  <a:gd name="connsiteY117" fmla="*/ 1100387 h 1130606"/>
                  <a:gd name="connsiteX118" fmla="*/ 763979 w 1134665"/>
                  <a:gd name="connsiteY118" fmla="*/ 1099050 h 1130606"/>
                  <a:gd name="connsiteX119" fmla="*/ 771783 w 1134665"/>
                  <a:gd name="connsiteY119" fmla="*/ 1095706 h 1130606"/>
                  <a:gd name="connsiteX120" fmla="*/ 794079 w 1134665"/>
                  <a:gd name="connsiteY120" fmla="*/ 1086787 h 1130606"/>
                  <a:gd name="connsiteX121" fmla="*/ 808125 w 1134665"/>
                  <a:gd name="connsiteY121" fmla="*/ 1080322 h 1130606"/>
                  <a:gd name="connsiteX122" fmla="*/ 826406 w 1134665"/>
                  <a:gd name="connsiteY122" fmla="*/ 1071403 h 1130606"/>
                  <a:gd name="connsiteX123" fmla="*/ 848702 w 1134665"/>
                  <a:gd name="connsiteY123" fmla="*/ 1058917 h 1130606"/>
                  <a:gd name="connsiteX124" fmla="*/ 863641 w 1134665"/>
                  <a:gd name="connsiteY124" fmla="*/ 1050222 h 1130606"/>
                  <a:gd name="connsiteX125" fmla="*/ 879693 w 1134665"/>
                  <a:gd name="connsiteY125" fmla="*/ 1039743 h 1130606"/>
                  <a:gd name="connsiteX126" fmla="*/ 891511 w 1134665"/>
                  <a:gd name="connsiteY126" fmla="*/ 1031717 h 1130606"/>
                  <a:gd name="connsiteX127" fmla="*/ 903996 w 1134665"/>
                  <a:gd name="connsiteY127" fmla="*/ 1023022 h 1130606"/>
                  <a:gd name="connsiteX128" fmla="*/ 910684 w 1134665"/>
                  <a:gd name="connsiteY128" fmla="*/ 1018117 h 1130606"/>
                  <a:gd name="connsiteX129" fmla="*/ 910684 w 1134665"/>
                  <a:gd name="connsiteY129" fmla="*/ 1018117 h 1130606"/>
                  <a:gd name="connsiteX130" fmla="*/ 1122492 w 1134665"/>
                  <a:gd name="connsiteY130" fmla="*/ 450472 h 1130606"/>
                  <a:gd name="connsiteX131" fmla="*/ 921609 w 1134665"/>
                  <a:gd name="connsiteY131" fmla="*/ 169994 h 1130606"/>
                  <a:gd name="connsiteX132" fmla="*/ 874119 w 1134665"/>
                  <a:gd name="connsiteY132" fmla="*/ 179804 h 1130606"/>
                  <a:gd name="connsiteX133" fmla="*/ 799273 w 1134665"/>
                  <a:gd name="connsiteY133" fmla="*/ 131223 h 1130606"/>
                  <a:gd name="connsiteX134" fmla="*/ 798092 w 1134665"/>
                  <a:gd name="connsiteY134" fmla="*/ 123174 h 1130606"/>
                  <a:gd name="connsiteX135" fmla="*/ 788505 w 1134665"/>
                  <a:gd name="connsiteY135" fmla="*/ 82596 h 1130606"/>
                  <a:gd name="connsiteX136" fmla="*/ 921609 w 1134665"/>
                  <a:gd name="connsiteY136" fmla="*/ 169994 h 1130606"/>
                  <a:gd name="connsiteX137" fmla="*/ 345492 w 1134665"/>
                  <a:gd name="connsiteY137" fmla="*/ 83265 h 1130606"/>
                  <a:gd name="connsiteX138" fmla="*/ 338581 w 1134665"/>
                  <a:gd name="connsiteY138" fmla="*/ 123174 h 1130606"/>
                  <a:gd name="connsiteX139" fmla="*/ 270133 w 1134665"/>
                  <a:gd name="connsiteY139" fmla="*/ 180919 h 1130606"/>
                  <a:gd name="connsiteX140" fmla="*/ 262552 w 1134665"/>
                  <a:gd name="connsiteY140" fmla="*/ 179804 h 1130606"/>
                  <a:gd name="connsiteX141" fmla="*/ 214171 w 1134665"/>
                  <a:gd name="connsiteY141" fmla="*/ 169772 h 1130606"/>
                  <a:gd name="connsiteX142" fmla="*/ 345492 w 1134665"/>
                  <a:gd name="connsiteY142" fmla="*/ 83265 h 1130606"/>
                  <a:gd name="connsiteX143" fmla="*/ 37144 w 1134665"/>
                  <a:gd name="connsiteY143" fmla="*/ 565963 h 1130606"/>
                  <a:gd name="connsiteX144" fmla="*/ 43610 w 1134665"/>
                  <a:gd name="connsiteY144" fmla="*/ 483693 h 1130606"/>
                  <a:gd name="connsiteX145" fmla="*/ 65570 w 1134665"/>
                  <a:gd name="connsiteY145" fmla="*/ 468331 h 1130606"/>
                  <a:gd name="connsiteX146" fmla="*/ 69918 w 1134665"/>
                  <a:gd name="connsiteY146" fmla="*/ 469646 h 1130606"/>
                  <a:gd name="connsiteX147" fmla="*/ 172924 w 1134665"/>
                  <a:gd name="connsiteY147" fmla="*/ 564849 h 1130606"/>
                  <a:gd name="connsiteX148" fmla="*/ 172924 w 1134665"/>
                  <a:gd name="connsiteY148" fmla="*/ 568639 h 1130606"/>
                  <a:gd name="connsiteX149" fmla="*/ 159993 w 1134665"/>
                  <a:gd name="connsiteY149" fmla="*/ 625715 h 1130606"/>
                  <a:gd name="connsiteX150" fmla="*/ 143717 w 1134665"/>
                  <a:gd name="connsiteY150" fmla="*/ 686136 h 1130606"/>
                  <a:gd name="connsiteX151" fmla="*/ 194105 w 1134665"/>
                  <a:gd name="connsiteY151" fmla="*/ 787804 h 1130606"/>
                  <a:gd name="connsiteX152" fmla="*/ 200571 w 1134665"/>
                  <a:gd name="connsiteY152" fmla="*/ 799621 h 1130606"/>
                  <a:gd name="connsiteX153" fmla="*/ 207483 w 1134665"/>
                  <a:gd name="connsiteY153" fmla="*/ 862940 h 1130606"/>
                  <a:gd name="connsiteX154" fmla="*/ 212610 w 1134665"/>
                  <a:gd name="connsiteY154" fmla="*/ 913551 h 1130606"/>
                  <a:gd name="connsiteX155" fmla="*/ 196200 w 1134665"/>
                  <a:gd name="connsiteY155" fmla="*/ 934330 h 1130606"/>
                  <a:gd name="connsiteX156" fmla="*/ 180505 w 1134665"/>
                  <a:gd name="connsiteY156" fmla="*/ 928711 h 1130606"/>
                  <a:gd name="connsiteX157" fmla="*/ 37144 w 1134665"/>
                  <a:gd name="connsiteY157" fmla="*/ 565963 h 1130606"/>
                  <a:gd name="connsiteX158" fmla="*/ 906671 w 1134665"/>
                  <a:gd name="connsiteY158" fmla="*/ 760380 h 1130606"/>
                  <a:gd name="connsiteX159" fmla="*/ 813030 w 1134665"/>
                  <a:gd name="connsiteY159" fmla="*/ 804971 h 1130606"/>
                  <a:gd name="connsiteX160" fmla="*/ 799207 w 1134665"/>
                  <a:gd name="connsiteY160" fmla="*/ 818349 h 1130606"/>
                  <a:gd name="connsiteX161" fmla="*/ 830421 w 1134665"/>
                  <a:gd name="connsiteY161" fmla="*/ 844212 h 1130606"/>
                  <a:gd name="connsiteX162" fmla="*/ 895524 w 1134665"/>
                  <a:gd name="connsiteY162" fmla="*/ 812997 h 1130606"/>
                  <a:gd name="connsiteX163" fmla="*/ 891734 w 1134665"/>
                  <a:gd name="connsiteY163" fmla="*/ 847779 h 1130606"/>
                  <a:gd name="connsiteX164" fmla="*/ 876127 w 1134665"/>
                  <a:gd name="connsiteY164" fmla="*/ 996713 h 1130606"/>
                  <a:gd name="connsiteX165" fmla="*/ 867431 w 1134665"/>
                  <a:gd name="connsiteY165" fmla="*/ 1002956 h 1130606"/>
                  <a:gd name="connsiteX166" fmla="*/ 857844 w 1134665"/>
                  <a:gd name="connsiteY166" fmla="*/ 1009199 h 1130606"/>
                  <a:gd name="connsiteX167" fmla="*/ 842460 w 1134665"/>
                  <a:gd name="connsiteY167" fmla="*/ 1019231 h 1130606"/>
                  <a:gd name="connsiteX168" fmla="*/ 820164 w 1134665"/>
                  <a:gd name="connsiteY168" fmla="*/ 1032386 h 1130606"/>
                  <a:gd name="connsiteX169" fmla="*/ 808347 w 1134665"/>
                  <a:gd name="connsiteY169" fmla="*/ 1038406 h 1130606"/>
                  <a:gd name="connsiteX170" fmla="*/ 790957 w 1134665"/>
                  <a:gd name="connsiteY170" fmla="*/ 1046878 h 1130606"/>
                  <a:gd name="connsiteX171" fmla="*/ 779810 w 1134665"/>
                  <a:gd name="connsiteY171" fmla="*/ 1052006 h 1130606"/>
                  <a:gd name="connsiteX172" fmla="*/ 757514 w 1134665"/>
                  <a:gd name="connsiteY172" fmla="*/ 1060925 h 1130606"/>
                  <a:gd name="connsiteX173" fmla="*/ 707795 w 1134665"/>
                  <a:gd name="connsiteY173" fmla="*/ 1077200 h 1130606"/>
                  <a:gd name="connsiteX174" fmla="*/ 687506 w 1134665"/>
                  <a:gd name="connsiteY174" fmla="*/ 1082328 h 1130606"/>
                  <a:gd name="connsiteX175" fmla="*/ 683046 w 1134665"/>
                  <a:gd name="connsiteY175" fmla="*/ 1082328 h 1130606"/>
                  <a:gd name="connsiteX176" fmla="*/ 664987 w 1134665"/>
                  <a:gd name="connsiteY176" fmla="*/ 1086118 h 1130606"/>
                  <a:gd name="connsiteX177" fmla="*/ 649603 w 1134665"/>
                  <a:gd name="connsiteY177" fmla="*/ 1088794 h 1130606"/>
                  <a:gd name="connsiteX178" fmla="*/ 616160 w 1134665"/>
                  <a:gd name="connsiteY178" fmla="*/ 1093030 h 1130606"/>
                  <a:gd name="connsiteX179" fmla="*/ 610141 w 1134665"/>
                  <a:gd name="connsiteY179" fmla="*/ 1093030 h 1130606"/>
                  <a:gd name="connsiteX180" fmla="*/ 605458 w 1134665"/>
                  <a:gd name="connsiteY180" fmla="*/ 1093030 h 1130606"/>
                  <a:gd name="connsiteX181" fmla="*/ 587845 w 1134665"/>
                  <a:gd name="connsiteY181" fmla="*/ 1094145 h 1130606"/>
                  <a:gd name="connsiteX182" fmla="*/ 567555 w 1134665"/>
                  <a:gd name="connsiteY182" fmla="*/ 1094145 h 1130606"/>
                  <a:gd name="connsiteX183" fmla="*/ 565550 w 1134665"/>
                  <a:gd name="connsiteY183" fmla="*/ 1094145 h 1130606"/>
                  <a:gd name="connsiteX184" fmla="*/ 546821 w 1134665"/>
                  <a:gd name="connsiteY184" fmla="*/ 1094145 h 1130606"/>
                  <a:gd name="connsiteX185" fmla="*/ 528315 w 1134665"/>
                  <a:gd name="connsiteY185" fmla="*/ 1093030 h 1130606"/>
                  <a:gd name="connsiteX186" fmla="*/ 520735 w 1134665"/>
                  <a:gd name="connsiteY186" fmla="*/ 1093030 h 1130606"/>
                  <a:gd name="connsiteX187" fmla="*/ 503790 w 1134665"/>
                  <a:gd name="connsiteY187" fmla="*/ 1091246 h 1130606"/>
                  <a:gd name="connsiteX188" fmla="*/ 497547 w 1134665"/>
                  <a:gd name="connsiteY188" fmla="*/ 1091246 h 1130606"/>
                  <a:gd name="connsiteX189" fmla="*/ 481941 w 1134665"/>
                  <a:gd name="connsiteY189" fmla="*/ 1089016 h 1130606"/>
                  <a:gd name="connsiteX190" fmla="*/ 477482 w 1134665"/>
                  <a:gd name="connsiteY190" fmla="*/ 1089016 h 1130606"/>
                  <a:gd name="connsiteX191" fmla="*/ 444262 w 1134665"/>
                  <a:gd name="connsiteY191" fmla="*/ 1082328 h 1130606"/>
                  <a:gd name="connsiteX192" fmla="*/ 436904 w 1134665"/>
                  <a:gd name="connsiteY192" fmla="*/ 1080544 h 1130606"/>
                  <a:gd name="connsiteX193" fmla="*/ 429769 w 1134665"/>
                  <a:gd name="connsiteY193" fmla="*/ 1078761 h 1130606"/>
                  <a:gd name="connsiteX194" fmla="*/ 415054 w 1134665"/>
                  <a:gd name="connsiteY194" fmla="*/ 1074524 h 1130606"/>
                  <a:gd name="connsiteX195" fmla="*/ 405689 w 1134665"/>
                  <a:gd name="connsiteY195" fmla="*/ 1071626 h 1130606"/>
                  <a:gd name="connsiteX196" fmla="*/ 392313 w 1134665"/>
                  <a:gd name="connsiteY196" fmla="*/ 1066944 h 1130606"/>
                  <a:gd name="connsiteX197" fmla="*/ 370017 w 1134665"/>
                  <a:gd name="connsiteY197" fmla="*/ 1058917 h 1130606"/>
                  <a:gd name="connsiteX198" fmla="*/ 337465 w 1134665"/>
                  <a:gd name="connsiteY198" fmla="*/ 1044648 h 1130606"/>
                  <a:gd name="connsiteX199" fmla="*/ 335904 w 1134665"/>
                  <a:gd name="connsiteY199" fmla="*/ 1044648 h 1130606"/>
                  <a:gd name="connsiteX200" fmla="*/ 265897 w 1134665"/>
                  <a:gd name="connsiteY200" fmla="*/ 1003625 h 1130606"/>
                  <a:gd name="connsiteX201" fmla="*/ 257870 w 1134665"/>
                  <a:gd name="connsiteY201" fmla="*/ 990247 h 1130606"/>
                  <a:gd name="connsiteX202" fmla="*/ 244493 w 1134665"/>
                  <a:gd name="connsiteY202" fmla="*/ 860041 h 1130606"/>
                  <a:gd name="connsiteX203" fmla="*/ 240034 w 1134665"/>
                  <a:gd name="connsiteY203" fmla="*/ 821024 h 1130606"/>
                  <a:gd name="connsiteX204" fmla="*/ 304022 w 1134665"/>
                  <a:gd name="connsiteY204" fmla="*/ 843320 h 1130606"/>
                  <a:gd name="connsiteX205" fmla="*/ 326540 w 1134665"/>
                  <a:gd name="connsiteY205" fmla="*/ 829385 h 1130606"/>
                  <a:gd name="connsiteX206" fmla="*/ 326317 w 1134665"/>
                  <a:gd name="connsiteY206" fmla="*/ 819910 h 1130606"/>
                  <a:gd name="connsiteX207" fmla="*/ 326317 w 1134665"/>
                  <a:gd name="connsiteY207" fmla="*/ 819910 h 1130606"/>
                  <a:gd name="connsiteX208" fmla="*/ 312049 w 1134665"/>
                  <a:gd name="connsiteY208" fmla="*/ 806755 h 1130606"/>
                  <a:gd name="connsiteX209" fmla="*/ 232007 w 1134665"/>
                  <a:gd name="connsiteY209" fmla="*/ 770859 h 1130606"/>
                  <a:gd name="connsiteX210" fmla="*/ 228663 w 1134665"/>
                  <a:gd name="connsiteY210" fmla="*/ 768630 h 1130606"/>
                  <a:gd name="connsiteX211" fmla="*/ 181396 w 1134665"/>
                  <a:gd name="connsiteY211" fmla="*/ 687474 h 1130606"/>
                  <a:gd name="connsiteX212" fmla="*/ 192767 w 1134665"/>
                  <a:gd name="connsiteY212" fmla="*/ 645558 h 1130606"/>
                  <a:gd name="connsiteX213" fmla="*/ 210381 w 1134665"/>
                  <a:gd name="connsiteY213" fmla="*/ 565740 h 1130606"/>
                  <a:gd name="connsiteX214" fmla="*/ 210381 w 1134665"/>
                  <a:gd name="connsiteY214" fmla="*/ 559944 h 1130606"/>
                  <a:gd name="connsiteX215" fmla="*/ 210381 w 1134665"/>
                  <a:gd name="connsiteY215" fmla="*/ 556822 h 1130606"/>
                  <a:gd name="connsiteX216" fmla="*/ 57210 w 1134665"/>
                  <a:gd name="connsiteY216" fmla="*/ 425278 h 1130606"/>
                  <a:gd name="connsiteX217" fmla="*/ 57210 w 1134665"/>
                  <a:gd name="connsiteY217" fmla="*/ 422157 h 1130606"/>
                  <a:gd name="connsiteX218" fmla="*/ 64344 w 1134665"/>
                  <a:gd name="connsiteY218" fmla="*/ 398523 h 1130606"/>
                  <a:gd name="connsiteX219" fmla="*/ 66798 w 1134665"/>
                  <a:gd name="connsiteY219" fmla="*/ 391835 h 1130606"/>
                  <a:gd name="connsiteX220" fmla="*/ 75269 w 1134665"/>
                  <a:gd name="connsiteY220" fmla="*/ 369540 h 1130606"/>
                  <a:gd name="connsiteX221" fmla="*/ 77499 w 1134665"/>
                  <a:gd name="connsiteY221" fmla="*/ 363966 h 1130606"/>
                  <a:gd name="connsiteX222" fmla="*/ 89538 w 1134665"/>
                  <a:gd name="connsiteY222" fmla="*/ 337211 h 1130606"/>
                  <a:gd name="connsiteX223" fmla="*/ 93330 w 1134665"/>
                  <a:gd name="connsiteY223" fmla="*/ 329853 h 1130606"/>
                  <a:gd name="connsiteX224" fmla="*/ 102693 w 1134665"/>
                  <a:gd name="connsiteY224" fmla="*/ 311794 h 1130606"/>
                  <a:gd name="connsiteX225" fmla="*/ 109382 w 1134665"/>
                  <a:gd name="connsiteY225" fmla="*/ 299978 h 1130606"/>
                  <a:gd name="connsiteX226" fmla="*/ 117185 w 1134665"/>
                  <a:gd name="connsiteY226" fmla="*/ 287492 h 1130606"/>
                  <a:gd name="connsiteX227" fmla="*/ 125434 w 1134665"/>
                  <a:gd name="connsiteY227" fmla="*/ 274560 h 1130606"/>
                  <a:gd name="connsiteX228" fmla="*/ 132347 w 1134665"/>
                  <a:gd name="connsiteY228" fmla="*/ 264528 h 1130606"/>
                  <a:gd name="connsiteX229" fmla="*/ 142156 w 1134665"/>
                  <a:gd name="connsiteY229" fmla="*/ 250481 h 1130606"/>
                  <a:gd name="connsiteX230" fmla="*/ 143495 w 1134665"/>
                  <a:gd name="connsiteY230" fmla="*/ 249144 h 1130606"/>
                  <a:gd name="connsiteX231" fmla="*/ 170471 w 1134665"/>
                  <a:gd name="connsiteY231" fmla="*/ 216146 h 1130606"/>
                  <a:gd name="connsiteX232" fmla="*/ 176045 w 1134665"/>
                  <a:gd name="connsiteY232" fmla="*/ 209903 h 1130606"/>
                  <a:gd name="connsiteX233" fmla="*/ 180951 w 1134665"/>
                  <a:gd name="connsiteY233" fmla="*/ 204553 h 1130606"/>
                  <a:gd name="connsiteX234" fmla="*/ 254303 w 1134665"/>
                  <a:gd name="connsiteY234" fmla="*/ 219937 h 1130606"/>
                  <a:gd name="connsiteX235" fmla="*/ 373963 w 1134665"/>
                  <a:gd name="connsiteY235" fmla="*/ 141389 h 1130606"/>
                  <a:gd name="connsiteX236" fmla="*/ 375591 w 1134665"/>
                  <a:gd name="connsiteY236" fmla="*/ 130754 h 1130606"/>
                  <a:gd name="connsiteX237" fmla="*/ 386516 w 1134665"/>
                  <a:gd name="connsiteY237" fmla="*/ 68550 h 1130606"/>
                  <a:gd name="connsiteX238" fmla="*/ 386516 w 1134665"/>
                  <a:gd name="connsiteY238" fmla="*/ 68550 h 1130606"/>
                  <a:gd name="connsiteX239" fmla="*/ 428654 w 1134665"/>
                  <a:gd name="connsiteY239" fmla="*/ 55172 h 1130606"/>
                  <a:gd name="connsiteX240" fmla="*/ 429992 w 1134665"/>
                  <a:gd name="connsiteY240" fmla="*/ 55172 h 1130606"/>
                  <a:gd name="connsiteX241" fmla="*/ 473246 w 1134665"/>
                  <a:gd name="connsiteY241" fmla="*/ 45808 h 1130606"/>
                  <a:gd name="connsiteX242" fmla="*/ 475251 w 1134665"/>
                  <a:gd name="connsiteY242" fmla="*/ 45808 h 1130606"/>
                  <a:gd name="connsiteX243" fmla="*/ 609025 w 1134665"/>
                  <a:gd name="connsiteY243" fmla="*/ 39788 h 1130606"/>
                  <a:gd name="connsiteX244" fmla="*/ 610586 w 1134665"/>
                  <a:gd name="connsiteY244" fmla="*/ 39788 h 1130606"/>
                  <a:gd name="connsiteX245" fmla="*/ 655177 w 1134665"/>
                  <a:gd name="connsiteY245" fmla="*/ 45362 h 1130606"/>
                  <a:gd name="connsiteX246" fmla="*/ 657407 w 1134665"/>
                  <a:gd name="connsiteY246" fmla="*/ 45362 h 1130606"/>
                  <a:gd name="connsiteX247" fmla="*/ 741239 w 1134665"/>
                  <a:gd name="connsiteY247" fmla="*/ 67658 h 1130606"/>
                  <a:gd name="connsiteX248" fmla="*/ 744582 w 1134665"/>
                  <a:gd name="connsiteY248" fmla="*/ 67658 h 1130606"/>
                  <a:gd name="connsiteX249" fmla="*/ 759298 w 1134665"/>
                  <a:gd name="connsiteY249" fmla="*/ 130531 h 1130606"/>
                  <a:gd name="connsiteX250" fmla="*/ 870842 w 1134665"/>
                  <a:gd name="connsiteY250" fmla="*/ 221252 h 1130606"/>
                  <a:gd name="connsiteX251" fmla="*/ 880808 w 1134665"/>
                  <a:gd name="connsiteY251" fmla="*/ 219713 h 1130606"/>
                  <a:gd name="connsiteX252" fmla="*/ 953268 w 1134665"/>
                  <a:gd name="connsiteY252" fmla="*/ 204553 h 1130606"/>
                  <a:gd name="connsiteX253" fmla="*/ 958397 w 1134665"/>
                  <a:gd name="connsiteY253" fmla="*/ 209903 h 1130606"/>
                  <a:gd name="connsiteX254" fmla="*/ 963302 w 1134665"/>
                  <a:gd name="connsiteY254" fmla="*/ 215477 h 1130606"/>
                  <a:gd name="connsiteX255" fmla="*/ 989833 w 1134665"/>
                  <a:gd name="connsiteY255" fmla="*/ 247806 h 1130606"/>
                  <a:gd name="connsiteX256" fmla="*/ 991841 w 1134665"/>
                  <a:gd name="connsiteY256" fmla="*/ 250481 h 1130606"/>
                  <a:gd name="connsiteX257" fmla="*/ 1001874 w 1134665"/>
                  <a:gd name="connsiteY257" fmla="*/ 264305 h 1130606"/>
                  <a:gd name="connsiteX258" fmla="*/ 1008785 w 1134665"/>
                  <a:gd name="connsiteY258" fmla="*/ 274338 h 1130606"/>
                  <a:gd name="connsiteX259" fmla="*/ 1017035 w 1134665"/>
                  <a:gd name="connsiteY259" fmla="*/ 287492 h 1130606"/>
                  <a:gd name="connsiteX260" fmla="*/ 1024614 w 1134665"/>
                  <a:gd name="connsiteY260" fmla="*/ 299978 h 1130606"/>
                  <a:gd name="connsiteX261" fmla="*/ 1031526 w 1134665"/>
                  <a:gd name="connsiteY261" fmla="*/ 311794 h 1130606"/>
                  <a:gd name="connsiteX262" fmla="*/ 1041113 w 1134665"/>
                  <a:gd name="connsiteY262" fmla="*/ 330522 h 1130606"/>
                  <a:gd name="connsiteX263" fmla="*/ 1044681 w 1134665"/>
                  <a:gd name="connsiteY263" fmla="*/ 336988 h 1130606"/>
                  <a:gd name="connsiteX264" fmla="*/ 1056720 w 1134665"/>
                  <a:gd name="connsiteY264" fmla="*/ 363966 h 1130606"/>
                  <a:gd name="connsiteX265" fmla="*/ 1058950 w 1134665"/>
                  <a:gd name="connsiteY265" fmla="*/ 369540 h 1130606"/>
                  <a:gd name="connsiteX266" fmla="*/ 1067645 w 1134665"/>
                  <a:gd name="connsiteY266" fmla="*/ 391835 h 1130606"/>
                  <a:gd name="connsiteX267" fmla="*/ 1069652 w 1134665"/>
                  <a:gd name="connsiteY267" fmla="*/ 398301 h 1130606"/>
                  <a:gd name="connsiteX268" fmla="*/ 1077232 w 1134665"/>
                  <a:gd name="connsiteY268" fmla="*/ 422380 h 1130606"/>
                  <a:gd name="connsiteX269" fmla="*/ 1077232 w 1134665"/>
                  <a:gd name="connsiteY269" fmla="*/ 425278 h 1130606"/>
                  <a:gd name="connsiteX270" fmla="*/ 925399 w 1134665"/>
                  <a:gd name="connsiteY270" fmla="*/ 554370 h 1130606"/>
                  <a:gd name="connsiteX271" fmla="*/ 925399 w 1134665"/>
                  <a:gd name="connsiteY271" fmla="*/ 558383 h 1130606"/>
                  <a:gd name="connsiteX272" fmla="*/ 922723 w 1134665"/>
                  <a:gd name="connsiteY272" fmla="*/ 578225 h 1130606"/>
                  <a:gd name="connsiteX273" fmla="*/ 935209 w 1134665"/>
                  <a:gd name="connsiteY273" fmla="*/ 649126 h 1130606"/>
                  <a:gd name="connsiteX274" fmla="*/ 944574 w 1134665"/>
                  <a:gd name="connsiteY274" fmla="*/ 687028 h 1130606"/>
                  <a:gd name="connsiteX275" fmla="*/ 907118 w 1134665"/>
                  <a:gd name="connsiteY275" fmla="*/ 759266 h 1130606"/>
                  <a:gd name="connsiteX276" fmla="*/ 955275 w 1134665"/>
                  <a:gd name="connsiteY276" fmla="*/ 927597 h 1130606"/>
                  <a:gd name="connsiteX277" fmla="*/ 928789 w 1134665"/>
                  <a:gd name="connsiteY277" fmla="*/ 928132 h 1130606"/>
                  <a:gd name="connsiteX278" fmla="*/ 923170 w 1134665"/>
                  <a:gd name="connsiteY278" fmla="*/ 912436 h 1130606"/>
                  <a:gd name="connsiteX279" fmla="*/ 929413 w 1134665"/>
                  <a:gd name="connsiteY279" fmla="*/ 852015 h 1130606"/>
                  <a:gd name="connsiteX280" fmla="*/ 936325 w 1134665"/>
                  <a:gd name="connsiteY280" fmla="*/ 790479 h 1130606"/>
                  <a:gd name="connsiteX281" fmla="*/ 941676 w 1134665"/>
                  <a:gd name="connsiteY281" fmla="*/ 779554 h 1130606"/>
                  <a:gd name="connsiteX282" fmla="*/ 983145 w 1134665"/>
                  <a:gd name="connsiteY282" fmla="*/ 686136 h 1130606"/>
                  <a:gd name="connsiteX283" fmla="*/ 971774 w 1134665"/>
                  <a:gd name="connsiteY283" fmla="*/ 635080 h 1130606"/>
                  <a:gd name="connsiteX284" fmla="*/ 961518 w 1134665"/>
                  <a:gd name="connsiteY284" fmla="*/ 579117 h 1130606"/>
                  <a:gd name="connsiteX285" fmla="*/ 962857 w 1134665"/>
                  <a:gd name="connsiteY285" fmla="*/ 567078 h 1130606"/>
                  <a:gd name="connsiteX286" fmla="*/ 963971 w 1134665"/>
                  <a:gd name="connsiteY286" fmla="*/ 562619 h 1130606"/>
                  <a:gd name="connsiteX287" fmla="*/ 1065192 w 1134665"/>
                  <a:gd name="connsiteY287" fmla="*/ 470093 h 1130606"/>
                  <a:gd name="connsiteX288" fmla="*/ 1090476 w 1134665"/>
                  <a:gd name="connsiteY288" fmla="*/ 479924 h 1130606"/>
                  <a:gd name="connsiteX289" fmla="*/ 1091724 w 1134665"/>
                  <a:gd name="connsiteY289" fmla="*/ 483916 h 1130606"/>
                  <a:gd name="connsiteX290" fmla="*/ 1097968 w 1134665"/>
                  <a:gd name="connsiteY290" fmla="*/ 565963 h 1130606"/>
                  <a:gd name="connsiteX291" fmla="*/ 955722 w 1134665"/>
                  <a:gd name="connsiteY291" fmla="*/ 926482 h 1130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Lst>
                <a:rect l="l" t="t" r="r" b="b"/>
                <a:pathLst>
                  <a:path w="1134665" h="1130606">
                    <a:moveTo>
                      <a:pt x="1124499" y="448912"/>
                    </a:moveTo>
                    <a:lnTo>
                      <a:pt x="1124499" y="448912"/>
                    </a:lnTo>
                    <a:lnTo>
                      <a:pt x="1120263" y="431298"/>
                    </a:lnTo>
                    <a:cubicBezTo>
                      <a:pt x="1120173" y="430852"/>
                      <a:pt x="1120173" y="430407"/>
                      <a:pt x="1120263" y="429960"/>
                    </a:cubicBezTo>
                    <a:cubicBezTo>
                      <a:pt x="1114198" y="407241"/>
                      <a:pt x="1106752" y="384901"/>
                      <a:pt x="1097968" y="363074"/>
                    </a:cubicBezTo>
                    <a:lnTo>
                      <a:pt x="1094846" y="355048"/>
                    </a:lnTo>
                    <a:cubicBezTo>
                      <a:pt x="1091568" y="346575"/>
                      <a:pt x="1088001" y="338326"/>
                      <a:pt x="1084143" y="330299"/>
                    </a:cubicBezTo>
                    <a:cubicBezTo>
                      <a:pt x="1084143" y="327624"/>
                      <a:pt x="1081914" y="324948"/>
                      <a:pt x="1080576" y="322273"/>
                    </a:cubicBezTo>
                    <a:cubicBezTo>
                      <a:pt x="1075827" y="312463"/>
                      <a:pt x="1070923" y="302876"/>
                      <a:pt x="1065862" y="293512"/>
                    </a:cubicBezTo>
                    <a:cubicBezTo>
                      <a:pt x="1064078" y="289944"/>
                      <a:pt x="1061848" y="286600"/>
                      <a:pt x="1060065" y="283256"/>
                    </a:cubicBezTo>
                    <a:cubicBezTo>
                      <a:pt x="1058281" y="279912"/>
                      <a:pt x="1052930" y="270993"/>
                      <a:pt x="1049140" y="264973"/>
                    </a:cubicBezTo>
                    <a:cubicBezTo>
                      <a:pt x="1045349" y="258954"/>
                      <a:pt x="1043788" y="256501"/>
                      <a:pt x="1040891" y="252265"/>
                    </a:cubicBezTo>
                    <a:cubicBezTo>
                      <a:pt x="1037993" y="248029"/>
                      <a:pt x="1033756" y="242009"/>
                      <a:pt x="1030188" y="236881"/>
                    </a:cubicBezTo>
                    <a:cubicBezTo>
                      <a:pt x="1026622" y="231753"/>
                      <a:pt x="1020155" y="223058"/>
                      <a:pt x="1015027" y="216369"/>
                    </a:cubicBezTo>
                    <a:lnTo>
                      <a:pt x="1003880" y="202546"/>
                    </a:lnTo>
                    <a:cubicBezTo>
                      <a:pt x="1000090" y="197864"/>
                      <a:pt x="995854" y="193182"/>
                      <a:pt x="991841" y="188722"/>
                    </a:cubicBezTo>
                    <a:cubicBezTo>
                      <a:pt x="987827" y="184264"/>
                      <a:pt x="985597" y="181588"/>
                      <a:pt x="982254" y="178243"/>
                    </a:cubicBezTo>
                    <a:cubicBezTo>
                      <a:pt x="978909" y="174899"/>
                      <a:pt x="976680" y="171778"/>
                      <a:pt x="973781" y="168880"/>
                    </a:cubicBezTo>
                    <a:lnTo>
                      <a:pt x="966423" y="161299"/>
                    </a:lnTo>
                    <a:lnTo>
                      <a:pt x="966423" y="161299"/>
                    </a:lnTo>
                    <a:cubicBezTo>
                      <a:pt x="912357" y="107768"/>
                      <a:pt x="848056" y="65696"/>
                      <a:pt x="777357" y="37559"/>
                    </a:cubicBezTo>
                    <a:lnTo>
                      <a:pt x="777357" y="37559"/>
                    </a:lnTo>
                    <a:lnTo>
                      <a:pt x="767992" y="33992"/>
                    </a:lnTo>
                    <a:lnTo>
                      <a:pt x="764872" y="33992"/>
                    </a:lnTo>
                    <a:lnTo>
                      <a:pt x="754169" y="30201"/>
                    </a:lnTo>
                    <a:lnTo>
                      <a:pt x="740123" y="25519"/>
                    </a:lnTo>
                    <a:lnTo>
                      <a:pt x="725631" y="21283"/>
                    </a:lnTo>
                    <a:lnTo>
                      <a:pt x="715598" y="18385"/>
                    </a:lnTo>
                    <a:lnTo>
                      <a:pt x="697762" y="13925"/>
                    </a:lnTo>
                    <a:lnTo>
                      <a:pt x="690627" y="12142"/>
                    </a:lnTo>
                    <a:lnTo>
                      <a:pt x="670338" y="8129"/>
                    </a:lnTo>
                    <a:lnTo>
                      <a:pt x="665880" y="8129"/>
                    </a:lnTo>
                    <a:lnTo>
                      <a:pt x="643584" y="4784"/>
                    </a:lnTo>
                    <a:lnTo>
                      <a:pt x="641354" y="4784"/>
                    </a:lnTo>
                    <a:cubicBezTo>
                      <a:pt x="616829" y="1373"/>
                      <a:pt x="592103" y="-321"/>
                      <a:pt x="567332" y="-343"/>
                    </a:cubicBezTo>
                    <a:cubicBezTo>
                      <a:pt x="532396" y="-254"/>
                      <a:pt x="497547" y="3046"/>
                      <a:pt x="463212" y="9467"/>
                    </a:cubicBezTo>
                    <a:lnTo>
                      <a:pt x="463212" y="9467"/>
                    </a:lnTo>
                    <a:lnTo>
                      <a:pt x="440917" y="14372"/>
                    </a:lnTo>
                    <a:lnTo>
                      <a:pt x="436904" y="14372"/>
                    </a:lnTo>
                    <a:lnTo>
                      <a:pt x="416837" y="19499"/>
                    </a:lnTo>
                    <a:lnTo>
                      <a:pt x="409926" y="21506"/>
                    </a:lnTo>
                    <a:lnTo>
                      <a:pt x="392536" y="26857"/>
                    </a:lnTo>
                    <a:lnTo>
                      <a:pt x="383172" y="29978"/>
                    </a:lnTo>
                    <a:lnTo>
                      <a:pt x="368010" y="35552"/>
                    </a:lnTo>
                    <a:lnTo>
                      <a:pt x="364443" y="35552"/>
                    </a:lnTo>
                    <a:lnTo>
                      <a:pt x="354410" y="39566"/>
                    </a:lnTo>
                    <a:lnTo>
                      <a:pt x="354410" y="39566"/>
                    </a:lnTo>
                    <a:cubicBezTo>
                      <a:pt x="285472" y="67703"/>
                      <a:pt x="222732" y="109150"/>
                      <a:pt x="169803" y="161522"/>
                    </a:cubicBezTo>
                    <a:lnTo>
                      <a:pt x="169803" y="161522"/>
                    </a:lnTo>
                    <a:lnTo>
                      <a:pt x="162669" y="168880"/>
                    </a:lnTo>
                    <a:cubicBezTo>
                      <a:pt x="159547" y="172001"/>
                      <a:pt x="156871" y="175346"/>
                      <a:pt x="153973" y="178467"/>
                    </a:cubicBezTo>
                    <a:cubicBezTo>
                      <a:pt x="151074" y="181588"/>
                      <a:pt x="147508" y="185378"/>
                      <a:pt x="144386" y="188945"/>
                    </a:cubicBezTo>
                    <a:lnTo>
                      <a:pt x="132124" y="202992"/>
                    </a:lnTo>
                    <a:cubicBezTo>
                      <a:pt x="129448" y="206336"/>
                      <a:pt x="126550" y="209680"/>
                      <a:pt x="123874" y="213248"/>
                    </a:cubicBezTo>
                    <a:cubicBezTo>
                      <a:pt x="117854" y="221051"/>
                      <a:pt x="111834" y="228855"/>
                      <a:pt x="106260" y="236881"/>
                    </a:cubicBezTo>
                    <a:cubicBezTo>
                      <a:pt x="100686" y="244908"/>
                      <a:pt x="98904" y="247137"/>
                      <a:pt x="95336" y="252488"/>
                    </a:cubicBezTo>
                    <a:cubicBezTo>
                      <a:pt x="91769" y="257839"/>
                      <a:pt x="89762" y="260960"/>
                      <a:pt x="87086" y="265419"/>
                    </a:cubicBezTo>
                    <a:cubicBezTo>
                      <a:pt x="84411" y="269878"/>
                      <a:pt x="79728" y="277236"/>
                      <a:pt x="76385" y="283256"/>
                    </a:cubicBezTo>
                    <a:cubicBezTo>
                      <a:pt x="73040" y="289275"/>
                      <a:pt x="72149" y="290167"/>
                      <a:pt x="70365" y="293735"/>
                    </a:cubicBezTo>
                    <a:cubicBezTo>
                      <a:pt x="65237" y="303099"/>
                      <a:pt x="60108" y="312909"/>
                      <a:pt x="55427" y="322719"/>
                    </a:cubicBezTo>
                    <a:lnTo>
                      <a:pt x="52082" y="330299"/>
                    </a:lnTo>
                    <a:cubicBezTo>
                      <a:pt x="48292" y="338548"/>
                      <a:pt x="44724" y="347021"/>
                      <a:pt x="41381" y="355493"/>
                    </a:cubicBezTo>
                    <a:cubicBezTo>
                      <a:pt x="40198" y="358035"/>
                      <a:pt x="39173" y="360643"/>
                      <a:pt x="38259" y="363297"/>
                    </a:cubicBezTo>
                    <a:cubicBezTo>
                      <a:pt x="29475" y="385124"/>
                      <a:pt x="22027" y="407442"/>
                      <a:pt x="15963" y="430183"/>
                    </a:cubicBezTo>
                    <a:cubicBezTo>
                      <a:pt x="15963" y="430183"/>
                      <a:pt x="15963" y="430183"/>
                      <a:pt x="15963" y="431298"/>
                    </a:cubicBezTo>
                    <a:lnTo>
                      <a:pt x="11727" y="448912"/>
                    </a:lnTo>
                    <a:lnTo>
                      <a:pt x="11727" y="448912"/>
                    </a:lnTo>
                    <a:cubicBezTo>
                      <a:pt x="-33265" y="663729"/>
                      <a:pt x="49652" y="885213"/>
                      <a:pt x="224650" y="1017671"/>
                    </a:cubicBezTo>
                    <a:lnTo>
                      <a:pt x="224650" y="1017671"/>
                    </a:lnTo>
                    <a:lnTo>
                      <a:pt x="231338" y="1022799"/>
                    </a:lnTo>
                    <a:lnTo>
                      <a:pt x="246500" y="1033724"/>
                    </a:lnTo>
                    <a:lnTo>
                      <a:pt x="254749" y="1039075"/>
                    </a:lnTo>
                    <a:lnTo>
                      <a:pt x="274815" y="1052006"/>
                    </a:lnTo>
                    <a:cubicBezTo>
                      <a:pt x="283287" y="1056911"/>
                      <a:pt x="291759" y="1061816"/>
                      <a:pt x="300455" y="1066498"/>
                    </a:cubicBezTo>
                    <a:lnTo>
                      <a:pt x="313832" y="1073187"/>
                    </a:lnTo>
                    <a:lnTo>
                      <a:pt x="318291" y="1075416"/>
                    </a:lnTo>
                    <a:lnTo>
                      <a:pt x="331891" y="1081659"/>
                    </a:lnTo>
                    <a:lnTo>
                      <a:pt x="342371" y="1086564"/>
                    </a:lnTo>
                    <a:lnTo>
                      <a:pt x="348836" y="1089463"/>
                    </a:lnTo>
                    <a:lnTo>
                      <a:pt x="356640" y="1092361"/>
                    </a:lnTo>
                    <a:cubicBezTo>
                      <a:pt x="364666" y="1095706"/>
                      <a:pt x="372916" y="1098604"/>
                      <a:pt x="380942" y="1101502"/>
                    </a:cubicBezTo>
                    <a:lnTo>
                      <a:pt x="383840" y="1102617"/>
                    </a:lnTo>
                    <a:lnTo>
                      <a:pt x="391866" y="1105292"/>
                    </a:lnTo>
                    <a:lnTo>
                      <a:pt x="395434" y="1106407"/>
                    </a:lnTo>
                    <a:lnTo>
                      <a:pt x="404798" y="1109305"/>
                    </a:lnTo>
                    <a:lnTo>
                      <a:pt x="421297" y="1113987"/>
                    </a:lnTo>
                    <a:lnTo>
                      <a:pt x="428431" y="1115995"/>
                    </a:lnTo>
                    <a:lnTo>
                      <a:pt x="430215" y="1115995"/>
                    </a:lnTo>
                    <a:lnTo>
                      <a:pt x="434452" y="1117109"/>
                    </a:lnTo>
                    <a:lnTo>
                      <a:pt x="440249" y="1118224"/>
                    </a:lnTo>
                    <a:lnTo>
                      <a:pt x="469678" y="1124244"/>
                    </a:lnTo>
                    <a:lnTo>
                      <a:pt x="475030" y="1125358"/>
                    </a:lnTo>
                    <a:lnTo>
                      <a:pt x="478373" y="1125358"/>
                    </a:lnTo>
                    <a:lnTo>
                      <a:pt x="491973" y="1127365"/>
                    </a:lnTo>
                    <a:lnTo>
                      <a:pt x="500669" y="1127365"/>
                    </a:lnTo>
                    <a:lnTo>
                      <a:pt x="518283" y="1129149"/>
                    </a:lnTo>
                    <a:lnTo>
                      <a:pt x="518283" y="1129149"/>
                    </a:lnTo>
                    <a:lnTo>
                      <a:pt x="525640" y="1129149"/>
                    </a:lnTo>
                    <a:lnTo>
                      <a:pt x="525640" y="1129149"/>
                    </a:lnTo>
                    <a:lnTo>
                      <a:pt x="545037" y="1130263"/>
                    </a:lnTo>
                    <a:lnTo>
                      <a:pt x="569339" y="1130263"/>
                    </a:lnTo>
                    <a:lnTo>
                      <a:pt x="589406" y="1130263"/>
                    </a:lnTo>
                    <a:lnTo>
                      <a:pt x="608133" y="1129149"/>
                    </a:lnTo>
                    <a:lnTo>
                      <a:pt x="610809" y="1129149"/>
                    </a:lnTo>
                    <a:lnTo>
                      <a:pt x="619281" y="1129149"/>
                    </a:lnTo>
                    <a:lnTo>
                      <a:pt x="619281" y="1129149"/>
                    </a:lnTo>
                    <a:cubicBezTo>
                      <a:pt x="631320" y="1129149"/>
                      <a:pt x="643138" y="1126696"/>
                      <a:pt x="654954" y="1124689"/>
                    </a:cubicBezTo>
                    <a:lnTo>
                      <a:pt x="654954" y="1124689"/>
                    </a:lnTo>
                    <a:lnTo>
                      <a:pt x="665656" y="1122906"/>
                    </a:lnTo>
                    <a:lnTo>
                      <a:pt x="669000" y="1122906"/>
                    </a:lnTo>
                    <a:lnTo>
                      <a:pt x="670338" y="1122906"/>
                    </a:lnTo>
                    <a:cubicBezTo>
                      <a:pt x="677027" y="1121791"/>
                      <a:pt x="683493" y="1120453"/>
                      <a:pt x="690181" y="1118892"/>
                    </a:cubicBezTo>
                    <a:lnTo>
                      <a:pt x="692411" y="1118892"/>
                    </a:lnTo>
                    <a:lnTo>
                      <a:pt x="695087" y="1118892"/>
                    </a:lnTo>
                    <a:cubicBezTo>
                      <a:pt x="702443" y="1117332"/>
                      <a:pt x="709578" y="1115326"/>
                      <a:pt x="717382" y="1113542"/>
                    </a:cubicBezTo>
                    <a:lnTo>
                      <a:pt x="720058" y="1113542"/>
                    </a:lnTo>
                    <a:lnTo>
                      <a:pt x="737671" y="1108413"/>
                    </a:lnTo>
                    <a:cubicBezTo>
                      <a:pt x="745475" y="1105961"/>
                      <a:pt x="753501" y="1103286"/>
                      <a:pt x="759966" y="1100387"/>
                    </a:cubicBezTo>
                    <a:lnTo>
                      <a:pt x="763979" y="1099050"/>
                    </a:lnTo>
                    <a:lnTo>
                      <a:pt x="771783" y="1095706"/>
                    </a:lnTo>
                    <a:lnTo>
                      <a:pt x="794079" y="1086787"/>
                    </a:lnTo>
                    <a:lnTo>
                      <a:pt x="808125" y="1080322"/>
                    </a:lnTo>
                    <a:cubicBezTo>
                      <a:pt x="814367" y="1077646"/>
                      <a:pt x="820388" y="1074524"/>
                      <a:pt x="826406" y="1071403"/>
                    </a:cubicBezTo>
                    <a:cubicBezTo>
                      <a:pt x="832427" y="1068282"/>
                      <a:pt x="841569" y="1063377"/>
                      <a:pt x="848702" y="1058917"/>
                    </a:cubicBezTo>
                    <a:lnTo>
                      <a:pt x="863641" y="1050222"/>
                    </a:lnTo>
                    <a:lnTo>
                      <a:pt x="879693" y="1039743"/>
                    </a:lnTo>
                    <a:cubicBezTo>
                      <a:pt x="883706" y="1037291"/>
                      <a:pt x="887497" y="1034393"/>
                      <a:pt x="891511" y="1031717"/>
                    </a:cubicBezTo>
                    <a:cubicBezTo>
                      <a:pt x="895524" y="1029041"/>
                      <a:pt x="899983" y="1026143"/>
                      <a:pt x="903996" y="1023022"/>
                    </a:cubicBezTo>
                    <a:lnTo>
                      <a:pt x="910684" y="1018117"/>
                    </a:lnTo>
                    <a:lnTo>
                      <a:pt x="910684" y="1018117"/>
                    </a:lnTo>
                    <a:cubicBezTo>
                      <a:pt x="1084478" y="885325"/>
                      <a:pt x="1166815" y="664666"/>
                      <a:pt x="1122492" y="450472"/>
                    </a:cubicBezTo>
                    <a:close/>
                    <a:moveTo>
                      <a:pt x="921609" y="169994"/>
                    </a:moveTo>
                    <a:lnTo>
                      <a:pt x="874119" y="179804"/>
                    </a:lnTo>
                    <a:cubicBezTo>
                      <a:pt x="840030" y="187051"/>
                      <a:pt x="806520" y="165312"/>
                      <a:pt x="799273" y="131223"/>
                    </a:cubicBezTo>
                    <a:cubicBezTo>
                      <a:pt x="798694" y="128569"/>
                      <a:pt x="798315" y="125871"/>
                      <a:pt x="798092" y="123174"/>
                    </a:cubicBezTo>
                    <a:lnTo>
                      <a:pt x="788505" y="82596"/>
                    </a:lnTo>
                    <a:cubicBezTo>
                      <a:pt x="837043" y="104824"/>
                      <a:pt x="881924" y="134277"/>
                      <a:pt x="921609" y="169994"/>
                    </a:cubicBezTo>
                    <a:close/>
                    <a:moveTo>
                      <a:pt x="345492" y="83265"/>
                    </a:moveTo>
                    <a:lnTo>
                      <a:pt x="338581" y="123174"/>
                    </a:lnTo>
                    <a:cubicBezTo>
                      <a:pt x="335614" y="158022"/>
                      <a:pt x="304981" y="183862"/>
                      <a:pt x="270133" y="180919"/>
                    </a:cubicBezTo>
                    <a:cubicBezTo>
                      <a:pt x="267591" y="180696"/>
                      <a:pt x="265049" y="180317"/>
                      <a:pt x="262552" y="179804"/>
                    </a:cubicBezTo>
                    <a:lnTo>
                      <a:pt x="214171" y="169772"/>
                    </a:lnTo>
                    <a:cubicBezTo>
                      <a:pt x="253389" y="134567"/>
                      <a:pt x="297668" y="105404"/>
                      <a:pt x="345492" y="83265"/>
                    </a:cubicBezTo>
                    <a:close/>
                    <a:moveTo>
                      <a:pt x="37144" y="565963"/>
                    </a:moveTo>
                    <a:cubicBezTo>
                      <a:pt x="37144" y="538406"/>
                      <a:pt x="39307" y="510916"/>
                      <a:pt x="43610" y="483693"/>
                    </a:cubicBezTo>
                    <a:cubicBezTo>
                      <a:pt x="45439" y="473392"/>
                      <a:pt x="55270" y="466503"/>
                      <a:pt x="65570" y="468331"/>
                    </a:cubicBezTo>
                    <a:cubicBezTo>
                      <a:pt x="67065" y="468598"/>
                      <a:pt x="68537" y="469022"/>
                      <a:pt x="69918" y="469646"/>
                    </a:cubicBezTo>
                    <a:cubicBezTo>
                      <a:pt x="125434" y="493057"/>
                      <a:pt x="159101" y="524939"/>
                      <a:pt x="172924" y="564849"/>
                    </a:cubicBezTo>
                    <a:lnTo>
                      <a:pt x="172924" y="568639"/>
                    </a:lnTo>
                    <a:cubicBezTo>
                      <a:pt x="174841" y="588549"/>
                      <a:pt x="170293" y="608570"/>
                      <a:pt x="159993" y="625715"/>
                    </a:cubicBezTo>
                    <a:cubicBezTo>
                      <a:pt x="149447" y="644109"/>
                      <a:pt x="143828" y="664933"/>
                      <a:pt x="143717" y="686136"/>
                    </a:cubicBezTo>
                    <a:cubicBezTo>
                      <a:pt x="144921" y="725733"/>
                      <a:pt x="163315" y="762855"/>
                      <a:pt x="194105" y="787804"/>
                    </a:cubicBezTo>
                    <a:cubicBezTo>
                      <a:pt x="197628" y="790814"/>
                      <a:pt x="199924" y="795027"/>
                      <a:pt x="200571" y="799621"/>
                    </a:cubicBezTo>
                    <a:lnTo>
                      <a:pt x="207483" y="862940"/>
                    </a:lnTo>
                    <a:cubicBezTo>
                      <a:pt x="209266" y="879884"/>
                      <a:pt x="211050" y="896829"/>
                      <a:pt x="212610" y="913551"/>
                    </a:cubicBezTo>
                    <a:cubicBezTo>
                      <a:pt x="213815" y="923829"/>
                      <a:pt x="206479" y="933126"/>
                      <a:pt x="196200" y="934330"/>
                    </a:cubicBezTo>
                    <a:cubicBezTo>
                      <a:pt x="190382" y="935021"/>
                      <a:pt x="184563" y="932948"/>
                      <a:pt x="180505" y="928711"/>
                    </a:cubicBezTo>
                    <a:cubicBezTo>
                      <a:pt x="88179" y="830522"/>
                      <a:pt x="36899" y="700740"/>
                      <a:pt x="37144" y="565963"/>
                    </a:cubicBezTo>
                    <a:close/>
                    <a:moveTo>
                      <a:pt x="906671" y="760380"/>
                    </a:moveTo>
                    <a:cubicBezTo>
                      <a:pt x="879180" y="782030"/>
                      <a:pt x="847186" y="797279"/>
                      <a:pt x="813030" y="804971"/>
                    </a:cubicBezTo>
                    <a:cubicBezTo>
                      <a:pt x="806631" y="807112"/>
                      <a:pt x="801547" y="812039"/>
                      <a:pt x="799207" y="818349"/>
                    </a:cubicBezTo>
                    <a:cubicBezTo>
                      <a:pt x="785830" y="844212"/>
                      <a:pt x="821502" y="846664"/>
                      <a:pt x="830421" y="844212"/>
                    </a:cubicBezTo>
                    <a:cubicBezTo>
                      <a:pt x="879025" y="832841"/>
                      <a:pt x="863418" y="831280"/>
                      <a:pt x="895524" y="812997"/>
                    </a:cubicBezTo>
                    <a:lnTo>
                      <a:pt x="891734" y="847779"/>
                    </a:lnTo>
                    <a:cubicBezTo>
                      <a:pt x="886382" y="899059"/>
                      <a:pt x="881031" y="950561"/>
                      <a:pt x="876127" y="996713"/>
                    </a:cubicBezTo>
                    <a:lnTo>
                      <a:pt x="867431" y="1002956"/>
                    </a:lnTo>
                    <a:lnTo>
                      <a:pt x="857844" y="1009199"/>
                    </a:lnTo>
                    <a:lnTo>
                      <a:pt x="842460" y="1019231"/>
                    </a:lnTo>
                    <a:cubicBezTo>
                      <a:pt x="834879" y="1023691"/>
                      <a:pt x="827299" y="1028150"/>
                      <a:pt x="820164" y="1032386"/>
                    </a:cubicBezTo>
                    <a:lnTo>
                      <a:pt x="808347" y="1038406"/>
                    </a:lnTo>
                    <a:lnTo>
                      <a:pt x="790957" y="1046878"/>
                    </a:lnTo>
                    <a:lnTo>
                      <a:pt x="779810" y="1052006"/>
                    </a:lnTo>
                    <a:lnTo>
                      <a:pt x="757514" y="1060925"/>
                    </a:lnTo>
                    <a:cubicBezTo>
                      <a:pt x="741239" y="1067167"/>
                      <a:pt x="724739" y="1072518"/>
                      <a:pt x="707795" y="1077200"/>
                    </a:cubicBezTo>
                    <a:lnTo>
                      <a:pt x="687506" y="1082328"/>
                    </a:lnTo>
                    <a:lnTo>
                      <a:pt x="683046" y="1082328"/>
                    </a:lnTo>
                    <a:lnTo>
                      <a:pt x="664987" y="1086118"/>
                    </a:lnTo>
                    <a:cubicBezTo>
                      <a:pt x="659859" y="1086118"/>
                      <a:pt x="654732" y="1088125"/>
                      <a:pt x="649603" y="1088794"/>
                    </a:cubicBezTo>
                    <a:cubicBezTo>
                      <a:pt x="638678" y="1090577"/>
                      <a:pt x="627307" y="1091915"/>
                      <a:pt x="616160" y="1093030"/>
                    </a:cubicBezTo>
                    <a:lnTo>
                      <a:pt x="610141" y="1093030"/>
                    </a:lnTo>
                    <a:lnTo>
                      <a:pt x="605458" y="1093030"/>
                    </a:lnTo>
                    <a:lnTo>
                      <a:pt x="587845" y="1094145"/>
                    </a:lnTo>
                    <a:lnTo>
                      <a:pt x="567555" y="1094145"/>
                    </a:lnTo>
                    <a:lnTo>
                      <a:pt x="565550" y="1094145"/>
                    </a:lnTo>
                    <a:lnTo>
                      <a:pt x="546821" y="1094145"/>
                    </a:lnTo>
                    <a:lnTo>
                      <a:pt x="528315" y="1093030"/>
                    </a:lnTo>
                    <a:lnTo>
                      <a:pt x="520735" y="1093030"/>
                    </a:lnTo>
                    <a:lnTo>
                      <a:pt x="503790" y="1091246"/>
                    </a:lnTo>
                    <a:lnTo>
                      <a:pt x="497547" y="1091246"/>
                    </a:lnTo>
                    <a:lnTo>
                      <a:pt x="481941" y="1089016"/>
                    </a:lnTo>
                    <a:lnTo>
                      <a:pt x="477482" y="1089016"/>
                    </a:lnTo>
                    <a:cubicBezTo>
                      <a:pt x="466557" y="1087233"/>
                      <a:pt x="455186" y="1085003"/>
                      <a:pt x="444262" y="1082328"/>
                    </a:cubicBezTo>
                    <a:lnTo>
                      <a:pt x="436904" y="1080544"/>
                    </a:lnTo>
                    <a:lnTo>
                      <a:pt x="429769" y="1078761"/>
                    </a:lnTo>
                    <a:lnTo>
                      <a:pt x="415054" y="1074524"/>
                    </a:lnTo>
                    <a:lnTo>
                      <a:pt x="405689" y="1071626"/>
                    </a:lnTo>
                    <a:lnTo>
                      <a:pt x="392313" y="1066944"/>
                    </a:lnTo>
                    <a:cubicBezTo>
                      <a:pt x="384955" y="1064491"/>
                      <a:pt x="377820" y="1061816"/>
                      <a:pt x="370017" y="1058917"/>
                    </a:cubicBezTo>
                    <a:cubicBezTo>
                      <a:pt x="359092" y="1054459"/>
                      <a:pt x="347721" y="1049777"/>
                      <a:pt x="337465" y="1044648"/>
                    </a:cubicBezTo>
                    <a:lnTo>
                      <a:pt x="335904" y="1044648"/>
                    </a:lnTo>
                    <a:cubicBezTo>
                      <a:pt x="311558" y="1032765"/>
                      <a:pt x="288170" y="1019053"/>
                      <a:pt x="265897" y="1003625"/>
                    </a:cubicBezTo>
                    <a:cubicBezTo>
                      <a:pt x="261438" y="1000503"/>
                      <a:pt x="258539" y="995643"/>
                      <a:pt x="257870" y="990247"/>
                    </a:cubicBezTo>
                    <a:cubicBezTo>
                      <a:pt x="253633" y="949447"/>
                      <a:pt x="249175" y="904633"/>
                      <a:pt x="244493" y="860041"/>
                    </a:cubicBezTo>
                    <a:lnTo>
                      <a:pt x="240034" y="821024"/>
                    </a:lnTo>
                    <a:cubicBezTo>
                      <a:pt x="260300" y="831236"/>
                      <a:pt x="281816" y="838727"/>
                      <a:pt x="304022" y="843320"/>
                    </a:cubicBezTo>
                    <a:cubicBezTo>
                      <a:pt x="314100" y="845683"/>
                      <a:pt x="324177" y="839463"/>
                      <a:pt x="326540" y="829385"/>
                    </a:cubicBezTo>
                    <a:cubicBezTo>
                      <a:pt x="327277" y="826263"/>
                      <a:pt x="327210" y="823008"/>
                      <a:pt x="326317" y="819910"/>
                    </a:cubicBezTo>
                    <a:lnTo>
                      <a:pt x="326317" y="819910"/>
                    </a:lnTo>
                    <a:cubicBezTo>
                      <a:pt x="324333" y="813243"/>
                      <a:pt x="318849" y="808182"/>
                      <a:pt x="312049" y="806755"/>
                    </a:cubicBezTo>
                    <a:cubicBezTo>
                      <a:pt x="282997" y="801003"/>
                      <a:pt x="255619" y="788718"/>
                      <a:pt x="232007" y="770859"/>
                    </a:cubicBezTo>
                    <a:lnTo>
                      <a:pt x="228663" y="768630"/>
                    </a:lnTo>
                    <a:cubicBezTo>
                      <a:pt x="200905" y="750615"/>
                      <a:pt x="183358" y="720494"/>
                      <a:pt x="181396" y="687474"/>
                    </a:cubicBezTo>
                    <a:cubicBezTo>
                      <a:pt x="181508" y="672759"/>
                      <a:pt x="185432" y="658311"/>
                      <a:pt x="192767" y="645558"/>
                    </a:cubicBezTo>
                    <a:cubicBezTo>
                      <a:pt x="207037" y="621524"/>
                      <a:pt x="213212" y="593543"/>
                      <a:pt x="210381" y="565740"/>
                    </a:cubicBezTo>
                    <a:lnTo>
                      <a:pt x="210381" y="559944"/>
                    </a:lnTo>
                    <a:lnTo>
                      <a:pt x="210381" y="556822"/>
                    </a:lnTo>
                    <a:cubicBezTo>
                      <a:pt x="192544" y="497739"/>
                      <a:pt x="141041" y="453593"/>
                      <a:pt x="57210" y="425278"/>
                    </a:cubicBezTo>
                    <a:cubicBezTo>
                      <a:pt x="57210" y="425278"/>
                      <a:pt x="57210" y="423272"/>
                      <a:pt x="57210" y="422157"/>
                    </a:cubicBezTo>
                    <a:cubicBezTo>
                      <a:pt x="59440" y="414131"/>
                      <a:pt x="61892" y="406327"/>
                      <a:pt x="64344" y="398523"/>
                    </a:cubicBezTo>
                    <a:lnTo>
                      <a:pt x="66798" y="391835"/>
                    </a:lnTo>
                    <a:cubicBezTo>
                      <a:pt x="69473" y="384255"/>
                      <a:pt x="72372" y="376674"/>
                      <a:pt x="75269" y="369540"/>
                    </a:cubicBezTo>
                    <a:cubicBezTo>
                      <a:pt x="76117" y="367711"/>
                      <a:pt x="76853" y="365861"/>
                      <a:pt x="77499" y="363966"/>
                    </a:cubicBezTo>
                    <a:cubicBezTo>
                      <a:pt x="81223" y="354758"/>
                      <a:pt x="85236" y="345840"/>
                      <a:pt x="89538" y="337211"/>
                    </a:cubicBezTo>
                    <a:cubicBezTo>
                      <a:pt x="89538" y="334759"/>
                      <a:pt x="91991" y="332306"/>
                      <a:pt x="93330" y="329853"/>
                    </a:cubicBezTo>
                    <a:cubicBezTo>
                      <a:pt x="96160" y="323901"/>
                      <a:pt x="99282" y="317880"/>
                      <a:pt x="102693" y="311794"/>
                    </a:cubicBezTo>
                    <a:lnTo>
                      <a:pt x="109382" y="299978"/>
                    </a:lnTo>
                    <a:lnTo>
                      <a:pt x="117185" y="287492"/>
                    </a:lnTo>
                    <a:cubicBezTo>
                      <a:pt x="119860" y="283033"/>
                      <a:pt x="122537" y="278796"/>
                      <a:pt x="125434" y="274560"/>
                    </a:cubicBezTo>
                    <a:lnTo>
                      <a:pt x="132347" y="264528"/>
                    </a:lnTo>
                    <a:lnTo>
                      <a:pt x="142156" y="250481"/>
                    </a:lnTo>
                    <a:lnTo>
                      <a:pt x="143495" y="249144"/>
                    </a:lnTo>
                    <a:cubicBezTo>
                      <a:pt x="151966" y="237773"/>
                      <a:pt x="161108" y="226848"/>
                      <a:pt x="170471" y="216146"/>
                    </a:cubicBezTo>
                    <a:cubicBezTo>
                      <a:pt x="172211" y="213961"/>
                      <a:pt x="174061" y="211887"/>
                      <a:pt x="176045" y="209903"/>
                    </a:cubicBezTo>
                    <a:lnTo>
                      <a:pt x="180951" y="204553"/>
                    </a:lnTo>
                    <a:lnTo>
                      <a:pt x="254303" y="219937"/>
                    </a:lnTo>
                    <a:cubicBezTo>
                      <a:pt x="309039" y="231285"/>
                      <a:pt x="362614" y="196124"/>
                      <a:pt x="373963" y="141389"/>
                    </a:cubicBezTo>
                    <a:cubicBezTo>
                      <a:pt x="374700" y="137867"/>
                      <a:pt x="375234" y="134322"/>
                      <a:pt x="375591" y="130754"/>
                    </a:cubicBezTo>
                    <a:lnTo>
                      <a:pt x="386516" y="68550"/>
                    </a:lnTo>
                    <a:lnTo>
                      <a:pt x="386516" y="68550"/>
                    </a:lnTo>
                    <a:cubicBezTo>
                      <a:pt x="400339" y="63421"/>
                      <a:pt x="414608" y="58963"/>
                      <a:pt x="428654" y="55172"/>
                    </a:cubicBezTo>
                    <a:lnTo>
                      <a:pt x="429992" y="55172"/>
                    </a:lnTo>
                    <a:cubicBezTo>
                      <a:pt x="444262" y="51382"/>
                      <a:pt x="458753" y="48261"/>
                      <a:pt x="473246" y="45808"/>
                    </a:cubicBezTo>
                    <a:lnTo>
                      <a:pt x="475251" y="45808"/>
                    </a:lnTo>
                    <a:cubicBezTo>
                      <a:pt x="519419" y="38206"/>
                      <a:pt x="564367" y="36177"/>
                      <a:pt x="609025" y="39788"/>
                    </a:cubicBezTo>
                    <a:lnTo>
                      <a:pt x="610586" y="39788"/>
                    </a:lnTo>
                    <a:cubicBezTo>
                      <a:pt x="625078" y="41126"/>
                      <a:pt x="639793" y="42910"/>
                      <a:pt x="655177" y="45362"/>
                    </a:cubicBezTo>
                    <a:lnTo>
                      <a:pt x="657407" y="45362"/>
                    </a:lnTo>
                    <a:cubicBezTo>
                      <a:pt x="685923" y="50468"/>
                      <a:pt x="713949" y="57937"/>
                      <a:pt x="741239" y="67658"/>
                    </a:cubicBezTo>
                    <a:lnTo>
                      <a:pt x="744582" y="67658"/>
                    </a:lnTo>
                    <a:lnTo>
                      <a:pt x="759298" y="130531"/>
                    </a:lnTo>
                    <a:cubicBezTo>
                      <a:pt x="765050" y="186382"/>
                      <a:pt x="814992" y="227004"/>
                      <a:pt x="870842" y="221252"/>
                    </a:cubicBezTo>
                    <a:cubicBezTo>
                      <a:pt x="874186" y="220895"/>
                      <a:pt x="877509" y="220382"/>
                      <a:pt x="880808" y="219713"/>
                    </a:cubicBezTo>
                    <a:lnTo>
                      <a:pt x="953268" y="204553"/>
                    </a:lnTo>
                    <a:lnTo>
                      <a:pt x="958397" y="209903"/>
                    </a:lnTo>
                    <a:cubicBezTo>
                      <a:pt x="959958" y="211687"/>
                      <a:pt x="961518" y="213694"/>
                      <a:pt x="963302" y="215477"/>
                    </a:cubicBezTo>
                    <a:cubicBezTo>
                      <a:pt x="972444" y="225956"/>
                      <a:pt x="981361" y="236658"/>
                      <a:pt x="989833" y="247806"/>
                    </a:cubicBezTo>
                    <a:cubicBezTo>
                      <a:pt x="990570" y="248653"/>
                      <a:pt x="991238" y="249545"/>
                      <a:pt x="991841" y="250481"/>
                    </a:cubicBezTo>
                    <a:cubicBezTo>
                      <a:pt x="995407" y="254940"/>
                      <a:pt x="998529" y="259623"/>
                      <a:pt x="1001874" y="264305"/>
                    </a:cubicBezTo>
                    <a:lnTo>
                      <a:pt x="1008785" y="274338"/>
                    </a:lnTo>
                    <a:lnTo>
                      <a:pt x="1017035" y="287492"/>
                    </a:lnTo>
                    <a:cubicBezTo>
                      <a:pt x="1019710" y="291505"/>
                      <a:pt x="1022162" y="295741"/>
                      <a:pt x="1024614" y="299978"/>
                    </a:cubicBezTo>
                    <a:lnTo>
                      <a:pt x="1031526" y="311794"/>
                    </a:lnTo>
                    <a:cubicBezTo>
                      <a:pt x="1034871" y="317814"/>
                      <a:pt x="1037993" y="324056"/>
                      <a:pt x="1041113" y="330522"/>
                    </a:cubicBezTo>
                    <a:lnTo>
                      <a:pt x="1044681" y="336988"/>
                    </a:lnTo>
                    <a:cubicBezTo>
                      <a:pt x="1048917" y="345906"/>
                      <a:pt x="1052930" y="354824"/>
                      <a:pt x="1056720" y="363966"/>
                    </a:cubicBezTo>
                    <a:cubicBezTo>
                      <a:pt x="1057366" y="365861"/>
                      <a:pt x="1058103" y="367711"/>
                      <a:pt x="1058950" y="369540"/>
                    </a:cubicBezTo>
                    <a:lnTo>
                      <a:pt x="1067645" y="391835"/>
                    </a:lnTo>
                    <a:lnTo>
                      <a:pt x="1069652" y="398301"/>
                    </a:lnTo>
                    <a:cubicBezTo>
                      <a:pt x="1072327" y="406327"/>
                      <a:pt x="1075003" y="414131"/>
                      <a:pt x="1077232" y="422380"/>
                    </a:cubicBezTo>
                    <a:cubicBezTo>
                      <a:pt x="1077165" y="423339"/>
                      <a:pt x="1077165" y="424320"/>
                      <a:pt x="1077232" y="425278"/>
                    </a:cubicBezTo>
                    <a:cubicBezTo>
                      <a:pt x="994739" y="453148"/>
                      <a:pt x="943458" y="496624"/>
                      <a:pt x="925399" y="554370"/>
                    </a:cubicBezTo>
                    <a:cubicBezTo>
                      <a:pt x="925287" y="555707"/>
                      <a:pt x="925287" y="557045"/>
                      <a:pt x="925399" y="558383"/>
                    </a:cubicBezTo>
                    <a:lnTo>
                      <a:pt x="922723" y="578225"/>
                    </a:lnTo>
                    <a:cubicBezTo>
                      <a:pt x="919692" y="602572"/>
                      <a:pt x="924039" y="627276"/>
                      <a:pt x="935209" y="649126"/>
                    </a:cubicBezTo>
                    <a:cubicBezTo>
                      <a:pt x="941207" y="660875"/>
                      <a:pt x="944418" y="673851"/>
                      <a:pt x="944574" y="687028"/>
                    </a:cubicBezTo>
                    <a:cubicBezTo>
                      <a:pt x="942790" y="715299"/>
                      <a:pt x="929190" y="741518"/>
                      <a:pt x="907118" y="759266"/>
                    </a:cubicBezTo>
                    <a:close/>
                    <a:moveTo>
                      <a:pt x="955275" y="927597"/>
                    </a:moveTo>
                    <a:cubicBezTo>
                      <a:pt x="948119" y="935066"/>
                      <a:pt x="936257" y="935289"/>
                      <a:pt x="928789" y="928132"/>
                    </a:cubicBezTo>
                    <a:cubicBezTo>
                      <a:pt x="924574" y="924074"/>
                      <a:pt x="922479" y="918255"/>
                      <a:pt x="923170" y="912436"/>
                    </a:cubicBezTo>
                    <a:cubicBezTo>
                      <a:pt x="925177" y="892593"/>
                      <a:pt x="927183" y="872304"/>
                      <a:pt x="929413" y="852015"/>
                    </a:cubicBezTo>
                    <a:lnTo>
                      <a:pt x="936325" y="790479"/>
                    </a:lnTo>
                    <a:cubicBezTo>
                      <a:pt x="936815" y="786332"/>
                      <a:pt x="938687" y="782475"/>
                      <a:pt x="941676" y="779554"/>
                    </a:cubicBezTo>
                    <a:cubicBezTo>
                      <a:pt x="967315" y="755141"/>
                      <a:pt x="982230" y="721541"/>
                      <a:pt x="983145" y="686136"/>
                    </a:cubicBezTo>
                    <a:cubicBezTo>
                      <a:pt x="983100" y="668500"/>
                      <a:pt x="979220" y="651065"/>
                      <a:pt x="971774" y="635080"/>
                    </a:cubicBezTo>
                    <a:cubicBezTo>
                      <a:pt x="963213" y="617733"/>
                      <a:pt x="959668" y="598359"/>
                      <a:pt x="961518" y="579117"/>
                    </a:cubicBezTo>
                    <a:lnTo>
                      <a:pt x="962857" y="567078"/>
                    </a:lnTo>
                    <a:cubicBezTo>
                      <a:pt x="962990" y="565539"/>
                      <a:pt x="963368" y="564046"/>
                      <a:pt x="963971" y="562619"/>
                    </a:cubicBezTo>
                    <a:cubicBezTo>
                      <a:pt x="977125" y="523824"/>
                      <a:pt x="1011238" y="493057"/>
                      <a:pt x="1065192" y="470093"/>
                    </a:cubicBezTo>
                    <a:cubicBezTo>
                      <a:pt x="1074891" y="465834"/>
                      <a:pt x="1086195" y="470226"/>
                      <a:pt x="1090476" y="479924"/>
                    </a:cubicBezTo>
                    <a:cubicBezTo>
                      <a:pt x="1091033" y="481195"/>
                      <a:pt x="1091456" y="482533"/>
                      <a:pt x="1091724" y="483916"/>
                    </a:cubicBezTo>
                    <a:cubicBezTo>
                      <a:pt x="1095849" y="511071"/>
                      <a:pt x="1097923" y="538495"/>
                      <a:pt x="1097968" y="565963"/>
                    </a:cubicBezTo>
                    <a:cubicBezTo>
                      <a:pt x="1097878" y="699803"/>
                      <a:pt x="1047045" y="828650"/>
                      <a:pt x="955722" y="926482"/>
                    </a:cubicBezTo>
                    <a:close/>
                  </a:path>
                </a:pathLst>
              </a:custGeom>
              <a:solidFill>
                <a:srgbClr val="383A3F"/>
              </a:solidFill>
              <a:ln w="22296"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AABF1194-EAAF-9EAD-0505-DA1E7B3C9AA7}"/>
                  </a:ext>
                </a:extLst>
              </p:cNvPr>
              <p:cNvSpPr/>
              <p:nvPr/>
            </p:nvSpPr>
            <p:spPr>
              <a:xfrm>
                <a:off x="7259033" y="2816540"/>
                <a:ext cx="195065" cy="98710"/>
              </a:xfrm>
              <a:custGeom>
                <a:avLst/>
                <a:gdLst>
                  <a:gd name="connsiteX0" fmla="*/ 17525 w 151782"/>
                  <a:gd name="connsiteY0" fmla="*/ 659 h 76807"/>
                  <a:gd name="connsiteX1" fmla="*/ -311 w 151782"/>
                  <a:gd name="connsiteY1" fmla="*/ 20725 h 76807"/>
                  <a:gd name="connsiteX2" fmla="*/ 19756 w 151782"/>
                  <a:gd name="connsiteY2" fmla="*/ 38561 h 76807"/>
                  <a:gd name="connsiteX3" fmla="*/ 118971 w 151782"/>
                  <a:gd name="connsiteY3" fmla="*/ 70890 h 76807"/>
                  <a:gd name="connsiteX4" fmla="*/ 132348 w 151782"/>
                  <a:gd name="connsiteY4" fmla="*/ 76464 h 76807"/>
                  <a:gd name="connsiteX5" fmla="*/ 145725 w 151782"/>
                  <a:gd name="connsiteY5" fmla="*/ 70890 h 76807"/>
                  <a:gd name="connsiteX6" fmla="*/ 146305 w 151782"/>
                  <a:gd name="connsiteY6" fmla="*/ 44737 h 76807"/>
                  <a:gd name="connsiteX7" fmla="*/ 145725 w 151782"/>
                  <a:gd name="connsiteY7" fmla="*/ 44135 h 76807"/>
                  <a:gd name="connsiteX8" fmla="*/ 17525 w 151782"/>
                  <a:gd name="connsiteY8" fmla="*/ 659 h 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782" h="76807">
                    <a:moveTo>
                      <a:pt x="17525" y="659"/>
                    </a:moveTo>
                    <a:cubicBezTo>
                      <a:pt x="7069" y="1283"/>
                      <a:pt x="-935" y="10269"/>
                      <a:pt x="-311" y="20725"/>
                    </a:cubicBezTo>
                    <a:cubicBezTo>
                      <a:pt x="314" y="31181"/>
                      <a:pt x="9299" y="39186"/>
                      <a:pt x="19756" y="38561"/>
                    </a:cubicBezTo>
                    <a:cubicBezTo>
                      <a:pt x="55986" y="34124"/>
                      <a:pt x="92305" y="45963"/>
                      <a:pt x="118971" y="70890"/>
                    </a:cubicBezTo>
                    <a:cubicBezTo>
                      <a:pt x="122538" y="74412"/>
                      <a:pt x="127332" y="76396"/>
                      <a:pt x="132348" y="76464"/>
                    </a:cubicBezTo>
                    <a:cubicBezTo>
                      <a:pt x="137364" y="76419"/>
                      <a:pt x="142158" y="74435"/>
                      <a:pt x="145725" y="70890"/>
                    </a:cubicBezTo>
                    <a:cubicBezTo>
                      <a:pt x="153106" y="63822"/>
                      <a:pt x="153373" y="52117"/>
                      <a:pt x="146305" y="44737"/>
                    </a:cubicBezTo>
                    <a:cubicBezTo>
                      <a:pt x="146126" y="44514"/>
                      <a:pt x="145926" y="44336"/>
                      <a:pt x="145725" y="44135"/>
                    </a:cubicBezTo>
                    <a:cubicBezTo>
                      <a:pt x="111592" y="11294"/>
                      <a:pt x="64592" y="-4647"/>
                      <a:pt x="17525" y="659"/>
                    </a:cubicBezTo>
                    <a:close/>
                  </a:path>
                </a:pathLst>
              </a:custGeom>
              <a:solidFill>
                <a:srgbClr val="383A3F"/>
              </a:solidFill>
              <a:ln w="22296"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911E416-DD8E-5658-551E-311AE9D1F709}"/>
                  </a:ext>
                </a:extLst>
              </p:cNvPr>
              <p:cNvSpPr/>
              <p:nvPr/>
            </p:nvSpPr>
            <p:spPr>
              <a:xfrm>
                <a:off x="7635921" y="2816538"/>
                <a:ext cx="207732" cy="98711"/>
              </a:xfrm>
              <a:custGeom>
                <a:avLst/>
                <a:gdLst>
                  <a:gd name="connsiteX0" fmla="*/ 161259 w 161638"/>
                  <a:gd name="connsiteY0" fmla="*/ 20726 h 76808"/>
                  <a:gd name="connsiteX1" fmla="*/ 143489 w 161638"/>
                  <a:gd name="connsiteY1" fmla="*/ 660 h 76808"/>
                  <a:gd name="connsiteX2" fmla="*/ 143423 w 161638"/>
                  <a:gd name="connsiteY2" fmla="*/ 660 h 76808"/>
                  <a:gd name="connsiteX3" fmla="*/ 5190 w 161638"/>
                  <a:gd name="connsiteY3" fmla="*/ 44136 h 76808"/>
                  <a:gd name="connsiteX4" fmla="*/ 5190 w 161638"/>
                  <a:gd name="connsiteY4" fmla="*/ 70891 h 76808"/>
                  <a:gd name="connsiteX5" fmla="*/ 18567 w 161638"/>
                  <a:gd name="connsiteY5" fmla="*/ 76465 h 76808"/>
                  <a:gd name="connsiteX6" fmla="*/ 31945 w 161638"/>
                  <a:gd name="connsiteY6" fmla="*/ 70891 h 76808"/>
                  <a:gd name="connsiteX7" fmla="*/ 141192 w 161638"/>
                  <a:gd name="connsiteY7" fmla="*/ 38562 h 76808"/>
                  <a:gd name="connsiteX8" fmla="*/ 161259 w 161638"/>
                  <a:gd name="connsiteY8" fmla="*/ 20726 h 7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638" h="76808">
                    <a:moveTo>
                      <a:pt x="161259" y="20726"/>
                    </a:moveTo>
                    <a:cubicBezTo>
                      <a:pt x="161883" y="10269"/>
                      <a:pt x="153946" y="1307"/>
                      <a:pt x="143489" y="660"/>
                    </a:cubicBezTo>
                    <a:cubicBezTo>
                      <a:pt x="143466" y="660"/>
                      <a:pt x="143444" y="660"/>
                      <a:pt x="143423" y="660"/>
                    </a:cubicBezTo>
                    <a:cubicBezTo>
                      <a:pt x="93301" y="-4624"/>
                      <a:pt x="43248" y="11117"/>
                      <a:pt x="5190" y="44136"/>
                    </a:cubicBezTo>
                    <a:cubicBezTo>
                      <a:pt x="-2190" y="51538"/>
                      <a:pt x="-2190" y="63489"/>
                      <a:pt x="5190" y="70891"/>
                    </a:cubicBezTo>
                    <a:cubicBezTo>
                      <a:pt x="8780" y="74369"/>
                      <a:pt x="13572" y="76353"/>
                      <a:pt x="18567" y="76465"/>
                    </a:cubicBezTo>
                    <a:cubicBezTo>
                      <a:pt x="23584" y="76420"/>
                      <a:pt x="28377" y="74436"/>
                      <a:pt x="31945" y="70891"/>
                    </a:cubicBezTo>
                    <a:cubicBezTo>
                      <a:pt x="62378" y="45563"/>
                      <a:pt x="101885" y="33858"/>
                      <a:pt x="141192" y="38562"/>
                    </a:cubicBezTo>
                    <a:cubicBezTo>
                      <a:pt x="151582" y="38964"/>
                      <a:pt x="160434" y="31093"/>
                      <a:pt x="161259" y="20726"/>
                    </a:cubicBezTo>
                    <a:close/>
                  </a:path>
                </a:pathLst>
              </a:custGeom>
              <a:solidFill>
                <a:srgbClr val="383A3F"/>
              </a:solidFill>
              <a:ln w="22296"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6D9102C2-B824-576F-4235-F66FE10804DA}"/>
                  </a:ext>
                </a:extLst>
              </p:cNvPr>
              <p:cNvSpPr/>
              <p:nvPr/>
            </p:nvSpPr>
            <p:spPr>
              <a:xfrm>
                <a:off x="7039702" y="3036277"/>
                <a:ext cx="121953" cy="195019"/>
              </a:xfrm>
              <a:custGeom>
                <a:avLst/>
                <a:gdLst>
                  <a:gd name="connsiteX0" fmla="*/ 75597 w 94893"/>
                  <a:gd name="connsiteY0" fmla="*/ 151403 h 151746"/>
                  <a:gd name="connsiteX1" fmla="*/ 94549 w 94893"/>
                  <a:gd name="connsiteY1" fmla="*/ 132452 h 151746"/>
                  <a:gd name="connsiteX2" fmla="*/ 24094 w 94893"/>
                  <a:gd name="connsiteY2" fmla="*/ 462 h 151746"/>
                  <a:gd name="connsiteX3" fmla="*/ 461 w 94893"/>
                  <a:gd name="connsiteY3" fmla="*/ 13171 h 151746"/>
                  <a:gd name="connsiteX4" fmla="*/ 13169 w 94893"/>
                  <a:gd name="connsiteY4" fmla="*/ 36804 h 151746"/>
                  <a:gd name="connsiteX5" fmla="*/ 57760 w 94893"/>
                  <a:gd name="connsiteY5" fmla="*/ 132452 h 151746"/>
                  <a:gd name="connsiteX6" fmla="*/ 75597 w 94893"/>
                  <a:gd name="connsiteY6" fmla="*/ 151403 h 15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93" h="151746">
                    <a:moveTo>
                      <a:pt x="75597" y="151403"/>
                    </a:moveTo>
                    <a:cubicBezTo>
                      <a:pt x="86053" y="151403"/>
                      <a:pt x="94549" y="142908"/>
                      <a:pt x="94549" y="132452"/>
                    </a:cubicBezTo>
                    <a:cubicBezTo>
                      <a:pt x="94549" y="22312"/>
                      <a:pt x="27662" y="1354"/>
                      <a:pt x="24094" y="462"/>
                    </a:cubicBezTo>
                    <a:cubicBezTo>
                      <a:pt x="14061" y="-2548"/>
                      <a:pt x="3471" y="3138"/>
                      <a:pt x="461" y="13171"/>
                    </a:cubicBezTo>
                    <a:cubicBezTo>
                      <a:pt x="-2549" y="23204"/>
                      <a:pt x="3136" y="33794"/>
                      <a:pt x="13169" y="36804"/>
                    </a:cubicBezTo>
                    <a:cubicBezTo>
                      <a:pt x="14953" y="36804"/>
                      <a:pt x="57760" y="52411"/>
                      <a:pt x="57760" y="132452"/>
                    </a:cubicBezTo>
                    <a:cubicBezTo>
                      <a:pt x="57739" y="142507"/>
                      <a:pt x="65563" y="150801"/>
                      <a:pt x="75597" y="151403"/>
                    </a:cubicBezTo>
                    <a:close/>
                  </a:path>
                </a:pathLst>
              </a:custGeom>
              <a:solidFill>
                <a:srgbClr val="383A3F"/>
              </a:solidFill>
              <a:ln w="22296"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F7E500BB-6B57-46DB-6AD7-B874C84C1F8A}"/>
                  </a:ext>
                </a:extLst>
              </p:cNvPr>
              <p:cNvSpPr/>
              <p:nvPr/>
            </p:nvSpPr>
            <p:spPr>
              <a:xfrm>
                <a:off x="7941030" y="3038877"/>
                <a:ext cx="121592" cy="194998"/>
              </a:xfrm>
              <a:custGeom>
                <a:avLst/>
                <a:gdLst>
                  <a:gd name="connsiteX0" fmla="*/ 81034 w 94612"/>
                  <a:gd name="connsiteY0" fmla="*/ 35673 h 151730"/>
                  <a:gd name="connsiteX1" fmla="*/ 93743 w 94612"/>
                  <a:gd name="connsiteY1" fmla="*/ 13377 h 151730"/>
                  <a:gd name="connsiteX2" fmla="*/ 70288 w 94612"/>
                  <a:gd name="connsiteY2" fmla="*/ 401 h 151730"/>
                  <a:gd name="connsiteX3" fmla="*/ 70110 w 94612"/>
                  <a:gd name="connsiteY3" fmla="*/ 446 h 151730"/>
                  <a:gd name="connsiteX4" fmla="*/ -345 w 94612"/>
                  <a:gd name="connsiteY4" fmla="*/ 132435 h 151730"/>
                  <a:gd name="connsiteX5" fmla="*/ 18607 w 94612"/>
                  <a:gd name="connsiteY5" fmla="*/ 151387 h 151730"/>
                  <a:gd name="connsiteX6" fmla="*/ 37558 w 94612"/>
                  <a:gd name="connsiteY6" fmla="*/ 132435 h 151730"/>
                  <a:gd name="connsiteX7" fmla="*/ 81034 w 94612"/>
                  <a:gd name="connsiteY7" fmla="*/ 35673 h 15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12" h="151730">
                    <a:moveTo>
                      <a:pt x="81034" y="35673"/>
                    </a:moveTo>
                    <a:cubicBezTo>
                      <a:pt x="90488" y="32774"/>
                      <a:pt x="96062" y="23009"/>
                      <a:pt x="93743" y="13377"/>
                    </a:cubicBezTo>
                    <a:cubicBezTo>
                      <a:pt x="90844" y="3322"/>
                      <a:pt x="80366" y="-2497"/>
                      <a:pt x="70288" y="401"/>
                    </a:cubicBezTo>
                    <a:cubicBezTo>
                      <a:pt x="70243" y="401"/>
                      <a:pt x="70176" y="424"/>
                      <a:pt x="70110" y="446"/>
                    </a:cubicBezTo>
                    <a:cubicBezTo>
                      <a:pt x="67211" y="446"/>
                      <a:pt x="-345" y="22742"/>
                      <a:pt x="-345" y="132435"/>
                    </a:cubicBezTo>
                    <a:cubicBezTo>
                      <a:pt x="-345" y="142892"/>
                      <a:pt x="8151" y="151387"/>
                      <a:pt x="18607" y="151387"/>
                    </a:cubicBezTo>
                    <a:cubicBezTo>
                      <a:pt x="29064" y="151387"/>
                      <a:pt x="37558" y="142892"/>
                      <a:pt x="37558" y="132435"/>
                    </a:cubicBezTo>
                    <a:cubicBezTo>
                      <a:pt x="37558" y="50834"/>
                      <a:pt x="78805" y="35673"/>
                      <a:pt x="81034" y="35673"/>
                    </a:cubicBezTo>
                    <a:close/>
                  </a:path>
                </a:pathLst>
              </a:custGeom>
              <a:solidFill>
                <a:srgbClr val="383A3F"/>
              </a:solidFill>
              <a:ln w="22296"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0EC14860-DEF9-ECA0-6A0D-F2D0FEC2BF6A}"/>
                  </a:ext>
                </a:extLst>
              </p:cNvPr>
              <p:cNvSpPr/>
              <p:nvPr/>
            </p:nvSpPr>
            <p:spPr>
              <a:xfrm>
                <a:off x="9001784" y="2209801"/>
                <a:ext cx="2896297" cy="4485988"/>
              </a:xfrm>
              <a:custGeom>
                <a:avLst/>
                <a:gdLst>
                  <a:gd name="connsiteX0" fmla="*/ 0 w 2253635"/>
                  <a:gd name="connsiteY0" fmla="*/ 0 h 3490589"/>
                  <a:gd name="connsiteX1" fmla="*/ 2253635 w 2253635"/>
                  <a:gd name="connsiteY1" fmla="*/ 0 h 3490589"/>
                  <a:gd name="connsiteX2" fmla="*/ 2253635 w 2253635"/>
                  <a:gd name="connsiteY2" fmla="*/ 3490590 h 3490589"/>
                  <a:gd name="connsiteX3" fmla="*/ 0 w 2253635"/>
                  <a:gd name="connsiteY3" fmla="*/ 3490590 h 3490589"/>
                </a:gdLst>
                <a:ahLst/>
                <a:cxnLst>
                  <a:cxn ang="0">
                    <a:pos x="connsiteX0" y="connsiteY0"/>
                  </a:cxn>
                  <a:cxn ang="0">
                    <a:pos x="connsiteX1" y="connsiteY1"/>
                  </a:cxn>
                  <a:cxn ang="0">
                    <a:pos x="connsiteX2" y="connsiteY2"/>
                  </a:cxn>
                  <a:cxn ang="0">
                    <a:pos x="connsiteX3" y="connsiteY3"/>
                  </a:cxn>
                </a:cxnLst>
                <a:rect l="l" t="t" r="r" b="b"/>
                <a:pathLst>
                  <a:path w="2253635" h="3490589">
                    <a:moveTo>
                      <a:pt x="0" y="0"/>
                    </a:moveTo>
                    <a:lnTo>
                      <a:pt x="2253635" y="0"/>
                    </a:lnTo>
                    <a:lnTo>
                      <a:pt x="2253635" y="3490590"/>
                    </a:lnTo>
                    <a:lnTo>
                      <a:pt x="0" y="3490590"/>
                    </a:lnTo>
                    <a:close/>
                  </a:path>
                </a:pathLst>
              </a:custGeom>
              <a:solidFill>
                <a:schemeClr val="accent4">
                  <a:lumMod val="50000"/>
                </a:schemeClr>
              </a:solidFill>
              <a:ln w="22296"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2498D84-93D9-2958-B3D0-271E2D63F511}"/>
                  </a:ext>
                </a:extLst>
              </p:cNvPr>
              <p:cNvSpPr/>
              <p:nvPr/>
            </p:nvSpPr>
            <p:spPr>
              <a:xfrm rot="18639601">
                <a:off x="10103491" y="3086250"/>
                <a:ext cx="416621" cy="416622"/>
              </a:xfrm>
              <a:custGeom>
                <a:avLst/>
                <a:gdLst>
                  <a:gd name="connsiteX0" fmla="*/ 323832 w 324177"/>
                  <a:gd name="connsiteY0" fmla="*/ 161745 h 324177"/>
                  <a:gd name="connsiteX1" fmla="*/ 161743 w 324177"/>
                  <a:gd name="connsiteY1" fmla="*/ 323833 h 324177"/>
                  <a:gd name="connsiteX2" fmla="*/ -346 w 324177"/>
                  <a:gd name="connsiteY2" fmla="*/ 161745 h 324177"/>
                  <a:gd name="connsiteX3" fmla="*/ 161743 w 324177"/>
                  <a:gd name="connsiteY3" fmla="*/ -343 h 324177"/>
                  <a:gd name="connsiteX4" fmla="*/ 323832 w 324177"/>
                  <a:gd name="connsiteY4" fmla="*/ 161745 h 324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177" h="324177">
                    <a:moveTo>
                      <a:pt x="323832" y="161745"/>
                    </a:moveTo>
                    <a:cubicBezTo>
                      <a:pt x="323832" y="251264"/>
                      <a:pt x="251263" y="323833"/>
                      <a:pt x="161743" y="323833"/>
                    </a:cubicBezTo>
                    <a:cubicBezTo>
                      <a:pt x="72223" y="323833"/>
                      <a:pt x="-346" y="251264"/>
                      <a:pt x="-346" y="161745"/>
                    </a:cubicBezTo>
                    <a:cubicBezTo>
                      <a:pt x="-346" y="72226"/>
                      <a:pt x="72223" y="-343"/>
                      <a:pt x="161743" y="-343"/>
                    </a:cubicBezTo>
                    <a:cubicBezTo>
                      <a:pt x="251263" y="-343"/>
                      <a:pt x="323832" y="72226"/>
                      <a:pt x="323832" y="161745"/>
                    </a:cubicBezTo>
                    <a:close/>
                  </a:path>
                </a:pathLst>
              </a:custGeom>
              <a:solidFill>
                <a:srgbClr val="FFFFFF"/>
              </a:solidFill>
              <a:ln w="22296"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427CC9C-A1ED-4371-4251-89F22BB05A65}"/>
                  </a:ext>
                </a:extLst>
              </p:cNvPr>
              <p:cNvSpPr/>
              <p:nvPr/>
            </p:nvSpPr>
            <p:spPr>
              <a:xfrm>
                <a:off x="10111532" y="3338461"/>
                <a:ext cx="50431" cy="67335"/>
              </a:xfrm>
              <a:custGeom>
                <a:avLst/>
                <a:gdLst>
                  <a:gd name="connsiteX0" fmla="*/ 19277 w 39241"/>
                  <a:gd name="connsiteY0" fmla="*/ 52051 h 52394"/>
                  <a:gd name="connsiteX1" fmla="*/ 38897 w 39241"/>
                  <a:gd name="connsiteY1" fmla="*/ 32431 h 52394"/>
                  <a:gd name="connsiteX2" fmla="*/ 38897 w 39241"/>
                  <a:gd name="connsiteY2" fmla="*/ 19277 h 52394"/>
                  <a:gd name="connsiteX3" fmla="*/ 19277 w 39241"/>
                  <a:gd name="connsiteY3" fmla="*/ -343 h 52394"/>
                  <a:gd name="connsiteX4" fmla="*/ -343 w 39241"/>
                  <a:gd name="connsiteY4" fmla="*/ 19277 h 52394"/>
                  <a:gd name="connsiteX5" fmla="*/ -343 w 39241"/>
                  <a:gd name="connsiteY5" fmla="*/ 32431 h 52394"/>
                  <a:gd name="connsiteX6" fmla="*/ 18832 w 39241"/>
                  <a:gd name="connsiteY6" fmla="*/ 52051 h 52394"/>
                  <a:gd name="connsiteX7" fmla="*/ 19277 w 39241"/>
                  <a:gd name="connsiteY7" fmla="*/ 52051 h 5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41" h="52394">
                    <a:moveTo>
                      <a:pt x="19277" y="52051"/>
                    </a:moveTo>
                    <a:cubicBezTo>
                      <a:pt x="30113" y="52051"/>
                      <a:pt x="38897" y="43266"/>
                      <a:pt x="38897" y="32431"/>
                    </a:cubicBezTo>
                    <a:lnTo>
                      <a:pt x="38897" y="19277"/>
                    </a:lnTo>
                    <a:cubicBezTo>
                      <a:pt x="38897" y="8441"/>
                      <a:pt x="30113" y="-343"/>
                      <a:pt x="19277" y="-343"/>
                    </a:cubicBezTo>
                    <a:cubicBezTo>
                      <a:pt x="8442" y="-343"/>
                      <a:pt x="-343" y="8441"/>
                      <a:pt x="-343" y="19277"/>
                    </a:cubicBezTo>
                    <a:lnTo>
                      <a:pt x="-343" y="32431"/>
                    </a:lnTo>
                    <a:cubicBezTo>
                      <a:pt x="-477" y="43133"/>
                      <a:pt x="8107" y="51917"/>
                      <a:pt x="18832" y="52051"/>
                    </a:cubicBezTo>
                    <a:cubicBezTo>
                      <a:pt x="18987" y="52051"/>
                      <a:pt x="19122" y="52051"/>
                      <a:pt x="19277" y="52051"/>
                    </a:cubicBezTo>
                    <a:close/>
                  </a:path>
                </a:pathLst>
              </a:custGeom>
              <a:solidFill>
                <a:srgbClr val="383A3F"/>
              </a:solidFill>
              <a:ln w="22296"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681EE0E1-991D-5C5A-6AE4-81B4C3398B6F}"/>
                  </a:ext>
                </a:extLst>
              </p:cNvPr>
              <p:cNvSpPr/>
              <p:nvPr/>
            </p:nvSpPr>
            <p:spPr>
              <a:xfrm>
                <a:off x="10111535" y="3472846"/>
                <a:ext cx="50430" cy="67335"/>
              </a:xfrm>
              <a:custGeom>
                <a:avLst/>
                <a:gdLst>
                  <a:gd name="connsiteX0" fmla="*/ 38895 w 39240"/>
                  <a:gd name="connsiteY0" fmla="*/ 32431 h 52394"/>
                  <a:gd name="connsiteX1" fmla="*/ 38895 w 39240"/>
                  <a:gd name="connsiteY1" fmla="*/ 19277 h 52394"/>
                  <a:gd name="connsiteX2" fmla="*/ 19275 w 39240"/>
                  <a:gd name="connsiteY2" fmla="*/ -343 h 52394"/>
                  <a:gd name="connsiteX3" fmla="*/ -345 w 39240"/>
                  <a:gd name="connsiteY3" fmla="*/ 19277 h 52394"/>
                  <a:gd name="connsiteX4" fmla="*/ -345 w 39240"/>
                  <a:gd name="connsiteY4" fmla="*/ 32431 h 52394"/>
                  <a:gd name="connsiteX5" fmla="*/ 19275 w 39240"/>
                  <a:gd name="connsiteY5" fmla="*/ 52051 h 52394"/>
                  <a:gd name="connsiteX6" fmla="*/ 38895 w 39240"/>
                  <a:gd name="connsiteY6" fmla="*/ 32431 h 5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40" h="52394">
                    <a:moveTo>
                      <a:pt x="38895" y="32431"/>
                    </a:moveTo>
                    <a:lnTo>
                      <a:pt x="38895" y="19277"/>
                    </a:lnTo>
                    <a:cubicBezTo>
                      <a:pt x="38895" y="8441"/>
                      <a:pt x="30111" y="-343"/>
                      <a:pt x="19275" y="-343"/>
                    </a:cubicBezTo>
                    <a:cubicBezTo>
                      <a:pt x="8440" y="-343"/>
                      <a:pt x="-345" y="8441"/>
                      <a:pt x="-345" y="19277"/>
                    </a:cubicBezTo>
                    <a:lnTo>
                      <a:pt x="-345" y="32431"/>
                    </a:lnTo>
                    <a:cubicBezTo>
                      <a:pt x="-345" y="43266"/>
                      <a:pt x="8440" y="52051"/>
                      <a:pt x="19275" y="52051"/>
                    </a:cubicBezTo>
                    <a:cubicBezTo>
                      <a:pt x="30111" y="52051"/>
                      <a:pt x="38895" y="43266"/>
                      <a:pt x="38895" y="32431"/>
                    </a:cubicBezTo>
                    <a:close/>
                  </a:path>
                </a:pathLst>
              </a:custGeom>
              <a:solidFill>
                <a:srgbClr val="383A3F"/>
              </a:solidFill>
              <a:ln w="22296"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3D08E74-8CC4-7604-F238-AAD7F42B0B8C}"/>
                  </a:ext>
                </a:extLst>
              </p:cNvPr>
              <p:cNvSpPr/>
              <p:nvPr/>
            </p:nvSpPr>
            <p:spPr>
              <a:xfrm>
                <a:off x="10111491" y="3203217"/>
                <a:ext cx="50472" cy="68195"/>
              </a:xfrm>
              <a:custGeom>
                <a:avLst/>
                <a:gdLst>
                  <a:gd name="connsiteX0" fmla="*/ 19309 w 39273"/>
                  <a:gd name="connsiteY0" fmla="*/ 52720 h 53063"/>
                  <a:gd name="connsiteX1" fmla="*/ 38929 w 39273"/>
                  <a:gd name="connsiteY1" fmla="*/ 33100 h 53063"/>
                  <a:gd name="connsiteX2" fmla="*/ 38929 w 39273"/>
                  <a:gd name="connsiteY2" fmla="*/ 19277 h 53063"/>
                  <a:gd name="connsiteX3" fmla="*/ 19309 w 39273"/>
                  <a:gd name="connsiteY3" fmla="*/ -343 h 53063"/>
                  <a:gd name="connsiteX4" fmla="*/ -312 w 39273"/>
                  <a:gd name="connsiteY4" fmla="*/ 19277 h 53063"/>
                  <a:gd name="connsiteX5" fmla="*/ -312 w 39273"/>
                  <a:gd name="connsiteY5" fmla="*/ 32208 h 53063"/>
                  <a:gd name="connsiteX6" fmla="*/ 17927 w 39273"/>
                  <a:gd name="connsiteY6" fmla="*/ 52698 h 53063"/>
                  <a:gd name="connsiteX7" fmla="*/ 19309 w 39273"/>
                  <a:gd name="connsiteY7" fmla="*/ 52720 h 53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73" h="53063">
                    <a:moveTo>
                      <a:pt x="19309" y="52720"/>
                    </a:moveTo>
                    <a:cubicBezTo>
                      <a:pt x="30145" y="52720"/>
                      <a:pt x="38929" y="43935"/>
                      <a:pt x="38929" y="33100"/>
                    </a:cubicBezTo>
                    <a:lnTo>
                      <a:pt x="38929" y="19277"/>
                    </a:lnTo>
                    <a:cubicBezTo>
                      <a:pt x="38929" y="8441"/>
                      <a:pt x="30145" y="-343"/>
                      <a:pt x="19309" y="-343"/>
                    </a:cubicBezTo>
                    <a:cubicBezTo>
                      <a:pt x="8474" y="-343"/>
                      <a:pt x="-312" y="8441"/>
                      <a:pt x="-312" y="19277"/>
                    </a:cubicBezTo>
                    <a:lnTo>
                      <a:pt x="-312" y="32208"/>
                    </a:lnTo>
                    <a:cubicBezTo>
                      <a:pt x="-935" y="42910"/>
                      <a:pt x="7248" y="52074"/>
                      <a:pt x="17927" y="52698"/>
                    </a:cubicBezTo>
                    <a:cubicBezTo>
                      <a:pt x="18395" y="52720"/>
                      <a:pt x="18840" y="52720"/>
                      <a:pt x="19309" y="52720"/>
                    </a:cubicBezTo>
                    <a:close/>
                  </a:path>
                </a:pathLst>
              </a:custGeom>
              <a:solidFill>
                <a:srgbClr val="383A3F"/>
              </a:solidFill>
              <a:ln w="22296"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D4D21BCD-C7C3-E161-1F78-64893C407DE0}"/>
                  </a:ext>
                </a:extLst>
              </p:cNvPr>
              <p:cNvSpPr/>
              <p:nvPr/>
            </p:nvSpPr>
            <p:spPr>
              <a:xfrm>
                <a:off x="10111535" y="3069978"/>
                <a:ext cx="50430" cy="67048"/>
              </a:xfrm>
              <a:custGeom>
                <a:avLst/>
                <a:gdLst>
                  <a:gd name="connsiteX0" fmla="*/ 19275 w 39240"/>
                  <a:gd name="connsiteY0" fmla="*/ 51828 h 52171"/>
                  <a:gd name="connsiteX1" fmla="*/ 38895 w 39240"/>
                  <a:gd name="connsiteY1" fmla="*/ 32431 h 52171"/>
                  <a:gd name="connsiteX2" fmla="*/ 38895 w 39240"/>
                  <a:gd name="connsiteY2" fmla="*/ 19277 h 52171"/>
                  <a:gd name="connsiteX3" fmla="*/ 19275 w 39240"/>
                  <a:gd name="connsiteY3" fmla="*/ -343 h 52171"/>
                  <a:gd name="connsiteX4" fmla="*/ -345 w 39240"/>
                  <a:gd name="connsiteY4" fmla="*/ 19277 h 52171"/>
                  <a:gd name="connsiteX5" fmla="*/ -345 w 39240"/>
                  <a:gd name="connsiteY5" fmla="*/ 32431 h 52171"/>
                  <a:gd name="connsiteX6" fmla="*/ 19053 w 39240"/>
                  <a:gd name="connsiteY6" fmla="*/ 51828 h 52171"/>
                  <a:gd name="connsiteX7" fmla="*/ 19275 w 39240"/>
                  <a:gd name="connsiteY7" fmla="*/ 51828 h 52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40" h="52171">
                    <a:moveTo>
                      <a:pt x="19275" y="51828"/>
                    </a:moveTo>
                    <a:cubicBezTo>
                      <a:pt x="30022" y="51828"/>
                      <a:pt x="38762" y="43177"/>
                      <a:pt x="38895" y="32431"/>
                    </a:cubicBezTo>
                    <a:lnTo>
                      <a:pt x="38895" y="19277"/>
                    </a:lnTo>
                    <a:cubicBezTo>
                      <a:pt x="38895" y="8441"/>
                      <a:pt x="30111" y="-343"/>
                      <a:pt x="19275" y="-343"/>
                    </a:cubicBezTo>
                    <a:cubicBezTo>
                      <a:pt x="8440" y="-343"/>
                      <a:pt x="-345" y="8441"/>
                      <a:pt x="-345" y="19277"/>
                    </a:cubicBezTo>
                    <a:lnTo>
                      <a:pt x="-345" y="32431"/>
                    </a:lnTo>
                    <a:cubicBezTo>
                      <a:pt x="-345" y="43155"/>
                      <a:pt x="8329" y="51828"/>
                      <a:pt x="19053" y="51828"/>
                    </a:cubicBezTo>
                    <a:cubicBezTo>
                      <a:pt x="19120" y="51828"/>
                      <a:pt x="19209" y="51828"/>
                      <a:pt x="19275" y="51828"/>
                    </a:cubicBezTo>
                    <a:close/>
                  </a:path>
                </a:pathLst>
              </a:custGeom>
              <a:solidFill>
                <a:srgbClr val="383A3F"/>
              </a:solidFill>
              <a:ln w="22296"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CF2E041C-5706-0DE6-08FE-6D7161E9179D}"/>
                  </a:ext>
                </a:extLst>
              </p:cNvPr>
              <p:cNvSpPr/>
              <p:nvPr/>
            </p:nvSpPr>
            <p:spPr>
              <a:xfrm>
                <a:off x="10111535" y="2935594"/>
                <a:ext cx="50430" cy="67335"/>
              </a:xfrm>
              <a:custGeom>
                <a:avLst/>
                <a:gdLst>
                  <a:gd name="connsiteX0" fmla="*/ 19275 w 39240"/>
                  <a:gd name="connsiteY0" fmla="*/ 52051 h 52394"/>
                  <a:gd name="connsiteX1" fmla="*/ 38895 w 39240"/>
                  <a:gd name="connsiteY1" fmla="*/ 32431 h 52394"/>
                  <a:gd name="connsiteX2" fmla="*/ 38895 w 39240"/>
                  <a:gd name="connsiteY2" fmla="*/ 19277 h 52394"/>
                  <a:gd name="connsiteX3" fmla="*/ 19275 w 39240"/>
                  <a:gd name="connsiteY3" fmla="*/ -343 h 52394"/>
                  <a:gd name="connsiteX4" fmla="*/ -345 w 39240"/>
                  <a:gd name="connsiteY4" fmla="*/ 19277 h 52394"/>
                  <a:gd name="connsiteX5" fmla="*/ -345 w 39240"/>
                  <a:gd name="connsiteY5" fmla="*/ 32431 h 52394"/>
                  <a:gd name="connsiteX6" fmla="*/ 19275 w 39240"/>
                  <a:gd name="connsiteY6" fmla="*/ 52051 h 52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40" h="52394">
                    <a:moveTo>
                      <a:pt x="19275" y="52051"/>
                    </a:moveTo>
                    <a:cubicBezTo>
                      <a:pt x="30066" y="51940"/>
                      <a:pt x="38784" y="43222"/>
                      <a:pt x="38895" y="32431"/>
                    </a:cubicBezTo>
                    <a:lnTo>
                      <a:pt x="38895" y="19277"/>
                    </a:lnTo>
                    <a:cubicBezTo>
                      <a:pt x="38895" y="8441"/>
                      <a:pt x="30111" y="-343"/>
                      <a:pt x="19275" y="-343"/>
                    </a:cubicBezTo>
                    <a:cubicBezTo>
                      <a:pt x="8440" y="-343"/>
                      <a:pt x="-345" y="8441"/>
                      <a:pt x="-345" y="19277"/>
                    </a:cubicBezTo>
                    <a:lnTo>
                      <a:pt x="-345" y="32431"/>
                    </a:lnTo>
                    <a:cubicBezTo>
                      <a:pt x="-345" y="43266"/>
                      <a:pt x="8440" y="52051"/>
                      <a:pt x="19275" y="52051"/>
                    </a:cubicBezTo>
                    <a:close/>
                  </a:path>
                </a:pathLst>
              </a:custGeom>
              <a:solidFill>
                <a:srgbClr val="383A3F"/>
              </a:solidFill>
              <a:ln w="22296"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066C1604-4C8B-42FC-2760-8BF6DC82AF2B}"/>
                  </a:ext>
                </a:extLst>
              </p:cNvPr>
              <p:cNvSpPr/>
              <p:nvPr/>
            </p:nvSpPr>
            <p:spPr>
              <a:xfrm>
                <a:off x="10126230" y="3600644"/>
                <a:ext cx="68002" cy="52466"/>
              </a:xfrm>
              <a:custGeom>
                <a:avLst/>
                <a:gdLst>
                  <a:gd name="connsiteX0" fmla="*/ 33927 w 52913"/>
                  <a:gd name="connsiteY0" fmla="*/ 1437 h 40824"/>
                  <a:gd name="connsiteX1" fmla="*/ 24340 w 52913"/>
                  <a:gd name="connsiteY1" fmla="*/ 322 h 40824"/>
                  <a:gd name="connsiteX2" fmla="*/ 327 w 52913"/>
                  <a:gd name="connsiteY2" fmla="*/ 14213 h 40824"/>
                  <a:gd name="connsiteX3" fmla="*/ 13414 w 52913"/>
                  <a:gd name="connsiteY3" fmla="*/ 38002 h 40824"/>
                  <a:gd name="connsiteX4" fmla="*/ 18766 w 52913"/>
                  <a:gd name="connsiteY4" fmla="*/ 39117 h 40824"/>
                  <a:gd name="connsiteX5" fmla="*/ 29914 w 52913"/>
                  <a:gd name="connsiteY5" fmla="*/ 40454 h 40824"/>
                  <a:gd name="connsiteX6" fmla="*/ 31919 w 52913"/>
                  <a:gd name="connsiteY6" fmla="*/ 40454 h 40824"/>
                  <a:gd name="connsiteX7" fmla="*/ 52543 w 52913"/>
                  <a:gd name="connsiteY7" fmla="*/ 21837 h 40824"/>
                  <a:gd name="connsiteX8" fmla="*/ 33927 w 52913"/>
                  <a:gd name="connsiteY8" fmla="*/ 1214 h 4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913" h="40824">
                    <a:moveTo>
                      <a:pt x="33927" y="1437"/>
                    </a:moveTo>
                    <a:lnTo>
                      <a:pt x="24340" y="322"/>
                    </a:lnTo>
                    <a:cubicBezTo>
                      <a:pt x="13860" y="-2465"/>
                      <a:pt x="3114" y="3756"/>
                      <a:pt x="327" y="14213"/>
                    </a:cubicBezTo>
                    <a:cubicBezTo>
                      <a:pt x="-2393" y="24379"/>
                      <a:pt x="3382" y="34858"/>
                      <a:pt x="13414" y="38002"/>
                    </a:cubicBezTo>
                    <a:lnTo>
                      <a:pt x="18766" y="39117"/>
                    </a:lnTo>
                    <a:cubicBezTo>
                      <a:pt x="22444" y="39786"/>
                      <a:pt x="26167" y="40231"/>
                      <a:pt x="29914" y="40454"/>
                    </a:cubicBezTo>
                    <a:lnTo>
                      <a:pt x="31919" y="40454"/>
                    </a:lnTo>
                    <a:cubicBezTo>
                      <a:pt x="42756" y="41012"/>
                      <a:pt x="51986" y="32673"/>
                      <a:pt x="52543" y="21837"/>
                    </a:cubicBezTo>
                    <a:cubicBezTo>
                      <a:pt x="53100" y="11002"/>
                      <a:pt x="44761" y="1771"/>
                      <a:pt x="33927" y="1214"/>
                    </a:cubicBezTo>
                    <a:close/>
                  </a:path>
                </a:pathLst>
              </a:custGeom>
              <a:solidFill>
                <a:srgbClr val="383A3F"/>
              </a:solidFill>
              <a:ln w="22296"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2FF8490-8C16-6474-F48D-265052680F38}"/>
                  </a:ext>
                </a:extLst>
              </p:cNvPr>
              <p:cNvSpPr/>
              <p:nvPr/>
            </p:nvSpPr>
            <p:spPr>
              <a:xfrm>
                <a:off x="10506916" y="3239696"/>
                <a:ext cx="55856" cy="67748"/>
              </a:xfrm>
              <a:custGeom>
                <a:avLst/>
                <a:gdLst>
                  <a:gd name="connsiteX0" fmla="*/ 4589 w 43462"/>
                  <a:gd name="connsiteY0" fmla="*/ 37490 h 52715"/>
                  <a:gd name="connsiteX1" fmla="*/ 23541 w 43462"/>
                  <a:gd name="connsiteY1" fmla="*/ 52205 h 52715"/>
                  <a:gd name="connsiteX2" fmla="*/ 28445 w 43462"/>
                  <a:gd name="connsiteY2" fmla="*/ 52205 h 52715"/>
                  <a:gd name="connsiteX3" fmla="*/ 42492 w 43462"/>
                  <a:gd name="connsiteY3" fmla="*/ 28126 h 52715"/>
                  <a:gd name="connsiteX4" fmla="*/ 38255 w 43462"/>
                  <a:gd name="connsiteY4" fmla="*/ 14302 h 52715"/>
                  <a:gd name="connsiteX5" fmla="*/ 14311 w 43462"/>
                  <a:gd name="connsiteY5" fmla="*/ 301 h 52715"/>
                  <a:gd name="connsiteX6" fmla="*/ 308 w 43462"/>
                  <a:gd name="connsiteY6" fmla="*/ 24246 h 52715"/>
                  <a:gd name="connsiteX7" fmla="*/ 1245 w 43462"/>
                  <a:gd name="connsiteY7" fmla="*/ 27011 h 52715"/>
                  <a:gd name="connsiteX8" fmla="*/ 4589 w 43462"/>
                  <a:gd name="connsiteY8" fmla="*/ 37490 h 5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52715">
                    <a:moveTo>
                      <a:pt x="4589" y="37490"/>
                    </a:moveTo>
                    <a:cubicBezTo>
                      <a:pt x="6886" y="46096"/>
                      <a:pt x="14644" y="52116"/>
                      <a:pt x="23541" y="52205"/>
                    </a:cubicBezTo>
                    <a:cubicBezTo>
                      <a:pt x="25169" y="52428"/>
                      <a:pt x="26818" y="52428"/>
                      <a:pt x="28445" y="52205"/>
                    </a:cubicBezTo>
                    <a:cubicBezTo>
                      <a:pt x="38924" y="49373"/>
                      <a:pt x="45189" y="38649"/>
                      <a:pt x="42492" y="28126"/>
                    </a:cubicBezTo>
                    <a:cubicBezTo>
                      <a:pt x="42492" y="23667"/>
                      <a:pt x="39816" y="18985"/>
                      <a:pt x="38255" y="14302"/>
                    </a:cubicBezTo>
                    <a:cubicBezTo>
                      <a:pt x="35513" y="3823"/>
                      <a:pt x="24789" y="-2441"/>
                      <a:pt x="14311" y="301"/>
                    </a:cubicBezTo>
                    <a:cubicBezTo>
                      <a:pt x="3809" y="3043"/>
                      <a:pt x="-2456" y="13767"/>
                      <a:pt x="308" y="24246"/>
                    </a:cubicBezTo>
                    <a:cubicBezTo>
                      <a:pt x="554" y="25205"/>
                      <a:pt x="866" y="26119"/>
                      <a:pt x="1245" y="27011"/>
                    </a:cubicBezTo>
                    <a:cubicBezTo>
                      <a:pt x="2360" y="29909"/>
                      <a:pt x="3698" y="33700"/>
                      <a:pt x="4589" y="37490"/>
                    </a:cubicBezTo>
                    <a:close/>
                  </a:path>
                </a:pathLst>
              </a:custGeom>
              <a:solidFill>
                <a:srgbClr val="383A3F"/>
              </a:solidFill>
              <a:ln w="22296"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9EB472C8-2267-C778-0FFB-BED4F6F2C638}"/>
                  </a:ext>
                </a:extLst>
              </p:cNvPr>
              <p:cNvSpPr/>
              <p:nvPr/>
            </p:nvSpPr>
            <p:spPr>
              <a:xfrm>
                <a:off x="10146828" y="2850752"/>
                <a:ext cx="63779" cy="60485"/>
              </a:xfrm>
              <a:custGeom>
                <a:avLst/>
                <a:gdLst>
                  <a:gd name="connsiteX0" fmla="*/ 31054 w 49627"/>
                  <a:gd name="connsiteY0" fmla="*/ 3690 h 47064"/>
                  <a:gd name="connsiteX1" fmla="*/ 3630 w 49627"/>
                  <a:gd name="connsiteY1" fmla="*/ 7258 h 47064"/>
                  <a:gd name="connsiteX2" fmla="*/ 7420 w 49627"/>
                  <a:gd name="connsiteY2" fmla="*/ 34904 h 47064"/>
                  <a:gd name="connsiteX3" fmla="*/ 17900 w 49627"/>
                  <a:gd name="connsiteY3" fmla="*/ 42708 h 47064"/>
                  <a:gd name="connsiteX4" fmla="*/ 29716 w 49627"/>
                  <a:gd name="connsiteY4" fmla="*/ 46721 h 47064"/>
                  <a:gd name="connsiteX5" fmla="*/ 45323 w 49627"/>
                  <a:gd name="connsiteY5" fmla="*/ 38917 h 47064"/>
                  <a:gd name="connsiteX6" fmla="*/ 41533 w 49627"/>
                  <a:gd name="connsiteY6" fmla="*/ 11494 h 47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627" h="47064">
                    <a:moveTo>
                      <a:pt x="31054" y="3690"/>
                    </a:moveTo>
                    <a:cubicBezTo>
                      <a:pt x="22493" y="-2865"/>
                      <a:pt x="10230" y="-1259"/>
                      <a:pt x="3630" y="7258"/>
                    </a:cubicBezTo>
                    <a:cubicBezTo>
                      <a:pt x="-2903" y="15953"/>
                      <a:pt x="-1207" y="28282"/>
                      <a:pt x="7420" y="34904"/>
                    </a:cubicBezTo>
                    <a:lnTo>
                      <a:pt x="17900" y="42708"/>
                    </a:lnTo>
                    <a:cubicBezTo>
                      <a:pt x="21288" y="45316"/>
                      <a:pt x="25435" y="46721"/>
                      <a:pt x="29716" y="46721"/>
                    </a:cubicBezTo>
                    <a:cubicBezTo>
                      <a:pt x="35848" y="46676"/>
                      <a:pt x="41600" y="43778"/>
                      <a:pt x="45323" y="38917"/>
                    </a:cubicBezTo>
                    <a:cubicBezTo>
                      <a:pt x="51833" y="30289"/>
                      <a:pt x="50139" y="18027"/>
                      <a:pt x="41533" y="11494"/>
                    </a:cubicBezTo>
                    <a:close/>
                  </a:path>
                </a:pathLst>
              </a:custGeom>
              <a:solidFill>
                <a:srgbClr val="383A3F"/>
              </a:solidFill>
              <a:ln w="22296"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2D014DD5-A0B9-A214-0AC8-D50F75779E11}"/>
                  </a:ext>
                </a:extLst>
              </p:cNvPr>
              <p:cNvSpPr/>
              <p:nvPr/>
            </p:nvSpPr>
            <p:spPr>
              <a:xfrm>
                <a:off x="10258839" y="3595250"/>
                <a:ext cx="69226" cy="53820"/>
              </a:xfrm>
              <a:custGeom>
                <a:avLst/>
                <a:gdLst>
                  <a:gd name="connsiteX0" fmla="*/ 28174 w 53865"/>
                  <a:gd name="connsiteY0" fmla="*/ 60 h 41878"/>
                  <a:gd name="connsiteX1" fmla="*/ 16357 w 53865"/>
                  <a:gd name="connsiteY1" fmla="*/ 2513 h 41878"/>
                  <a:gd name="connsiteX2" fmla="*/ -120 w 53865"/>
                  <a:gd name="connsiteY2" fmla="*/ 24831 h 41878"/>
                  <a:gd name="connsiteX3" fmla="*/ 19702 w 53865"/>
                  <a:gd name="connsiteY3" fmla="*/ 41530 h 41878"/>
                  <a:gd name="connsiteX4" fmla="*/ 23268 w 53865"/>
                  <a:gd name="connsiteY4" fmla="*/ 41530 h 41878"/>
                  <a:gd name="connsiteX5" fmla="*/ 37091 w 53865"/>
                  <a:gd name="connsiteY5" fmla="*/ 38631 h 41878"/>
                  <a:gd name="connsiteX6" fmla="*/ 53256 w 53865"/>
                  <a:gd name="connsiteY6" fmla="*/ 16068 h 41878"/>
                  <a:gd name="connsiteX7" fmla="*/ 30693 w 53865"/>
                  <a:gd name="connsiteY7" fmla="*/ -74 h 41878"/>
                  <a:gd name="connsiteX8" fmla="*/ 28174 w 53865"/>
                  <a:gd name="connsiteY8" fmla="*/ 506 h 41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865" h="41878">
                    <a:moveTo>
                      <a:pt x="28174" y="60"/>
                    </a:moveTo>
                    <a:lnTo>
                      <a:pt x="16357" y="2513"/>
                    </a:lnTo>
                    <a:cubicBezTo>
                      <a:pt x="5632" y="4118"/>
                      <a:pt x="-1748" y="14128"/>
                      <a:pt x="-120" y="24831"/>
                    </a:cubicBezTo>
                    <a:cubicBezTo>
                      <a:pt x="1352" y="34596"/>
                      <a:pt x="9825" y="41753"/>
                      <a:pt x="19702" y="41530"/>
                    </a:cubicBezTo>
                    <a:lnTo>
                      <a:pt x="23268" y="41530"/>
                    </a:lnTo>
                    <a:lnTo>
                      <a:pt x="37091" y="38631"/>
                    </a:lnTo>
                    <a:cubicBezTo>
                      <a:pt x="47771" y="36870"/>
                      <a:pt x="55017" y="26770"/>
                      <a:pt x="53256" y="16068"/>
                    </a:cubicBezTo>
                    <a:cubicBezTo>
                      <a:pt x="51494" y="5389"/>
                      <a:pt x="41394" y="-1857"/>
                      <a:pt x="30693" y="-74"/>
                    </a:cubicBezTo>
                    <a:cubicBezTo>
                      <a:pt x="29846" y="60"/>
                      <a:pt x="28999" y="261"/>
                      <a:pt x="28174" y="506"/>
                    </a:cubicBezTo>
                    <a:close/>
                  </a:path>
                </a:pathLst>
              </a:custGeom>
              <a:solidFill>
                <a:srgbClr val="383A3F"/>
              </a:solidFill>
              <a:ln w="22296"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37FC5D29-D8C8-36F3-C150-18C201729374}"/>
                  </a:ext>
                </a:extLst>
              </p:cNvPr>
              <p:cNvSpPr/>
              <p:nvPr/>
            </p:nvSpPr>
            <p:spPr>
              <a:xfrm>
                <a:off x="10514488" y="3353848"/>
                <a:ext cx="53870" cy="67063"/>
              </a:xfrm>
              <a:custGeom>
                <a:avLst/>
                <a:gdLst>
                  <a:gd name="connsiteX0" fmla="*/ 2487 w 41917"/>
                  <a:gd name="connsiteY0" fmla="*/ 16445 h 52182"/>
                  <a:gd name="connsiteX1" fmla="*/ 258 w 41917"/>
                  <a:gd name="connsiteY1" fmla="*/ 27816 h 52182"/>
                  <a:gd name="connsiteX2" fmla="*/ 14461 w 41917"/>
                  <a:gd name="connsiteY2" fmla="*/ 51650 h 52182"/>
                  <a:gd name="connsiteX3" fmla="*/ 14527 w 41917"/>
                  <a:gd name="connsiteY3" fmla="*/ 51672 h 52182"/>
                  <a:gd name="connsiteX4" fmla="*/ 20546 w 41917"/>
                  <a:gd name="connsiteY4" fmla="*/ 51672 h 52182"/>
                  <a:gd name="connsiteX5" fmla="*/ 38384 w 41917"/>
                  <a:gd name="connsiteY5" fmla="*/ 36734 h 52182"/>
                  <a:gd name="connsiteX6" fmla="*/ 41282 w 41917"/>
                  <a:gd name="connsiteY6" fmla="*/ 22688 h 52182"/>
                  <a:gd name="connsiteX7" fmla="*/ 25229 w 41917"/>
                  <a:gd name="connsiteY7" fmla="*/ -53 h 52182"/>
                  <a:gd name="connsiteX8" fmla="*/ 2487 w 41917"/>
                  <a:gd name="connsiteY8" fmla="*/ 15999 h 52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17" h="52182">
                    <a:moveTo>
                      <a:pt x="2487" y="16445"/>
                    </a:moveTo>
                    <a:cubicBezTo>
                      <a:pt x="1952" y="20280"/>
                      <a:pt x="1217" y="24070"/>
                      <a:pt x="258" y="27816"/>
                    </a:cubicBezTo>
                    <a:cubicBezTo>
                      <a:pt x="-2396" y="38317"/>
                      <a:pt x="3959" y="48996"/>
                      <a:pt x="14461" y="51650"/>
                    </a:cubicBezTo>
                    <a:cubicBezTo>
                      <a:pt x="14482" y="51672"/>
                      <a:pt x="14504" y="51672"/>
                      <a:pt x="14527" y="51672"/>
                    </a:cubicBezTo>
                    <a:cubicBezTo>
                      <a:pt x="16533" y="51895"/>
                      <a:pt x="18540" y="51895"/>
                      <a:pt x="20546" y="51672"/>
                    </a:cubicBezTo>
                    <a:cubicBezTo>
                      <a:pt x="29063" y="51003"/>
                      <a:pt x="36220" y="45006"/>
                      <a:pt x="38384" y="36734"/>
                    </a:cubicBezTo>
                    <a:cubicBezTo>
                      <a:pt x="38384" y="32052"/>
                      <a:pt x="40389" y="27370"/>
                      <a:pt x="41282" y="22688"/>
                    </a:cubicBezTo>
                    <a:cubicBezTo>
                      <a:pt x="43132" y="11986"/>
                      <a:pt x="35953" y="1797"/>
                      <a:pt x="25229" y="-53"/>
                    </a:cubicBezTo>
                    <a:cubicBezTo>
                      <a:pt x="14527" y="-1904"/>
                      <a:pt x="4337" y="5297"/>
                      <a:pt x="2487" y="15999"/>
                    </a:cubicBezTo>
                    <a:close/>
                  </a:path>
                </a:pathLst>
              </a:custGeom>
              <a:solidFill>
                <a:srgbClr val="383A3F"/>
              </a:solidFill>
              <a:ln w="22296"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BBCC8B75-9F71-F1BF-0EBC-5DDED07B7FF9}"/>
                  </a:ext>
                </a:extLst>
              </p:cNvPr>
              <p:cNvSpPr/>
              <p:nvPr/>
            </p:nvSpPr>
            <p:spPr>
              <a:xfrm>
                <a:off x="10441452" y="3124227"/>
                <a:ext cx="60038" cy="64090"/>
              </a:xfrm>
              <a:custGeom>
                <a:avLst/>
                <a:gdLst>
                  <a:gd name="connsiteX0" fmla="*/ 10712 w 46716"/>
                  <a:gd name="connsiteY0" fmla="*/ 41054 h 49869"/>
                  <a:gd name="connsiteX1" fmla="*/ 26766 w 46716"/>
                  <a:gd name="connsiteY1" fmla="*/ 49526 h 49869"/>
                  <a:gd name="connsiteX2" fmla="*/ 37913 w 46716"/>
                  <a:gd name="connsiteY2" fmla="*/ 45959 h 49869"/>
                  <a:gd name="connsiteX3" fmla="*/ 42974 w 46716"/>
                  <a:gd name="connsiteY3" fmla="*/ 19003 h 49869"/>
                  <a:gd name="connsiteX4" fmla="*/ 42818 w 46716"/>
                  <a:gd name="connsiteY4" fmla="*/ 18758 h 49869"/>
                  <a:gd name="connsiteX5" fmla="*/ 35015 w 46716"/>
                  <a:gd name="connsiteY5" fmla="*/ 7833 h 49869"/>
                  <a:gd name="connsiteX6" fmla="*/ 7635 w 46716"/>
                  <a:gd name="connsiteY6" fmla="*/ 3352 h 49869"/>
                  <a:gd name="connsiteX7" fmla="*/ 7592 w 46716"/>
                  <a:gd name="connsiteY7" fmla="*/ 3374 h 49869"/>
                  <a:gd name="connsiteX8" fmla="*/ 3356 w 46716"/>
                  <a:gd name="connsiteY8" fmla="*/ 30798 h 49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16" h="49869">
                    <a:moveTo>
                      <a:pt x="10712" y="41054"/>
                    </a:moveTo>
                    <a:cubicBezTo>
                      <a:pt x="14302" y="46383"/>
                      <a:pt x="20322" y="49570"/>
                      <a:pt x="26766" y="49526"/>
                    </a:cubicBezTo>
                    <a:cubicBezTo>
                      <a:pt x="30756" y="49548"/>
                      <a:pt x="34658" y="48300"/>
                      <a:pt x="37913" y="45959"/>
                    </a:cubicBezTo>
                    <a:cubicBezTo>
                      <a:pt x="46764" y="39917"/>
                      <a:pt x="49038" y="27854"/>
                      <a:pt x="42974" y="19003"/>
                    </a:cubicBezTo>
                    <a:cubicBezTo>
                      <a:pt x="42929" y="18914"/>
                      <a:pt x="42863" y="18847"/>
                      <a:pt x="42818" y="18758"/>
                    </a:cubicBezTo>
                    <a:lnTo>
                      <a:pt x="35015" y="7833"/>
                    </a:lnTo>
                    <a:cubicBezTo>
                      <a:pt x="28705" y="-974"/>
                      <a:pt x="16443" y="-2980"/>
                      <a:pt x="7635" y="3352"/>
                    </a:cubicBezTo>
                    <a:cubicBezTo>
                      <a:pt x="7614" y="3352"/>
                      <a:pt x="7614" y="3374"/>
                      <a:pt x="7592" y="3374"/>
                    </a:cubicBezTo>
                    <a:cubicBezTo>
                      <a:pt x="-1037" y="9840"/>
                      <a:pt x="-2910" y="22036"/>
                      <a:pt x="3356" y="30798"/>
                    </a:cubicBezTo>
                    <a:close/>
                  </a:path>
                </a:pathLst>
              </a:custGeom>
              <a:solidFill>
                <a:srgbClr val="383A3F"/>
              </a:solidFill>
              <a:ln w="22296"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4EC773F9-48BC-3F80-B92D-18EFA70BB06F}"/>
                  </a:ext>
                </a:extLst>
              </p:cNvPr>
              <p:cNvSpPr/>
              <p:nvPr/>
            </p:nvSpPr>
            <p:spPr>
              <a:xfrm>
                <a:off x="10466487" y="3460600"/>
                <a:ext cx="59187" cy="64657"/>
              </a:xfrm>
              <a:custGeom>
                <a:avLst/>
                <a:gdLst>
                  <a:gd name="connsiteX0" fmla="*/ 9292 w 46054"/>
                  <a:gd name="connsiteY0" fmla="*/ 9186 h 50310"/>
                  <a:gd name="connsiteX1" fmla="*/ 2826 w 46054"/>
                  <a:gd name="connsiteY1" fmla="*/ 19665 h 50310"/>
                  <a:gd name="connsiteX2" fmla="*/ 8422 w 46054"/>
                  <a:gd name="connsiteY2" fmla="*/ 46509 h 50310"/>
                  <a:gd name="connsiteX3" fmla="*/ 8623 w 46054"/>
                  <a:gd name="connsiteY3" fmla="*/ 46642 h 50310"/>
                  <a:gd name="connsiteX4" fmla="*/ 35267 w 46054"/>
                  <a:gd name="connsiteY4" fmla="*/ 41581 h 50310"/>
                  <a:gd name="connsiteX5" fmla="*/ 35600 w 46054"/>
                  <a:gd name="connsiteY5" fmla="*/ 41068 h 50310"/>
                  <a:gd name="connsiteX6" fmla="*/ 42958 w 46054"/>
                  <a:gd name="connsiteY6" fmla="*/ 29252 h 50310"/>
                  <a:gd name="connsiteX7" fmla="*/ 36270 w 46054"/>
                  <a:gd name="connsiteY7" fmla="*/ 2274 h 50310"/>
                  <a:gd name="connsiteX8" fmla="*/ 9292 w 46054"/>
                  <a:gd name="connsiteY8" fmla="*/ 9186 h 50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054" h="50310">
                    <a:moveTo>
                      <a:pt x="9292" y="9186"/>
                    </a:moveTo>
                    <a:cubicBezTo>
                      <a:pt x="7286" y="12753"/>
                      <a:pt x="5055" y="16321"/>
                      <a:pt x="2826" y="19665"/>
                    </a:cubicBezTo>
                    <a:cubicBezTo>
                      <a:pt x="-3037" y="28628"/>
                      <a:pt x="-540" y="40645"/>
                      <a:pt x="8422" y="46509"/>
                    </a:cubicBezTo>
                    <a:cubicBezTo>
                      <a:pt x="8489" y="46553"/>
                      <a:pt x="8557" y="46598"/>
                      <a:pt x="8623" y="46642"/>
                    </a:cubicBezTo>
                    <a:cubicBezTo>
                      <a:pt x="17386" y="52595"/>
                      <a:pt x="29313" y="50344"/>
                      <a:pt x="35267" y="41581"/>
                    </a:cubicBezTo>
                    <a:cubicBezTo>
                      <a:pt x="35378" y="41403"/>
                      <a:pt x="35490" y="41247"/>
                      <a:pt x="35600" y="41068"/>
                    </a:cubicBezTo>
                    <a:cubicBezTo>
                      <a:pt x="38254" y="37256"/>
                      <a:pt x="40729" y="33310"/>
                      <a:pt x="42958" y="29252"/>
                    </a:cubicBezTo>
                    <a:cubicBezTo>
                      <a:pt x="48444" y="19932"/>
                      <a:pt x="45478" y="7937"/>
                      <a:pt x="36270" y="2274"/>
                    </a:cubicBezTo>
                    <a:cubicBezTo>
                      <a:pt x="26883" y="-3055"/>
                      <a:pt x="14955" y="0"/>
                      <a:pt x="9292" y="9186"/>
                    </a:cubicBezTo>
                    <a:close/>
                  </a:path>
                </a:pathLst>
              </a:custGeom>
              <a:solidFill>
                <a:srgbClr val="383A3F"/>
              </a:solidFill>
              <a:ln w="22296"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B968C248-9615-D4A5-8E17-FC9CE4EAB50B}"/>
                  </a:ext>
                </a:extLst>
              </p:cNvPr>
              <p:cNvSpPr/>
              <p:nvPr/>
            </p:nvSpPr>
            <p:spPr>
              <a:xfrm>
                <a:off x="10383752" y="3537581"/>
                <a:ext cx="68620" cy="62773"/>
              </a:xfrm>
              <a:custGeom>
                <a:avLst/>
                <a:gdLst>
                  <a:gd name="connsiteX0" fmla="*/ 8566 w 53394"/>
                  <a:gd name="connsiteY0" fmla="*/ 12382 h 48844"/>
                  <a:gd name="connsiteX1" fmla="*/ 2724 w 53394"/>
                  <a:gd name="connsiteY1" fmla="*/ 39181 h 48844"/>
                  <a:gd name="connsiteX2" fmla="*/ 2992 w 53394"/>
                  <a:gd name="connsiteY2" fmla="*/ 39582 h 48844"/>
                  <a:gd name="connsiteX3" fmla="*/ 19268 w 53394"/>
                  <a:gd name="connsiteY3" fmla="*/ 48501 h 48844"/>
                  <a:gd name="connsiteX4" fmla="*/ 29970 w 53394"/>
                  <a:gd name="connsiteY4" fmla="*/ 45379 h 48844"/>
                  <a:gd name="connsiteX5" fmla="*/ 41563 w 53394"/>
                  <a:gd name="connsiteY5" fmla="*/ 37130 h 48844"/>
                  <a:gd name="connsiteX6" fmla="*/ 51285 w 53394"/>
                  <a:gd name="connsiteY6" fmla="*/ 11133 h 48844"/>
                  <a:gd name="connsiteX7" fmla="*/ 25288 w 53394"/>
                  <a:gd name="connsiteY7" fmla="*/ 1435 h 48844"/>
                  <a:gd name="connsiteX8" fmla="*/ 19268 w 53394"/>
                  <a:gd name="connsiteY8" fmla="*/ 5693 h 48844"/>
                  <a:gd name="connsiteX9" fmla="*/ 8566 w 53394"/>
                  <a:gd name="connsiteY9" fmla="*/ 12382 h 48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394" h="48844">
                    <a:moveTo>
                      <a:pt x="8566" y="12382"/>
                    </a:moveTo>
                    <a:cubicBezTo>
                      <a:pt x="-441" y="18179"/>
                      <a:pt x="-3050" y="30174"/>
                      <a:pt x="2724" y="39181"/>
                    </a:cubicBezTo>
                    <a:cubicBezTo>
                      <a:pt x="2814" y="39315"/>
                      <a:pt x="2904" y="39449"/>
                      <a:pt x="2992" y="39582"/>
                    </a:cubicBezTo>
                    <a:cubicBezTo>
                      <a:pt x="6515" y="45156"/>
                      <a:pt x="12669" y="48523"/>
                      <a:pt x="19268" y="48501"/>
                    </a:cubicBezTo>
                    <a:cubicBezTo>
                      <a:pt x="23059" y="48479"/>
                      <a:pt x="26759" y="47386"/>
                      <a:pt x="29970" y="45379"/>
                    </a:cubicBezTo>
                    <a:lnTo>
                      <a:pt x="41563" y="37130"/>
                    </a:lnTo>
                    <a:cubicBezTo>
                      <a:pt x="51418" y="32626"/>
                      <a:pt x="55766" y="20988"/>
                      <a:pt x="51285" y="11133"/>
                    </a:cubicBezTo>
                    <a:cubicBezTo>
                      <a:pt x="46781" y="1279"/>
                      <a:pt x="35143" y="-3069"/>
                      <a:pt x="25288" y="1435"/>
                    </a:cubicBezTo>
                    <a:cubicBezTo>
                      <a:pt x="23036" y="2461"/>
                      <a:pt x="20985" y="3910"/>
                      <a:pt x="19268" y="5693"/>
                    </a:cubicBezTo>
                    <a:cubicBezTo>
                      <a:pt x="15255" y="7923"/>
                      <a:pt x="11911" y="10375"/>
                      <a:pt x="8566" y="12382"/>
                    </a:cubicBezTo>
                    <a:close/>
                  </a:path>
                </a:pathLst>
              </a:custGeom>
              <a:solidFill>
                <a:srgbClr val="383A3F"/>
              </a:solidFill>
              <a:ln w="22296"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B0E0163B-0FD7-7CEE-9562-338746C2ABFC}"/>
                  </a:ext>
                </a:extLst>
              </p:cNvPr>
              <p:cNvSpPr/>
              <p:nvPr/>
            </p:nvSpPr>
            <p:spPr>
              <a:xfrm>
                <a:off x="10352784" y="3022997"/>
                <a:ext cx="62356" cy="62067"/>
              </a:xfrm>
              <a:custGeom>
                <a:avLst/>
                <a:gdLst>
                  <a:gd name="connsiteX0" fmla="*/ 42474 w 48520"/>
                  <a:gd name="connsiteY0" fmla="*/ 42456 h 48295"/>
                  <a:gd name="connsiteX1" fmla="*/ 42474 w 48520"/>
                  <a:gd name="connsiteY1" fmla="*/ 14810 h 48295"/>
                  <a:gd name="connsiteX2" fmla="*/ 33110 w 48520"/>
                  <a:gd name="connsiteY2" fmla="*/ 5446 h 48295"/>
                  <a:gd name="connsiteX3" fmla="*/ 5685 w 48520"/>
                  <a:gd name="connsiteY3" fmla="*/ 5223 h 48295"/>
                  <a:gd name="connsiteX4" fmla="*/ 5464 w 48520"/>
                  <a:gd name="connsiteY4" fmla="*/ 5446 h 48295"/>
                  <a:gd name="connsiteX5" fmla="*/ 5352 w 48520"/>
                  <a:gd name="connsiteY5" fmla="*/ 33204 h 48295"/>
                  <a:gd name="connsiteX6" fmla="*/ 5464 w 48520"/>
                  <a:gd name="connsiteY6" fmla="*/ 33315 h 48295"/>
                  <a:gd name="connsiteX7" fmla="*/ 14381 w 48520"/>
                  <a:gd name="connsiteY7" fmla="*/ 42233 h 48295"/>
                  <a:gd name="connsiteX8" fmla="*/ 42250 w 48520"/>
                  <a:gd name="connsiteY8" fmla="*/ 42233 h 4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520" h="48295">
                    <a:moveTo>
                      <a:pt x="42474" y="42456"/>
                    </a:moveTo>
                    <a:cubicBezTo>
                      <a:pt x="50077" y="34809"/>
                      <a:pt x="50077" y="22457"/>
                      <a:pt x="42474" y="14810"/>
                    </a:cubicBezTo>
                    <a:lnTo>
                      <a:pt x="33110" y="5446"/>
                    </a:lnTo>
                    <a:cubicBezTo>
                      <a:pt x="25596" y="-2180"/>
                      <a:pt x="13311" y="-2291"/>
                      <a:pt x="5685" y="5223"/>
                    </a:cubicBezTo>
                    <a:cubicBezTo>
                      <a:pt x="5597" y="5312"/>
                      <a:pt x="5530" y="5379"/>
                      <a:pt x="5464" y="5446"/>
                    </a:cubicBezTo>
                    <a:cubicBezTo>
                      <a:pt x="-2229" y="13071"/>
                      <a:pt x="-2296" y="25490"/>
                      <a:pt x="5352" y="33204"/>
                    </a:cubicBezTo>
                    <a:cubicBezTo>
                      <a:pt x="5374" y="33226"/>
                      <a:pt x="5419" y="33271"/>
                      <a:pt x="5464" y="33315"/>
                    </a:cubicBezTo>
                    <a:lnTo>
                      <a:pt x="14381" y="42233"/>
                    </a:lnTo>
                    <a:cubicBezTo>
                      <a:pt x="22117" y="49859"/>
                      <a:pt x="34514" y="49859"/>
                      <a:pt x="42250" y="42233"/>
                    </a:cubicBezTo>
                    <a:close/>
                  </a:path>
                </a:pathLst>
              </a:custGeom>
              <a:solidFill>
                <a:srgbClr val="383A3F"/>
              </a:solidFill>
              <a:ln w="22296"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3DAC5794-C2EF-7B2C-C85B-C5748B44EEFF}"/>
                  </a:ext>
                </a:extLst>
              </p:cNvPr>
              <p:cNvSpPr/>
              <p:nvPr/>
            </p:nvSpPr>
            <p:spPr>
              <a:xfrm>
                <a:off x="10253103" y="2933845"/>
                <a:ext cx="63330" cy="61089"/>
              </a:xfrm>
              <a:custGeom>
                <a:avLst/>
                <a:gdLst>
                  <a:gd name="connsiteX0" fmla="*/ 16806 w 49278"/>
                  <a:gd name="connsiteY0" fmla="*/ 42710 h 47534"/>
                  <a:gd name="connsiteX1" fmla="*/ 44453 w 49278"/>
                  <a:gd name="connsiteY1" fmla="*/ 40035 h 47534"/>
                  <a:gd name="connsiteX2" fmla="*/ 41777 w 49278"/>
                  <a:gd name="connsiteY2" fmla="*/ 12389 h 47534"/>
                  <a:gd name="connsiteX3" fmla="*/ 31522 w 49278"/>
                  <a:gd name="connsiteY3" fmla="*/ 4139 h 47534"/>
                  <a:gd name="connsiteX4" fmla="*/ 3898 w 49278"/>
                  <a:gd name="connsiteY4" fmla="*/ 6792 h 47534"/>
                  <a:gd name="connsiteX5" fmla="*/ 3875 w 49278"/>
                  <a:gd name="connsiteY5" fmla="*/ 6815 h 47534"/>
                  <a:gd name="connsiteX6" fmla="*/ 6773 w 49278"/>
                  <a:gd name="connsiteY6" fmla="*/ 34461 h 47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278" h="47534">
                    <a:moveTo>
                      <a:pt x="16806" y="42710"/>
                    </a:moveTo>
                    <a:cubicBezTo>
                      <a:pt x="25189" y="49600"/>
                      <a:pt x="37564" y="48418"/>
                      <a:pt x="44453" y="40035"/>
                    </a:cubicBezTo>
                    <a:cubicBezTo>
                      <a:pt x="51342" y="31651"/>
                      <a:pt x="50161" y="19278"/>
                      <a:pt x="41777" y="12389"/>
                    </a:cubicBezTo>
                    <a:lnTo>
                      <a:pt x="31522" y="4139"/>
                    </a:lnTo>
                    <a:cubicBezTo>
                      <a:pt x="23161" y="-2751"/>
                      <a:pt x="10809" y="-1569"/>
                      <a:pt x="3898" y="6792"/>
                    </a:cubicBezTo>
                    <a:cubicBezTo>
                      <a:pt x="3898" y="6792"/>
                      <a:pt x="3875" y="6815"/>
                      <a:pt x="3875" y="6815"/>
                    </a:cubicBezTo>
                    <a:cubicBezTo>
                      <a:pt x="-2724" y="15309"/>
                      <a:pt x="-1453" y="27504"/>
                      <a:pt x="6773" y="34461"/>
                    </a:cubicBezTo>
                    <a:close/>
                  </a:path>
                </a:pathLst>
              </a:custGeom>
              <a:solidFill>
                <a:srgbClr val="383A3F"/>
              </a:solidFill>
              <a:ln w="22296"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E089B657-70B0-AE25-874E-699B899D2651}"/>
                  </a:ext>
                </a:extLst>
              </p:cNvPr>
              <p:cNvSpPr/>
              <p:nvPr/>
            </p:nvSpPr>
            <p:spPr>
              <a:xfrm>
                <a:off x="9662821" y="2524989"/>
                <a:ext cx="1461329" cy="1461327"/>
              </a:xfrm>
              <a:custGeom>
                <a:avLst/>
                <a:gdLst>
                  <a:gd name="connsiteX0" fmla="*/ 568192 w 1137073"/>
                  <a:gd name="connsiteY0" fmla="*/ -343 h 1137072"/>
                  <a:gd name="connsiteX1" fmla="*/ -345 w 1137073"/>
                  <a:gd name="connsiteY1" fmla="*/ 568193 h 1137072"/>
                  <a:gd name="connsiteX2" fmla="*/ 568192 w 1137073"/>
                  <a:gd name="connsiteY2" fmla="*/ 1136729 h 1137072"/>
                  <a:gd name="connsiteX3" fmla="*/ 1136729 w 1137073"/>
                  <a:gd name="connsiteY3" fmla="*/ 569307 h 1137072"/>
                  <a:gd name="connsiteX4" fmla="*/ 568192 w 1137073"/>
                  <a:gd name="connsiteY4" fmla="*/ -343 h 1137072"/>
                  <a:gd name="connsiteX5" fmla="*/ 568192 w 1137073"/>
                  <a:gd name="connsiteY5" fmla="*/ 1092138 h 1137072"/>
                  <a:gd name="connsiteX6" fmla="*/ 489043 w 1137073"/>
                  <a:gd name="connsiteY6" fmla="*/ 1086118 h 1137072"/>
                  <a:gd name="connsiteX7" fmla="*/ 489043 w 1137073"/>
                  <a:gd name="connsiteY7" fmla="*/ 988241 h 1137072"/>
                  <a:gd name="connsiteX8" fmla="*/ 642660 w 1137073"/>
                  <a:gd name="connsiteY8" fmla="*/ 977984 h 1137072"/>
                  <a:gd name="connsiteX9" fmla="*/ 894599 w 1137073"/>
                  <a:gd name="connsiteY9" fmla="*/ 686582 h 1137072"/>
                  <a:gd name="connsiteX10" fmla="*/ 937183 w 1137073"/>
                  <a:gd name="connsiteY10" fmla="*/ 602082 h 1137072"/>
                  <a:gd name="connsiteX11" fmla="*/ 914887 w 1137073"/>
                  <a:gd name="connsiteY11" fmla="*/ 549687 h 1137072"/>
                  <a:gd name="connsiteX12" fmla="*/ 843541 w 1137073"/>
                  <a:gd name="connsiteY12" fmla="*/ 516690 h 1137072"/>
                  <a:gd name="connsiteX13" fmla="*/ 620586 w 1137073"/>
                  <a:gd name="connsiteY13" fmla="*/ 222166 h 1137072"/>
                  <a:gd name="connsiteX14" fmla="*/ 592873 w 1137073"/>
                  <a:gd name="connsiteY14" fmla="*/ 220873 h 1137072"/>
                  <a:gd name="connsiteX15" fmla="*/ 591580 w 1137073"/>
                  <a:gd name="connsiteY15" fmla="*/ 248586 h 1137072"/>
                  <a:gd name="connsiteX16" fmla="*/ 593832 w 1137073"/>
                  <a:gd name="connsiteY16" fmla="*/ 250704 h 1137072"/>
                  <a:gd name="connsiteX17" fmla="*/ 807869 w 1137073"/>
                  <a:gd name="connsiteY17" fmla="*/ 530290 h 1137072"/>
                  <a:gd name="connsiteX18" fmla="*/ 852460 w 1137073"/>
                  <a:gd name="connsiteY18" fmla="*/ 690818 h 1137072"/>
                  <a:gd name="connsiteX19" fmla="*/ 633071 w 1137073"/>
                  <a:gd name="connsiteY19" fmla="*/ 939859 h 1137072"/>
                  <a:gd name="connsiteX20" fmla="*/ 473659 w 1137073"/>
                  <a:gd name="connsiteY20" fmla="*/ 945879 h 1137072"/>
                  <a:gd name="connsiteX21" fmla="*/ 359059 w 1137073"/>
                  <a:gd name="connsiteY21" fmla="*/ 918010 h 1137072"/>
                  <a:gd name="connsiteX22" fmla="*/ 336028 w 1137073"/>
                  <a:gd name="connsiteY22" fmla="*/ 933483 h 1137072"/>
                  <a:gd name="connsiteX23" fmla="*/ 349919 w 1137073"/>
                  <a:gd name="connsiteY23" fmla="*/ 956135 h 1137072"/>
                  <a:gd name="connsiteX24" fmla="*/ 449356 w 1137073"/>
                  <a:gd name="connsiteY24" fmla="*/ 980214 h 1137072"/>
                  <a:gd name="connsiteX25" fmla="*/ 449356 w 1137073"/>
                  <a:gd name="connsiteY25" fmla="*/ 1078538 h 1137072"/>
                  <a:gd name="connsiteX26" fmla="*/ 57043 w 1137073"/>
                  <a:gd name="connsiteY26" fmla="*/ 450316 h 1137072"/>
                  <a:gd name="connsiteX27" fmla="*/ 398968 w 1137073"/>
                  <a:gd name="connsiteY27" fmla="*/ 72340 h 1137072"/>
                  <a:gd name="connsiteX28" fmla="*/ 525385 w 1137073"/>
                  <a:gd name="connsiteY28" fmla="*/ 190060 h 1137072"/>
                  <a:gd name="connsiteX29" fmla="*/ 552941 w 1137073"/>
                  <a:gd name="connsiteY29" fmla="*/ 186738 h 1137072"/>
                  <a:gd name="connsiteX30" fmla="*/ 551247 w 1137073"/>
                  <a:gd name="connsiteY30" fmla="*/ 160630 h 1137072"/>
                  <a:gd name="connsiteX31" fmla="*/ 439769 w 1137073"/>
                  <a:gd name="connsiteY31" fmla="*/ 59854 h 1137072"/>
                  <a:gd name="connsiteX32" fmla="*/ 566854 w 1137073"/>
                  <a:gd name="connsiteY32" fmla="*/ 44248 h 1137072"/>
                  <a:gd name="connsiteX33" fmla="*/ 1090800 w 1137073"/>
                  <a:gd name="connsiteY33" fmla="*/ 568193 h 1137072"/>
                  <a:gd name="connsiteX34" fmla="*/ 566854 w 1137073"/>
                  <a:gd name="connsiteY34" fmla="*/ 1092138 h 1137072"/>
                  <a:gd name="connsiteX35" fmla="*/ 867621 w 1137073"/>
                  <a:gd name="connsiteY35" fmla="*/ 652247 h 1137072"/>
                  <a:gd name="connsiteX36" fmla="*/ 840198 w 1137073"/>
                  <a:gd name="connsiteY36" fmla="*/ 559052 h 1137072"/>
                  <a:gd name="connsiteX37" fmla="*/ 891924 w 1137073"/>
                  <a:gd name="connsiteY37" fmla="*/ 581347 h 1137072"/>
                  <a:gd name="connsiteX38" fmla="*/ 867621 w 1137073"/>
                  <a:gd name="connsiteY38" fmla="*/ 652247 h 1137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137073" h="1137072">
                    <a:moveTo>
                      <a:pt x="568192" y="-343"/>
                    </a:moveTo>
                    <a:cubicBezTo>
                      <a:pt x="254203" y="-343"/>
                      <a:pt x="-345" y="254205"/>
                      <a:pt x="-345" y="568193"/>
                    </a:cubicBezTo>
                    <a:cubicBezTo>
                      <a:pt x="-345" y="882180"/>
                      <a:pt x="254203" y="1136729"/>
                      <a:pt x="568192" y="1136729"/>
                    </a:cubicBezTo>
                    <a:cubicBezTo>
                      <a:pt x="881757" y="1136729"/>
                      <a:pt x="1136104" y="882872"/>
                      <a:pt x="1136729" y="569307"/>
                    </a:cubicBezTo>
                    <a:cubicBezTo>
                      <a:pt x="1136974" y="255029"/>
                      <a:pt x="882470" y="36"/>
                      <a:pt x="568192" y="-343"/>
                    </a:cubicBezTo>
                    <a:close/>
                    <a:moveTo>
                      <a:pt x="568192" y="1092138"/>
                    </a:moveTo>
                    <a:cubicBezTo>
                      <a:pt x="541682" y="1092182"/>
                      <a:pt x="515240" y="1090153"/>
                      <a:pt x="489043" y="1086118"/>
                    </a:cubicBezTo>
                    <a:lnTo>
                      <a:pt x="489043" y="988241"/>
                    </a:lnTo>
                    <a:cubicBezTo>
                      <a:pt x="540412" y="995375"/>
                      <a:pt x="592695" y="991875"/>
                      <a:pt x="642660" y="977984"/>
                    </a:cubicBezTo>
                    <a:cubicBezTo>
                      <a:pt x="729611" y="953237"/>
                      <a:pt x="843320" y="882783"/>
                      <a:pt x="894599" y="686582"/>
                    </a:cubicBezTo>
                    <a:cubicBezTo>
                      <a:pt x="899727" y="666962"/>
                      <a:pt x="932056" y="635971"/>
                      <a:pt x="937183" y="602082"/>
                    </a:cubicBezTo>
                    <a:cubicBezTo>
                      <a:pt x="939858" y="581860"/>
                      <a:pt x="931319" y="561794"/>
                      <a:pt x="914887" y="549687"/>
                    </a:cubicBezTo>
                    <a:cubicBezTo>
                      <a:pt x="900618" y="538763"/>
                      <a:pt x="863608" y="530290"/>
                      <a:pt x="843541" y="516690"/>
                    </a:cubicBezTo>
                    <a:cubicBezTo>
                      <a:pt x="789118" y="404923"/>
                      <a:pt x="713381" y="304883"/>
                      <a:pt x="620586" y="222166"/>
                    </a:cubicBezTo>
                    <a:cubicBezTo>
                      <a:pt x="613296" y="214162"/>
                      <a:pt x="600877" y="213582"/>
                      <a:pt x="592873" y="220873"/>
                    </a:cubicBezTo>
                    <a:cubicBezTo>
                      <a:pt x="584847" y="228163"/>
                      <a:pt x="584289" y="240582"/>
                      <a:pt x="591580" y="248586"/>
                    </a:cubicBezTo>
                    <a:cubicBezTo>
                      <a:pt x="592271" y="249344"/>
                      <a:pt x="593029" y="250058"/>
                      <a:pt x="593832" y="250704"/>
                    </a:cubicBezTo>
                    <a:cubicBezTo>
                      <a:pt x="682478" y="329274"/>
                      <a:pt x="755162" y="424208"/>
                      <a:pt x="807869" y="530290"/>
                    </a:cubicBezTo>
                    <a:cubicBezTo>
                      <a:pt x="786198" y="587791"/>
                      <a:pt x="804234" y="652737"/>
                      <a:pt x="852460" y="690818"/>
                    </a:cubicBezTo>
                    <a:cubicBezTo>
                      <a:pt x="814334" y="824592"/>
                      <a:pt x="740982" y="908646"/>
                      <a:pt x="633071" y="939859"/>
                    </a:cubicBezTo>
                    <a:cubicBezTo>
                      <a:pt x="581145" y="954374"/>
                      <a:pt x="526521" y="956425"/>
                      <a:pt x="473659" y="945879"/>
                    </a:cubicBezTo>
                    <a:lnTo>
                      <a:pt x="359059" y="918010"/>
                    </a:lnTo>
                    <a:cubicBezTo>
                      <a:pt x="348425" y="915936"/>
                      <a:pt x="338125" y="922848"/>
                      <a:pt x="336028" y="933483"/>
                    </a:cubicBezTo>
                    <a:cubicBezTo>
                      <a:pt x="334067" y="943493"/>
                      <a:pt x="340109" y="953348"/>
                      <a:pt x="349919" y="956135"/>
                    </a:cubicBezTo>
                    <a:lnTo>
                      <a:pt x="449356" y="980214"/>
                    </a:lnTo>
                    <a:lnTo>
                      <a:pt x="449356" y="1078538"/>
                    </a:lnTo>
                    <a:cubicBezTo>
                      <a:pt x="167541" y="1013390"/>
                      <a:pt x="-8104" y="732132"/>
                      <a:pt x="57043" y="450316"/>
                    </a:cubicBezTo>
                    <a:cubicBezTo>
                      <a:pt x="97889" y="273624"/>
                      <a:pt x="227225" y="130643"/>
                      <a:pt x="398968" y="72340"/>
                    </a:cubicBezTo>
                    <a:cubicBezTo>
                      <a:pt x="435756" y="111803"/>
                      <a:pt x="479233" y="149705"/>
                      <a:pt x="525385" y="190060"/>
                    </a:cubicBezTo>
                    <a:cubicBezTo>
                      <a:pt x="533901" y="196749"/>
                      <a:pt x="546253" y="195255"/>
                      <a:pt x="552941" y="186738"/>
                    </a:cubicBezTo>
                    <a:cubicBezTo>
                      <a:pt x="559095" y="178868"/>
                      <a:pt x="558382" y="167631"/>
                      <a:pt x="551247" y="160630"/>
                    </a:cubicBezTo>
                    <a:cubicBezTo>
                      <a:pt x="510446" y="124957"/>
                      <a:pt x="472989" y="92629"/>
                      <a:pt x="439769" y="59854"/>
                    </a:cubicBezTo>
                    <a:cubicBezTo>
                      <a:pt x="481350" y="49553"/>
                      <a:pt x="524024" y="44314"/>
                      <a:pt x="566854" y="44248"/>
                    </a:cubicBezTo>
                    <a:cubicBezTo>
                      <a:pt x="856228" y="44248"/>
                      <a:pt x="1090800" y="278819"/>
                      <a:pt x="1090800" y="568193"/>
                    </a:cubicBezTo>
                    <a:cubicBezTo>
                      <a:pt x="1090800" y="857566"/>
                      <a:pt x="856228" y="1092138"/>
                      <a:pt x="566854" y="1092138"/>
                    </a:cubicBezTo>
                    <a:close/>
                    <a:moveTo>
                      <a:pt x="867621" y="652247"/>
                    </a:moveTo>
                    <a:cubicBezTo>
                      <a:pt x="843520" y="627699"/>
                      <a:pt x="833241" y="592740"/>
                      <a:pt x="840198" y="559052"/>
                    </a:cubicBezTo>
                    <a:cubicBezTo>
                      <a:pt x="860041" y="568415"/>
                      <a:pt x="886795" y="576888"/>
                      <a:pt x="891924" y="581347"/>
                    </a:cubicBezTo>
                    <a:cubicBezTo>
                      <a:pt x="911098" y="595393"/>
                      <a:pt x="883228" y="625938"/>
                      <a:pt x="867621" y="652247"/>
                    </a:cubicBezTo>
                    <a:close/>
                  </a:path>
                </a:pathLst>
              </a:custGeom>
              <a:solidFill>
                <a:srgbClr val="383A3F"/>
              </a:solidFill>
              <a:ln w="22296" cap="flat">
                <a:noFill/>
                <a:prstDash val="solid"/>
                <a:miter/>
              </a:ln>
            </p:spPr>
            <p:txBody>
              <a:bodyPr rtlCol="0" anchor="ctr"/>
              <a:lstStyle/>
              <a:p>
                <a:endParaRPr lang="en-US"/>
              </a:p>
            </p:txBody>
          </p:sp>
        </p:grpSp>
        <p:sp>
          <p:nvSpPr>
            <p:cNvPr id="216" name="TextBox 215">
              <a:extLst>
                <a:ext uri="{FF2B5EF4-FFF2-40B4-BE49-F238E27FC236}">
                  <a16:creationId xmlns:a16="http://schemas.microsoft.com/office/drawing/2014/main" id="{C443C0B5-665E-B51F-F88F-1FFDB9CD58F6}"/>
                </a:ext>
              </a:extLst>
            </p:cNvPr>
            <p:cNvSpPr txBox="1"/>
            <p:nvPr/>
          </p:nvSpPr>
          <p:spPr>
            <a:xfrm>
              <a:off x="1193201" y="4503961"/>
              <a:ext cx="2211971" cy="1473417"/>
            </a:xfrm>
            <a:prstGeom prst="rect">
              <a:avLst/>
            </a:prstGeom>
            <a:noFill/>
          </p:spPr>
          <p:txBody>
            <a:bodyPr wrap="square">
              <a:spAutoFit/>
            </a:bodyPr>
            <a:lstStyle/>
            <a:p>
              <a:pPr algn="ctr">
                <a:lnSpc>
                  <a:spcPct val="150000"/>
                </a:lnSpc>
                <a:spcBef>
                  <a:spcPts val="600"/>
                </a:spcBef>
                <a:buClr>
                  <a:schemeClr val="dk1"/>
                </a:buClr>
                <a:buSzPts val="1100"/>
                <a:buFont typeface="Arial"/>
                <a:buNone/>
              </a:pPr>
              <a:r>
                <a:rPr lang="en-IN" sz="1600" b="1" dirty="0">
                  <a:solidFill>
                    <a:schemeClr val="bg1">
                      <a:lumMod val="95000"/>
                    </a:schemeClr>
                  </a:solidFill>
                  <a:latin typeface="Lora" pitchFamily="2" charset="0"/>
                </a:rPr>
                <a:t>Step-01</a:t>
              </a:r>
            </a:p>
            <a:p>
              <a:pPr algn="ctr">
                <a:lnSpc>
                  <a:spcPct val="150000"/>
                </a:lnSpc>
                <a:spcBef>
                  <a:spcPts val="600"/>
                </a:spcBef>
                <a:buClr>
                  <a:schemeClr val="dk1"/>
                </a:buClr>
                <a:buSzPts val="1100"/>
                <a:buFont typeface="Arial"/>
                <a:buNone/>
              </a:pPr>
              <a:r>
                <a:rPr lang="en-IN" sz="1400" b="1" dirty="0">
                  <a:solidFill>
                    <a:schemeClr val="bg1">
                      <a:lumMod val="95000"/>
                    </a:schemeClr>
                  </a:solidFill>
                  <a:latin typeface="Lora" pitchFamily="2" charset="0"/>
                </a:rPr>
                <a:t>Maecenas non laoreet odio. Fusce lobortis porttitor purus</a:t>
              </a:r>
              <a:endParaRPr lang="en-US" sz="1400" b="1" dirty="0">
                <a:solidFill>
                  <a:schemeClr val="bg1">
                    <a:lumMod val="95000"/>
                  </a:schemeClr>
                </a:solidFill>
                <a:latin typeface="Lora" pitchFamily="2" charset="0"/>
                <a:ea typeface="Nunito"/>
                <a:cs typeface="Nunito"/>
                <a:sym typeface="Nunito"/>
              </a:endParaRPr>
            </a:p>
          </p:txBody>
        </p:sp>
        <p:sp>
          <p:nvSpPr>
            <p:cNvPr id="221" name="TextBox 220">
              <a:extLst>
                <a:ext uri="{FF2B5EF4-FFF2-40B4-BE49-F238E27FC236}">
                  <a16:creationId xmlns:a16="http://schemas.microsoft.com/office/drawing/2014/main" id="{FB70E27B-54C8-6866-CD48-647705068EC1}"/>
                </a:ext>
              </a:extLst>
            </p:cNvPr>
            <p:cNvSpPr txBox="1"/>
            <p:nvPr/>
          </p:nvSpPr>
          <p:spPr>
            <a:xfrm>
              <a:off x="3708704" y="4503961"/>
              <a:ext cx="2211971" cy="1473417"/>
            </a:xfrm>
            <a:prstGeom prst="rect">
              <a:avLst/>
            </a:prstGeom>
            <a:noFill/>
          </p:spPr>
          <p:txBody>
            <a:bodyPr wrap="square">
              <a:spAutoFit/>
            </a:bodyPr>
            <a:lstStyle/>
            <a:p>
              <a:pPr algn="ctr">
                <a:lnSpc>
                  <a:spcPct val="150000"/>
                </a:lnSpc>
                <a:spcBef>
                  <a:spcPts val="600"/>
                </a:spcBef>
                <a:buClr>
                  <a:schemeClr val="dk1"/>
                </a:buClr>
                <a:buSzPts val="1100"/>
                <a:buFont typeface="Arial"/>
                <a:buNone/>
              </a:pPr>
              <a:r>
                <a:rPr lang="en-IN" sz="1600" b="1" dirty="0">
                  <a:solidFill>
                    <a:schemeClr val="bg1">
                      <a:lumMod val="95000"/>
                    </a:schemeClr>
                  </a:solidFill>
                  <a:latin typeface="Lora" pitchFamily="2" charset="0"/>
                </a:rPr>
                <a:t>Step-02</a:t>
              </a:r>
            </a:p>
            <a:p>
              <a:pPr algn="ctr">
                <a:lnSpc>
                  <a:spcPct val="150000"/>
                </a:lnSpc>
                <a:spcBef>
                  <a:spcPts val="600"/>
                </a:spcBef>
                <a:buClr>
                  <a:schemeClr val="dk1"/>
                </a:buClr>
                <a:buSzPts val="1100"/>
                <a:buFont typeface="Arial"/>
                <a:buNone/>
              </a:pPr>
              <a:r>
                <a:rPr lang="en-IN" sz="1400" b="1" dirty="0">
                  <a:solidFill>
                    <a:schemeClr val="bg1">
                      <a:lumMod val="95000"/>
                    </a:schemeClr>
                  </a:solidFill>
                  <a:latin typeface="Lora" pitchFamily="2" charset="0"/>
                </a:rPr>
                <a:t>Maecenas non laoreet odio. Fusce lobortis porttitor purus</a:t>
              </a:r>
              <a:endParaRPr lang="en-US" sz="1400" b="1" dirty="0">
                <a:solidFill>
                  <a:schemeClr val="bg1">
                    <a:lumMod val="95000"/>
                  </a:schemeClr>
                </a:solidFill>
                <a:latin typeface="Lora" pitchFamily="2" charset="0"/>
                <a:ea typeface="Nunito"/>
                <a:cs typeface="Nunito"/>
                <a:sym typeface="Nunito"/>
              </a:endParaRPr>
            </a:p>
          </p:txBody>
        </p:sp>
        <p:sp>
          <p:nvSpPr>
            <p:cNvPr id="222" name="TextBox 221">
              <a:extLst>
                <a:ext uri="{FF2B5EF4-FFF2-40B4-BE49-F238E27FC236}">
                  <a16:creationId xmlns:a16="http://schemas.microsoft.com/office/drawing/2014/main" id="{07BB503B-835E-E1DF-B728-8041D124F1B4}"/>
                </a:ext>
              </a:extLst>
            </p:cNvPr>
            <p:cNvSpPr txBox="1"/>
            <p:nvPr/>
          </p:nvSpPr>
          <p:spPr>
            <a:xfrm>
              <a:off x="6303628" y="4503961"/>
              <a:ext cx="2211971" cy="1473417"/>
            </a:xfrm>
            <a:prstGeom prst="rect">
              <a:avLst/>
            </a:prstGeom>
            <a:noFill/>
          </p:spPr>
          <p:txBody>
            <a:bodyPr wrap="square">
              <a:spAutoFit/>
            </a:bodyPr>
            <a:lstStyle/>
            <a:p>
              <a:pPr algn="ctr">
                <a:lnSpc>
                  <a:spcPct val="150000"/>
                </a:lnSpc>
                <a:spcBef>
                  <a:spcPts val="600"/>
                </a:spcBef>
                <a:buClr>
                  <a:schemeClr val="dk1"/>
                </a:buClr>
                <a:buSzPts val="1100"/>
                <a:buFont typeface="Arial"/>
                <a:buNone/>
              </a:pPr>
              <a:r>
                <a:rPr lang="en-IN" sz="1600" b="1" dirty="0">
                  <a:solidFill>
                    <a:schemeClr val="bg1">
                      <a:lumMod val="95000"/>
                    </a:schemeClr>
                  </a:solidFill>
                  <a:latin typeface="Lora" pitchFamily="2" charset="0"/>
                </a:rPr>
                <a:t>Step-03</a:t>
              </a:r>
            </a:p>
            <a:p>
              <a:pPr algn="ctr">
                <a:lnSpc>
                  <a:spcPct val="150000"/>
                </a:lnSpc>
                <a:spcBef>
                  <a:spcPts val="600"/>
                </a:spcBef>
                <a:buClr>
                  <a:schemeClr val="dk1"/>
                </a:buClr>
                <a:buSzPts val="1100"/>
                <a:buFont typeface="Arial"/>
                <a:buNone/>
              </a:pPr>
              <a:r>
                <a:rPr lang="en-IN" sz="1400" b="1" dirty="0">
                  <a:solidFill>
                    <a:schemeClr val="bg1">
                      <a:lumMod val="95000"/>
                    </a:schemeClr>
                  </a:solidFill>
                  <a:latin typeface="Lora" pitchFamily="2" charset="0"/>
                </a:rPr>
                <a:t>Maecenas non laoreet odio. Fusce lobortis porttitor purus</a:t>
              </a:r>
              <a:endParaRPr lang="en-US" sz="1400" b="1" dirty="0">
                <a:solidFill>
                  <a:schemeClr val="bg1">
                    <a:lumMod val="95000"/>
                  </a:schemeClr>
                </a:solidFill>
                <a:latin typeface="Lora" pitchFamily="2" charset="0"/>
                <a:ea typeface="Nunito"/>
                <a:cs typeface="Nunito"/>
                <a:sym typeface="Nunito"/>
              </a:endParaRPr>
            </a:p>
          </p:txBody>
        </p:sp>
        <p:sp>
          <p:nvSpPr>
            <p:cNvPr id="223" name="TextBox 222">
              <a:extLst>
                <a:ext uri="{FF2B5EF4-FFF2-40B4-BE49-F238E27FC236}">
                  <a16:creationId xmlns:a16="http://schemas.microsoft.com/office/drawing/2014/main" id="{0B5AF59C-F294-4C0A-ECB9-85ED383C2CDC}"/>
                </a:ext>
              </a:extLst>
            </p:cNvPr>
            <p:cNvSpPr txBox="1"/>
            <p:nvPr/>
          </p:nvSpPr>
          <p:spPr>
            <a:xfrm>
              <a:off x="8804739" y="4503961"/>
              <a:ext cx="2211971" cy="1473417"/>
            </a:xfrm>
            <a:prstGeom prst="rect">
              <a:avLst/>
            </a:prstGeom>
            <a:noFill/>
          </p:spPr>
          <p:txBody>
            <a:bodyPr wrap="square">
              <a:spAutoFit/>
            </a:bodyPr>
            <a:lstStyle/>
            <a:p>
              <a:pPr algn="ctr">
                <a:lnSpc>
                  <a:spcPct val="150000"/>
                </a:lnSpc>
                <a:spcBef>
                  <a:spcPts val="600"/>
                </a:spcBef>
                <a:buClr>
                  <a:schemeClr val="dk1"/>
                </a:buClr>
                <a:buSzPts val="1100"/>
                <a:buFont typeface="Arial"/>
                <a:buNone/>
              </a:pPr>
              <a:r>
                <a:rPr lang="en-IN" sz="1600" b="1" dirty="0">
                  <a:solidFill>
                    <a:schemeClr val="bg1">
                      <a:lumMod val="95000"/>
                    </a:schemeClr>
                  </a:solidFill>
                  <a:latin typeface="Lora" pitchFamily="2" charset="0"/>
                </a:rPr>
                <a:t>Step-04</a:t>
              </a:r>
            </a:p>
            <a:p>
              <a:pPr algn="ctr">
                <a:lnSpc>
                  <a:spcPct val="150000"/>
                </a:lnSpc>
                <a:spcBef>
                  <a:spcPts val="600"/>
                </a:spcBef>
                <a:buClr>
                  <a:schemeClr val="dk1"/>
                </a:buClr>
                <a:buSzPts val="1100"/>
                <a:buFont typeface="Arial"/>
                <a:buNone/>
              </a:pPr>
              <a:r>
                <a:rPr lang="en-IN" sz="1400" b="1" dirty="0">
                  <a:solidFill>
                    <a:schemeClr val="bg1">
                      <a:lumMod val="95000"/>
                    </a:schemeClr>
                  </a:solidFill>
                  <a:latin typeface="Lora" pitchFamily="2" charset="0"/>
                </a:rPr>
                <a:t>Maecenas non laoreet odio. Fusce lobortis porttitor purus</a:t>
              </a:r>
              <a:endParaRPr lang="en-US" sz="1400" b="1" dirty="0">
                <a:solidFill>
                  <a:schemeClr val="bg1">
                    <a:lumMod val="95000"/>
                  </a:schemeClr>
                </a:solidFill>
                <a:latin typeface="Lora" pitchFamily="2" charset="0"/>
                <a:ea typeface="Nunito"/>
                <a:cs typeface="Nunito"/>
                <a:sym typeface="Nunito"/>
              </a:endParaRPr>
            </a:p>
          </p:txBody>
        </p:sp>
      </p:grpSp>
    </p:spTree>
    <p:extLst>
      <p:ext uri="{BB962C8B-B14F-4D97-AF65-F5344CB8AC3E}">
        <p14:creationId xmlns:p14="http://schemas.microsoft.com/office/powerpoint/2010/main" val="2339696118"/>
      </p:ext>
    </p:extLst>
  </p:cSld>
  <p:clrMapOvr>
    <a:masterClrMapping/>
  </p:clrMapOvr>
</p:sld>
</file>

<file path=ppt/theme/theme1.xml><?xml version="1.0" encoding="utf-8"?>
<a:theme xmlns:a="http://schemas.openxmlformats.org/drawingml/2006/main" name="Office Theme">
  <a:themeElements>
    <a:clrScheme name="Custom 105">
      <a:dk1>
        <a:srgbClr val="000000"/>
      </a:dk1>
      <a:lt1>
        <a:srgbClr val="FFFFFF"/>
      </a:lt1>
      <a:dk2>
        <a:srgbClr val="595959"/>
      </a:dk2>
      <a:lt2>
        <a:srgbClr val="EEEEEE"/>
      </a:lt2>
      <a:accent1>
        <a:srgbClr val="32186B"/>
      </a:accent1>
      <a:accent2>
        <a:srgbClr val="3E2289"/>
      </a:accent2>
      <a:accent3>
        <a:srgbClr val="9290FF"/>
      </a:accent3>
      <a:accent4>
        <a:srgbClr val="F9CAE3"/>
      </a:accent4>
      <a:accent5>
        <a:srgbClr val="F9AFD7"/>
      </a:accent5>
      <a:accent6>
        <a:srgbClr val="FF8FA3"/>
      </a:accent6>
      <a:hlink>
        <a:srgbClr val="32186B"/>
      </a:hlink>
      <a:folHlink>
        <a:srgbClr val="0097A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TotalTime>
  <Words>1584</Words>
  <Application>Microsoft Office PowerPoint</Application>
  <PresentationFormat>Widescreen</PresentationFormat>
  <Paragraphs>259</Paragraphs>
  <Slides>36</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Calibri</vt:lpstr>
      <vt:lpstr>Calibri Light</vt:lpstr>
      <vt:lpstr>Georgia</vt:lpstr>
      <vt:lpstr>LORA</vt:lpstr>
      <vt:lpstr>LORA</vt:lpstr>
      <vt:lpstr>Merriweather Black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Deckzi</dc:creator>
  <cp:lastModifiedBy>Darlene Ho</cp:lastModifiedBy>
  <cp:revision>5</cp:revision>
  <dcterms:created xsi:type="dcterms:W3CDTF">2023-03-01T04:44:39Z</dcterms:created>
  <dcterms:modified xsi:type="dcterms:W3CDTF">2023-05-07T02:56:12Z</dcterms:modified>
</cp:coreProperties>
</file>

<file path=docProps/thumbnail.jpeg>
</file>